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117" autoAdjust="0"/>
  </p:normalViewPr>
  <p:slideViewPr>
    <p:cSldViewPr snapToGrid="0">
      <p:cViewPr>
        <p:scale>
          <a:sx n="66" d="100"/>
          <a:sy n="66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8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95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10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5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0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3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9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5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61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5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9AE4-618D-4AAE-ADD2-C4235229AFD8}" type="datetimeFigureOut">
              <a:rPr lang="pt-BR" smtClean="0"/>
              <a:t>08/10/2019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91C3-F546-413F-81D6-557FE48ED7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66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602671"/>
            <a:ext cx="5216236" cy="54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2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52" y="0"/>
            <a:ext cx="6797237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87" y="-28135"/>
            <a:ext cx="5046373" cy="66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2" y="30482"/>
            <a:ext cx="3538614" cy="68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05" y="0"/>
            <a:ext cx="709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088" y="0"/>
            <a:ext cx="7134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93" y="353334"/>
            <a:ext cx="6082822" cy="58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47" y="0"/>
            <a:ext cx="709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48" y="1"/>
            <a:ext cx="709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0"/>
            <a:ext cx="11146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3" y="-1"/>
            <a:ext cx="803054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11" y="203908"/>
            <a:ext cx="5643787" cy="54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09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30" y="362856"/>
            <a:ext cx="8513276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12" y="181047"/>
            <a:ext cx="6061348" cy="62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1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55" y="0"/>
            <a:ext cx="6688779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16" y="0"/>
            <a:ext cx="5783976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18" y="0"/>
            <a:ext cx="5701926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42" y="0"/>
            <a:ext cx="6138018" cy="60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56" y="0"/>
            <a:ext cx="5992964" cy="62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1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56" y="0"/>
            <a:ext cx="5871281" cy="6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henrique</dc:creator>
  <cp:lastModifiedBy>wesley henrique</cp:lastModifiedBy>
  <cp:revision>3</cp:revision>
  <dcterms:created xsi:type="dcterms:W3CDTF">2019-10-08T12:54:19Z</dcterms:created>
  <dcterms:modified xsi:type="dcterms:W3CDTF">2019-10-08T13:17:17Z</dcterms:modified>
</cp:coreProperties>
</file>