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89361-C30A-466B-9A49-C335ADEFE3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94752-E5D0-47AA-8CDF-8CA78EC81C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77B89-567D-47B0-95A6-D24CFDED17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0ABDA-66EF-4F5D-9E6C-1F57D1E263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35F04D-D07E-4644-88B1-DACE627077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B5C0C7-4BCA-4ABC-9441-13E444C514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3357FC-C1CE-47AE-9C6E-75BF34D2E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15E137-13BB-4598-8207-5DCBD2DC23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09883-C210-4F49-9DB8-B0EB6099AF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CF3B2-150F-40DD-8953-6F80748536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434B36-F019-408B-A06F-62C85A4135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21830-CA1F-4E56-9C0D-A847B6102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788309-3438-4125-AD7D-C2B88C351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B2A7D-4DFF-4273-9412-03AE26A62D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26E3D-1726-45BD-B3CB-B2A4D1FD5A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0871B7-875C-4724-BEF5-1AE94F421C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AD6B51-C33C-43BB-9087-052406F34A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CD0E64-9A3E-47E5-BD15-206B466B41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2446B7-6D61-4116-A3D3-D62EB5B894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6E3E38-3CCF-4530-A1FE-3BDAFEE44A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FDD029-5CF0-4863-8E44-8C31AC85EA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16D948-2D36-4D43-9BF2-A11D5E64C1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6394C-2448-4139-AEAA-C3A1D4EDB4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ACAC61-55EA-4298-B23E-A49B766F0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141AC0-7F6C-49DD-82E6-A6F87BE20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086E95-BA00-4484-BD1F-354EF699A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F0AD16-B06A-42CC-97FA-6E7D2CA431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36F099-0F8F-461C-81EC-DFBBD77AB3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823AAD-4981-41E9-B036-603720E0DB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72C9E7-5C40-4C9F-B929-437F19FDC3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D9DCB0-A270-4AAF-AE6C-0BCC144066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73D03C-3C48-4AEA-B5BF-F667CDBF0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F7E94F-D839-4878-AAEB-C9979B5346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F64FD-644B-4F1B-814D-ACBC39274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381A5F-D68B-4E44-A32E-FAB1250A3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844E8D-9E20-40E2-A61A-C4F4E68D00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898CF3-80C4-48E3-B067-6C619AFCF8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947474-91B1-418E-B1B5-36D432A618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29C79B-C48D-4C2C-8097-EAE92AEDF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9BD1EF-3FDD-4136-AF42-E949C53E74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500430-40D6-4F7A-B3EB-D7BC20BB82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36798B-4336-451C-9EB7-D8DE7BB524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1802A3-DD7F-4622-9D43-BD494E6A9B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A9108EF-AAFF-47C6-89E1-E03195FE01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20BE2F-D1DB-429C-AC63-F1EEB5D76C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D0318E-C584-4B34-B47E-9352E5D91E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76302F-D621-4840-B87A-40137BDDB2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2E520A-A344-4ADE-B3C0-57A2336257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7DB1F8C-13C2-4443-B25F-D656E619E1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DC1678-FFC1-446C-81A1-C6AB30FD2A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DE1DBF2-25B1-4F64-B54B-175A8AAD8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156AA1-4CCF-4696-B934-581B40438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D4CF50-4385-40E4-991C-361C350B93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5C00EC-1FDC-4E76-A37F-B11C63664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388E3E-C161-491A-8932-0FBB2FB099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9DEB43-62AE-4EA0-9490-0F40AE10E7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7F8E92-2D28-4F3C-B335-73946C0E95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7D2484-0568-4A14-940C-4AE0FF4ED0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B4CB03-76C5-4652-82A2-966E4D0217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0EBA25-00AF-457B-BB70-BD1922704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F54BCB-9093-44F4-9D74-1386EAA54C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B09270-B97C-4A4F-933F-18D0834BBF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18E06BA-CFC5-44DA-96E0-50B8C12F63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0CEBFF3-0B92-4D8F-967F-7529BFA7CC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B421BDD-F821-405F-8AED-41B3D9EB03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AB6CA20-DFF2-47C8-A113-A5A17541C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29B0B-CC7B-41F7-9FE3-DE706F6D6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8C0AE22-CFCA-40AA-895C-3790B96B00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EB39C48-0BD2-4B80-925F-8A034E5FEB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E19A75-96A8-4248-9576-ACEA40704F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AFAB7E0-0235-4C4C-96E0-77872222D2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8565A9-86A4-4907-BCA1-86B8EDC67C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B699F4-F2CD-499E-9FBE-6D08C3D6AD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A028B06-E74F-432B-AFF3-DA08B08799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139F3D-94C6-4B07-9AA9-A9A8DF7B08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D7D0E99-8B0C-4E73-879E-44DF69CE90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26CEAA5-80DB-4895-A690-BB228E106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05EFE-EF57-42A4-9946-27D6297CEB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D417670-18B6-4F33-9BF7-3B9508710B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BD69742-E62C-493D-93F6-EFABE41C2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2B29CE0-DA05-4589-821F-268B0D5410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61A20AC-A435-4432-9445-17ADAA9911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8BD757B-7809-453D-99BA-DC78996462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6F6B0F-6E37-4890-AE04-C269A1E08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741EBC-E887-4A7E-9887-D5483679985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16DC48-E06A-425A-8802-4666637DA21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AA9C05-1A28-4C36-81DA-D2175B8FF4A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C9CF21-4CF2-4132-B1B9-9BCF272EE3D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3953D4-CA72-459F-9363-5C97E103D95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03299B-4933-4C5D-B83D-CF9B63A522D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E29A30-EECF-467A-BD9B-224F41319DE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40000" y="234000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Algoritmos de ordenação – parte II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Imagem 3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4063320" y="1172520"/>
            <a:ext cx="2054160" cy="98496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3978000" y="3073680"/>
            <a:ext cx="26812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Wesin Ribeiro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 estratégia divisão e conquista do mergesort: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40000" y="1324440"/>
            <a:ext cx="90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Divisão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65280" indent="-249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Divide o conjunto de n elementos em dois subconjuntos de n/2 elementos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Conquista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65280" indent="-249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Ordena cada subconjunto recursivamente, intercalando os elementos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Combinação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65280" indent="-249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Intercala os dois subconjuntos ordenados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Considerando um subconjunto 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564560" y="1440000"/>
            <a:ext cx="6933600" cy="33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Considerando um subconjunto 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517920" y="4213800"/>
            <a:ext cx="2961720" cy="145656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656000" y="1014120"/>
            <a:ext cx="6495480" cy="31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Pseudo código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3590640" cy="3943080"/>
          </a:xfrm>
          <a:prstGeom prst="rect">
            <a:avLst/>
          </a:prstGeom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6382800" y="2532600"/>
            <a:ext cx="2257200" cy="12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60000" y="2293920"/>
            <a:ext cx="1980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Fluxograma da operação merge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2796840" y="360"/>
            <a:ext cx="69951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Tempo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Melhor caso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Quando os elementos já estão ordenados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om(n log n)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Pior caso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Quando os elementos estão ordenados na ordem inversa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O(n log n)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Quicksort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Quicksort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É o algoritmo mais eficiente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Possui um elemento central (pivô)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Todos os elementos a esquerda são menores que o pivô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Todos os elementos a direita são maiores que o pivô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Esse processo se repete de maneira recursiva até que o conjunto seja ordenado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 estratégia divisão e conquista do quicksort: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40000" y="1324440"/>
            <a:ext cx="90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Divisão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22080" indent="-23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Particionar o arranjo A[p...r], tal que A[p..q-1] &lt; A[q] &lt; A[q+1 .. r].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22080" indent="-23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Calcular o índice q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Conquista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22080" indent="-23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Ordena os subconjuntos A[p..q-1] e A[q+1..r] por chamadas recursivas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11040" indent="-23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Combinação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22080" indent="-23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Não é necessário nenhum trabalho para combinar os subconjuntos pois já estão ordenados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80000" y="1544760"/>
            <a:ext cx="38160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Exemplo da operação partition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3816000" y="133200"/>
            <a:ext cx="5724000" cy="52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Nessa aula você irá aprender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que é recursão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Estratégia divisão e conquista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Ordenação mergesort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Ordenação quicksort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Analisar a complexidade dos algoritmos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Exemplo da operação partition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2245680" y="1172160"/>
            <a:ext cx="557172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Regiões mantidas pelo particionamento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149200" y="1737360"/>
            <a:ext cx="5590800" cy="114264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 txBox="1"/>
          <p:nvPr/>
        </p:nvSpPr>
        <p:spPr>
          <a:xfrm>
            <a:off x="900000" y="3600000"/>
            <a:ext cx="343764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 p &lt;= k &lt;=i, então A[k] &lt;=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 i+i &lt;= k &lt;= j-1, então A[k] &gt;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 k = r, então A[k] =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44000" y="1194840"/>
            <a:ext cx="3996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Os dois casos para uma iteração procedimento partition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4140000" y="360000"/>
            <a:ext cx="5628960" cy="48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Pseudo código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300000" y="2419200"/>
            <a:ext cx="2190240" cy="118080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1580040" y="1980000"/>
            <a:ext cx="2199960" cy="20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0" y="313920"/>
            <a:ext cx="3096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Fluxograma de partition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3240000" y="1440"/>
            <a:ext cx="6590520" cy="55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Tempo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Melhor caso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Quando os elementos divididos em um subconjunto de tamanho n/2 e outro de tamanho n/2 - 1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om(n log n)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Pior caso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Quando o particionamento produz um subconjunto com n-1 elementos e outro com 0 elementos.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O(n^2) (raro)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Desafio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Modifique o mergesort e o quicksort para ordenar de forma decresente.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Recursão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que é recursão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980000" y="1260000"/>
            <a:ext cx="6094440" cy="40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 recursão deixa o código mais elegante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Sem garantia de melhora de desempenho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loops as vezes são mais rápidos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loops melhoram o desempenho do programa, a recursão melhora o desempenho do programador”. (Leigh Caldwell, Stackoverflow)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60000" y="1990440"/>
            <a:ext cx="471564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Uma função recursiva chama a si mesma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364720" y="1572120"/>
            <a:ext cx="4174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Perigo de criar loops infinitos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Caso base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Caso recursivo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Exemplo clássico de recursividade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Calcular o Fatorial de 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Caso base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!0 ou !1 =&gt;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Caso recursivo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!n = n * !(n-1)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Merge sort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Merge sort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25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Criado em 1945 pelo matemático americano John Von Neumann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faz uso da estratégia “dividir para conquistar” para resolver problemas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300000" y="1172520"/>
            <a:ext cx="305172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2023-09-25T08:00:24Z</dcterms:created>
  <dc:creator/>
  <dc:description/>
  <dc:language>pt-BR</dc:language>
  <cp:lastModifiedBy/>
  <dcterms:modified xsi:type="dcterms:W3CDTF">2023-10-06T13:43:58Z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