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1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1428-FC0A-4CFD-BA12-6B8728F6721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7326-8B34-450D-B23E-75EEE4BCC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Título do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E27DE-B713-41EC-A19A-422B278AB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formatação do slide fica a </a:t>
            </a:r>
            <a:r>
              <a:rPr lang="pt-BR"/>
              <a:t>seu critério, este é APENAS UM TEMPLATE BÁSICO.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7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32AF7-DA00-4553-96A5-79719E8D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DESCRIÇÃO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5B8F5-7633-4E8B-BC1A-67CDF8C1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Descreva seu projeto aqui. Seja detalhista na descrição.</a:t>
            </a:r>
          </a:p>
        </p:txBody>
      </p:sp>
    </p:spTree>
    <p:extLst>
      <p:ext uri="{BB962C8B-B14F-4D97-AF65-F5344CB8AC3E}">
        <p14:creationId xmlns:p14="http://schemas.microsoft.com/office/powerpoint/2010/main" val="26192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A055-4E9D-4EA7-85B9-C3366CB1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4CB08-F68E-40D0-8A3C-A1B7B49F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seu projeto tenha várias funcionalidades, detalhe-os aqui. </a:t>
            </a:r>
          </a:p>
        </p:txBody>
      </p:sp>
    </p:spTree>
    <p:extLst>
      <p:ext uri="{BB962C8B-B14F-4D97-AF65-F5344CB8AC3E}">
        <p14:creationId xmlns:p14="http://schemas.microsoft.com/office/powerpoint/2010/main" val="20861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Detalhe aqui a(s) funcionalidade(s) do seu projeto. Detalhe-os bastante.</a:t>
            </a:r>
          </a:p>
        </p:txBody>
      </p:sp>
    </p:spTree>
    <p:extLst>
      <p:ext uri="{BB962C8B-B14F-4D97-AF65-F5344CB8AC3E}">
        <p14:creationId xmlns:p14="http://schemas.microsoft.com/office/powerpoint/2010/main" val="35246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1375-6423-4948-8994-2ECFCEA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14178-C7C8-4849-8178-B811464F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Coloque aqui os conteúdos vistos na disciplina que serão utilizados no desenvolvimento do projeto. Os temas que ainda serão visto na disciplina também podem serem considerados.</a:t>
            </a:r>
          </a:p>
        </p:txBody>
      </p:sp>
    </p:spTree>
    <p:extLst>
      <p:ext uri="{BB962C8B-B14F-4D97-AF65-F5344CB8AC3E}">
        <p14:creationId xmlns:p14="http://schemas.microsoft.com/office/powerpoint/2010/main" val="17465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7BD5A-4169-46A5-8C22-098E4AD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D91D2-1389-46D2-86AF-622EBE0E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Coloque aqui a distribuição das tarefas que será adotada para o desenvolvimento do projeto. Dica: O </a:t>
            </a:r>
            <a:r>
              <a:rPr lang="pt-BR" dirty="0" err="1"/>
              <a:t>Git</a:t>
            </a:r>
            <a:r>
              <a:rPr lang="pt-BR" dirty="0"/>
              <a:t> é uma ferramenta que permite que vários programadores desenvolvam de maneira “síncrona”. Mesmo que não forem utilizar, vale dar uma olhada na ferramenta.</a:t>
            </a:r>
          </a:p>
        </p:txBody>
      </p:sp>
    </p:spTree>
    <p:extLst>
      <p:ext uri="{BB962C8B-B14F-4D97-AF65-F5344CB8AC3E}">
        <p14:creationId xmlns:p14="http://schemas.microsoft.com/office/powerpoint/2010/main" val="2704240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140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Galeria</vt:lpstr>
      <vt:lpstr>Título do Trabalho</vt:lpstr>
      <vt:lpstr>DESCRIÇÃO DO PROJETO </vt:lpstr>
      <vt:lpstr>Menu</vt:lpstr>
      <vt:lpstr>Funcionalidade</vt:lpstr>
      <vt:lpstr>Conteúdos abordados</vt:lpstr>
      <vt:lpstr>distribuição do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Marlon Henrique</dc:creator>
  <cp:lastModifiedBy>Marlon Henrique</cp:lastModifiedBy>
  <cp:revision>2</cp:revision>
  <dcterms:created xsi:type="dcterms:W3CDTF">2020-09-27T00:09:43Z</dcterms:created>
  <dcterms:modified xsi:type="dcterms:W3CDTF">2020-09-27T00:23:31Z</dcterms:modified>
</cp:coreProperties>
</file>