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79DC-1A84-2943-9108-BC3810B74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DDB3-3B9B-98A2-1FFE-E5E363E46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594B-41D7-C642-0221-70669232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9AF1-FE8A-3149-B9D5-4CEEC130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AE8E-E116-9F61-A0C5-355C8F55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7E85-FB04-B36B-2275-1C1FBEC3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7EE5F-12DF-D42A-49F0-D5896E119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4DB7-330B-2A25-D56D-B4612A75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1D68-0D58-A131-BF70-DB7EB63E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46EB-4BAF-650E-F9E4-6EDEC58B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D8988-E552-6AAD-889A-EBD531AED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200E-87A6-8585-91C7-AF238861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611F-03A7-3654-FFAF-78275F3F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C84A-2D4F-05DA-5BAF-590686DA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737D-3599-6CD5-6A61-313BF085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8A-3FF4-06EE-9DCD-012CEAF4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951C-BCB7-2B46-7A38-B377C475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2425-A405-4E8E-503C-2A0223AE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F6D2-A25F-D481-368E-7EBA6378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5312-6234-C317-9ADC-B20710B0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ADA1-E2A5-5CD9-8C99-BDB86696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1F98D-C1DC-1492-2DF3-81E938D8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F755-99EE-06B5-8AFD-07C3C45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1206-B689-B1CB-CBB0-2443E905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AFBD-4042-2DF2-34EE-B5DD9C8D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D277-ECC4-0BA6-763B-82BFD3F6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D04D-5FF2-759E-8249-1B1AEB17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98A92-24AF-D827-A643-1E4E943D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D2BC8-7ADE-E0F9-DEF4-6BBFCFC5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9F70-31BD-F164-9BE5-CF9ED7EB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D6A84-C7CE-4866-D190-309BF72C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1126-2118-D82D-BA70-4A0E31D2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E5A2-39B4-9607-8CB7-DBC4525D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6503F-F16C-ABF0-ECAE-AC443056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B902-F762-7B1E-8984-148EFBFC8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A1004-00D5-C7AF-CCB7-84CDE3B7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3EBC7-8560-67E3-4000-C1F4AD3D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7B531-29FC-DCA8-9EF3-E7AC813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F624B-5B6A-D65A-9737-E9FBEA9E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E128-5B03-2D1A-AF81-16089456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56D08-A4A4-E813-CBAC-31AFB782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5F7F3-9073-ABCB-69BB-8B7B5A96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66DF5-8940-D755-5AC7-24442509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ACA55-6B7C-1DEC-8597-2CBB439F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F3640-3D4C-1812-1E92-4A81351B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F672-4322-9BF0-B228-15C823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546B-11DF-550E-F3E1-B3D08EBF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67-6E5C-2611-A144-8E5ED4A4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71E3B-534E-F437-1506-8DE35F12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648CD-B2D1-029A-472F-B32E1438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304A-C76C-0DA3-D132-112D739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1BC54-4FBD-88BB-F553-0D816121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7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2F5A-D7C5-C5DF-EA0C-854B12E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726D4-51DC-FECD-ED70-8F6AA11CD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F145E-5778-C541-F14C-DB28084AF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1676C-2BC0-C280-48C6-FAB41FA1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407D0-33B9-DBB3-03A6-12B6780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9BC3-DDE9-8E9B-7919-B04B0980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DA6EB-DE0F-E454-3A8A-78DCFCFE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CBDF-9D22-E8CF-160A-4BBE6115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83E8-493E-D49B-E929-6C27E400C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CF45-7268-8A88-4692-4421D6F82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A8FF-9194-4F9D-B7CA-83CD943DE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14C1-AD69-8837-CC03-B79ADE590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105F-17C4-3662-8557-1D48080AE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parallel&#10;&#10;Description automatically generated">
            <a:extLst>
              <a:ext uri="{FF2B5EF4-FFF2-40B4-BE49-F238E27FC236}">
                <a16:creationId xmlns:a16="http://schemas.microsoft.com/office/drawing/2014/main" id="{2E65E7AF-8BFF-8292-475F-A3928C0D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9" y="1343147"/>
            <a:ext cx="5148082" cy="5111506"/>
          </a:xfrm>
          <a:prstGeom prst="rect">
            <a:avLst/>
          </a:prstGeom>
        </p:spPr>
      </p:pic>
      <p:pic>
        <p:nvPicPr>
          <p:cNvPr id="5" name="Picture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35BB2BA5-13D6-EDCD-0AD7-10EDA714F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83" y="1343147"/>
            <a:ext cx="5221234" cy="47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69BFE881-ED46-CC38-79ED-F62AD827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7" y="1567538"/>
            <a:ext cx="5148082" cy="4297689"/>
          </a:xfrm>
          <a:prstGeom prst="rect">
            <a:avLst/>
          </a:prstGeom>
        </p:spPr>
      </p:pic>
      <p:pic>
        <p:nvPicPr>
          <p:cNvPr id="5" name="Picture 4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F55F4B10-38D2-4272-2CE8-7EB33434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7538"/>
            <a:ext cx="514808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2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42671E46-E5C2-25D3-B85A-53A63F02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3" y="1449320"/>
            <a:ext cx="5148082" cy="3959360"/>
          </a:xfrm>
          <a:prstGeom prst="rect">
            <a:avLst/>
          </a:prstGeom>
        </p:spPr>
      </p:pic>
      <p:pic>
        <p:nvPicPr>
          <p:cNvPr id="5" name="Picture 4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3D09EB16-4B63-BA87-4F35-95CBE8BED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9320"/>
            <a:ext cx="5303531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5A9986F-21BA-2460-AE8F-5EAFCB5D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6" y="1441481"/>
            <a:ext cx="5303531" cy="4471425"/>
          </a:xfrm>
          <a:prstGeom prst="rect">
            <a:avLst/>
          </a:prstGeom>
        </p:spPr>
      </p:pic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243B1EE-41BB-D086-EBB2-00B38385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1481"/>
            <a:ext cx="5303531" cy="47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725CC55F-E6F6-2A47-A81D-63CA8F27A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3" y="1820305"/>
            <a:ext cx="3877064" cy="3739903"/>
          </a:xfrm>
          <a:prstGeom prst="rect">
            <a:avLst/>
          </a:prstGeom>
        </p:spPr>
      </p:pic>
      <p:pic>
        <p:nvPicPr>
          <p:cNvPr id="5" name="Picture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4311227E-953F-2DF4-8A7B-DE415D7DE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45" y="1820305"/>
            <a:ext cx="4160528" cy="37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2CE1A85-568E-2E74-E92B-4E3D0FD6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4" y="1321304"/>
            <a:ext cx="5221234" cy="4215392"/>
          </a:xfrm>
          <a:prstGeom prst="rect">
            <a:avLst/>
          </a:prstGeom>
        </p:spPr>
      </p:pic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66747345-E39E-8376-9EBD-EBE5BE401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32" y="1321304"/>
            <a:ext cx="5257810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69BD7DD-45EA-39CC-712E-47A9975D2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88" y="1710576"/>
            <a:ext cx="5184658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8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03CC100-8613-7DA3-2DBB-BE58A016F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59" y="1647077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orange pie chart&#10;&#10;Description automatically generated with medium confidence">
            <a:extLst>
              <a:ext uri="{FF2B5EF4-FFF2-40B4-BE49-F238E27FC236}">
                <a16:creationId xmlns:a16="http://schemas.microsoft.com/office/drawing/2014/main" id="{C70980FC-2D4F-E039-B39A-97E5C5FF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5" y="1937870"/>
            <a:ext cx="3557023" cy="3739903"/>
          </a:xfrm>
          <a:prstGeom prst="rect">
            <a:avLst/>
          </a:prstGeom>
        </p:spPr>
      </p:pic>
      <p:pic>
        <p:nvPicPr>
          <p:cNvPr id="5" name="Picture 4" descr="A blue and orange pie chart&#10;&#10;Description automatically generated with medium confidence">
            <a:extLst>
              <a:ext uri="{FF2B5EF4-FFF2-40B4-BE49-F238E27FC236}">
                <a16:creationId xmlns:a16="http://schemas.microsoft.com/office/drawing/2014/main" id="{5CFE0243-C186-5CF1-1D2F-527022E11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45" y="1937869"/>
            <a:ext cx="3557023" cy="37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756EF6DD-A66B-C903-0CCF-63E7399F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03" y="1115563"/>
            <a:ext cx="5129794" cy="46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54E592B9-1B40-432E-7006-BCB3EBC8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68" y="1559048"/>
            <a:ext cx="3877064" cy="37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Ward</dc:creator>
  <cp:lastModifiedBy>John Ward</cp:lastModifiedBy>
  <cp:revision>2</cp:revision>
  <dcterms:created xsi:type="dcterms:W3CDTF">2023-06-20T23:43:42Z</dcterms:created>
  <dcterms:modified xsi:type="dcterms:W3CDTF">2023-06-21T00:44:59Z</dcterms:modified>
</cp:coreProperties>
</file>