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79DC-1A84-2943-9108-BC3810B74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0DDB3-3B9B-98A2-1FFE-E5E363E46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9594B-41D7-C642-0221-70669232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CC274-0941-4A34-92A7-1F94C905844E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A9AF1-FE8A-3149-B9D5-4CEEC130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8AE8E-E116-9F61-A0C5-355C8F55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6A59-D350-4C76-AD3E-FEC744A4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3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C7E85-FB04-B36B-2275-1C1FBEC36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7EE5F-12DF-D42A-49F0-D5896E119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44DB7-330B-2A25-D56D-B4612A75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CC274-0941-4A34-92A7-1F94C905844E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51D68-0D58-A131-BF70-DB7EB63E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846EB-4BAF-650E-F9E4-6EDEC58B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6A59-D350-4C76-AD3E-FEC744A4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0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D8988-E552-6AAD-889A-EBD531AED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4200E-87A6-8585-91C7-AF238861A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7611F-03A7-3654-FFAF-78275F3F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CC274-0941-4A34-92A7-1F94C905844E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2C84A-2D4F-05DA-5BAF-590686DA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5737D-3599-6CD5-6A61-313BF085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6A59-D350-4C76-AD3E-FEC744A4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6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C48A-3FF4-06EE-9DCD-012CEAF4A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B951C-BCB7-2B46-7A38-B377C4759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32425-A405-4E8E-503C-2A0223AE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CC274-0941-4A34-92A7-1F94C905844E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3F6D2-A25F-D481-368E-7EBA6378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65312-6234-C317-9ADC-B20710B0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6A59-D350-4C76-AD3E-FEC744A4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5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2ADA1-E2A5-5CD9-8C99-BDB86696E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1F98D-C1DC-1492-2DF3-81E938D8F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6F755-99EE-06B5-8AFD-07C3C458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CC274-0941-4A34-92A7-1F94C905844E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11206-B689-B1CB-CBB0-2443E905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0AFBD-4042-2DF2-34EE-B5DD9C8D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6A59-D350-4C76-AD3E-FEC744A4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2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D277-ECC4-0BA6-763B-82BFD3F6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FD04D-5FF2-759E-8249-1B1AEB178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98A92-24AF-D827-A643-1E4E943D2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D2BC8-7ADE-E0F9-DEF4-6BBFCFC5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CC274-0941-4A34-92A7-1F94C905844E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F9F70-31BD-F164-9BE5-CF9ED7EB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D6A84-C7CE-4866-D190-309BF72C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6A59-D350-4C76-AD3E-FEC744A4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2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61126-2118-D82D-BA70-4A0E31D2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8E5A2-39B4-9607-8CB7-DBC4525DA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6503F-F16C-ABF0-ECAE-AC443056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BB902-F762-7B1E-8984-148EFBFC8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A1004-00D5-C7AF-CCB7-84CDE3B7F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D3EBC7-8560-67E3-4000-C1F4AD3DC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CC274-0941-4A34-92A7-1F94C905844E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A7B531-29FC-DCA8-9EF3-E7AC813C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5F624B-5B6A-D65A-9737-E9FBEA9E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6A59-D350-4C76-AD3E-FEC744A4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9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E128-5B03-2D1A-AF81-16089456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A56D08-A4A4-E813-CBAC-31AFB782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CC274-0941-4A34-92A7-1F94C905844E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65F7F3-9073-ABCB-69BB-8B7B5A96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66DF5-8940-D755-5AC7-24442509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6A59-D350-4C76-AD3E-FEC744A4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2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EACA55-6B7C-1DEC-8597-2CBB439F2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CC274-0941-4A34-92A7-1F94C905844E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DF3640-3D4C-1812-1E92-4A81351B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EF672-4322-9BF0-B228-15C823BB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6A59-D350-4C76-AD3E-FEC744A4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9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546B-11DF-550E-F3E1-B3D08EBF4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6F67-6E5C-2611-A144-8E5ED4A4D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71E3B-534E-F437-1506-8DE35F12A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648CD-B2D1-029A-472F-B32E14384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CC274-0941-4A34-92A7-1F94C905844E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8304A-C76C-0DA3-D132-112D7396B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1BC54-4FBD-88BB-F553-0D816121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6A59-D350-4C76-AD3E-FEC744A4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7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2F5A-D7C5-C5DF-EA0C-854B12E7C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726D4-51DC-FECD-ED70-8F6AA11CD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F145E-5778-C541-F14C-DB28084AF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1676C-2BC0-C280-48C6-FAB41FA1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CC274-0941-4A34-92A7-1F94C905844E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407D0-33B9-DBB3-03A6-12B67807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59BC3-DDE9-8E9B-7919-B04B0980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6A59-D350-4C76-AD3E-FEC744A4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6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5DA6EB-DE0F-E454-3A8A-78DCFCFEB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9CBDF-9D22-E8CF-160A-4BBE61151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683E8-493E-D49B-E929-6C27E400C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C274-0941-4A34-92A7-1F94C905844E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FCF45-7268-8A88-4692-4421D6F82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7A8FF-9194-4F9D-B7CA-83CD943DE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F6A59-D350-4C76-AD3E-FEC744A4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3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14C1-AD69-8837-CC03-B79ADE590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8105F-17C4-3662-8557-1D48080AE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76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font, parallel&#10;&#10;Description automatically generated">
            <a:extLst>
              <a:ext uri="{FF2B5EF4-FFF2-40B4-BE49-F238E27FC236}">
                <a16:creationId xmlns:a16="http://schemas.microsoft.com/office/drawing/2014/main" id="{2E65E7AF-8BFF-8292-475F-A3928C0D0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59" y="1343147"/>
            <a:ext cx="5148082" cy="5111506"/>
          </a:xfrm>
          <a:prstGeom prst="rect">
            <a:avLst/>
          </a:prstGeom>
        </p:spPr>
      </p:pic>
      <p:pic>
        <p:nvPicPr>
          <p:cNvPr id="5" name="Picture 4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35BB2BA5-13D6-EDCD-0AD7-10EDA714F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483" y="1343147"/>
            <a:ext cx="5221234" cy="476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0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D5A9986F-21BA-2460-AE8F-5EAFCB5D3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26" y="1441481"/>
            <a:ext cx="5303531" cy="4471425"/>
          </a:xfrm>
          <a:prstGeom prst="rect">
            <a:avLst/>
          </a:prstGeom>
        </p:spPr>
      </p:pic>
      <p:pic>
        <p:nvPicPr>
          <p:cNvPr id="5" name="Picture 4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0243B1EE-41BB-D086-EBB2-00B383853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41481"/>
            <a:ext cx="5303531" cy="470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8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725CC55F-E6F6-2A47-A81D-63CA8F27A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23" y="1820305"/>
            <a:ext cx="3877064" cy="3739903"/>
          </a:xfrm>
          <a:prstGeom prst="rect">
            <a:avLst/>
          </a:prstGeom>
        </p:spPr>
      </p:pic>
      <p:pic>
        <p:nvPicPr>
          <p:cNvPr id="5" name="Picture 4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4311227E-953F-2DF4-8A7B-DE415D7DE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445" y="1820305"/>
            <a:ext cx="4160528" cy="373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0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32CE1A85-568E-2E74-E92B-4E3D0FD60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74" y="1321304"/>
            <a:ext cx="5221234" cy="4215392"/>
          </a:xfrm>
          <a:prstGeom prst="rect">
            <a:avLst/>
          </a:prstGeom>
        </p:spPr>
      </p:pic>
      <p:pic>
        <p:nvPicPr>
          <p:cNvPr id="9" name="Picture 8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66747345-E39E-8376-9EBD-EBE5BE401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232" y="1321304"/>
            <a:ext cx="5257810" cy="421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6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169BD7DD-45EA-39CC-712E-47A9975D2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288" y="1710576"/>
            <a:ext cx="5184658" cy="395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88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D03CC100-8613-7DA3-2DBB-BE58A016F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59" y="1647077"/>
            <a:ext cx="5148082" cy="395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4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orange pie chart&#10;&#10;Description automatically generated with medium confidence">
            <a:extLst>
              <a:ext uri="{FF2B5EF4-FFF2-40B4-BE49-F238E27FC236}">
                <a16:creationId xmlns:a16="http://schemas.microsoft.com/office/drawing/2014/main" id="{C70980FC-2D4F-E039-B39A-97E5C5FFF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65" y="1937870"/>
            <a:ext cx="3557023" cy="3739903"/>
          </a:xfrm>
          <a:prstGeom prst="rect">
            <a:avLst/>
          </a:prstGeom>
        </p:spPr>
      </p:pic>
      <p:pic>
        <p:nvPicPr>
          <p:cNvPr id="5" name="Picture 4" descr="A blue and orange pie chart&#10;&#10;Description automatically generated with medium confidence">
            <a:extLst>
              <a:ext uri="{FF2B5EF4-FFF2-40B4-BE49-F238E27FC236}">
                <a16:creationId xmlns:a16="http://schemas.microsoft.com/office/drawing/2014/main" id="{5CFE0243-C186-5CF1-1D2F-527022E11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745" y="1937869"/>
            <a:ext cx="3557023" cy="373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1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diagram, rectangle&#10;&#10;Description automatically generated">
            <a:extLst>
              <a:ext uri="{FF2B5EF4-FFF2-40B4-BE49-F238E27FC236}">
                <a16:creationId xmlns:a16="http://schemas.microsoft.com/office/drawing/2014/main" id="{756EF6DD-A66B-C903-0CCF-63E7399F6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103" y="1115563"/>
            <a:ext cx="5129794" cy="462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0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diagram, circle&#10;&#10;Description automatically generated">
            <a:extLst>
              <a:ext uri="{FF2B5EF4-FFF2-40B4-BE49-F238E27FC236}">
                <a16:creationId xmlns:a16="http://schemas.microsoft.com/office/drawing/2014/main" id="{54E592B9-1B40-432E-7006-BCB3EBC8A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468" y="1559048"/>
            <a:ext cx="3877064" cy="373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41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Ward</dc:creator>
  <cp:lastModifiedBy>John Ward</cp:lastModifiedBy>
  <cp:revision>1</cp:revision>
  <dcterms:created xsi:type="dcterms:W3CDTF">2023-06-20T23:43:42Z</dcterms:created>
  <dcterms:modified xsi:type="dcterms:W3CDTF">2023-06-21T00:01:47Z</dcterms:modified>
</cp:coreProperties>
</file>