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FF27-BEB4-AD44-A153-A1433447FBB0}" type="datetimeFigureOut">
              <a:rPr lang="pt-BR" smtClean="0"/>
              <a:t>5/18/12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A88-816F-FA4A-B5E7-9D6B91489DB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FF27-BEB4-AD44-A153-A1433447FBB0}" type="datetimeFigureOut">
              <a:rPr lang="pt-BR" smtClean="0"/>
              <a:t>5/19/12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A88-816F-FA4A-B5E7-9D6B91489DB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FF27-BEB4-AD44-A153-A1433447FBB0}" type="datetimeFigureOut">
              <a:rPr lang="pt-BR" smtClean="0"/>
              <a:t>5/19/12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A88-816F-FA4A-B5E7-9D6B91489DB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FF27-BEB4-AD44-A153-A1433447FBB0}" type="datetimeFigureOut">
              <a:rPr lang="pt-BR" smtClean="0"/>
              <a:t>5/19/12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A88-816F-FA4A-B5E7-9D6B91489DB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FF27-BEB4-AD44-A153-A1433447FBB0}" type="datetimeFigureOut">
              <a:rPr lang="pt-BR" smtClean="0"/>
              <a:t>5/19/12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A88-816F-FA4A-B5E7-9D6B91489DB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FF27-BEB4-AD44-A153-A1433447FBB0}" type="datetimeFigureOut">
              <a:rPr lang="pt-BR" smtClean="0"/>
              <a:t>5/19/12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A88-816F-FA4A-B5E7-9D6B91489DB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FF27-BEB4-AD44-A153-A1433447FBB0}" type="datetimeFigureOut">
              <a:rPr lang="pt-BR" smtClean="0"/>
              <a:t>5/19/12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A88-816F-FA4A-B5E7-9D6B91489DB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FF27-BEB4-AD44-A153-A1433447FBB0}" type="datetimeFigureOut">
              <a:rPr lang="pt-BR" smtClean="0"/>
              <a:t>5/19/12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A88-816F-FA4A-B5E7-9D6B91489DB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FF27-BEB4-AD44-A153-A1433447FBB0}" type="datetimeFigureOut">
              <a:rPr lang="pt-BR" smtClean="0"/>
              <a:t>5/19/12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A88-816F-FA4A-B5E7-9D6B91489DB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FF27-BEB4-AD44-A153-A1433447FBB0}" type="datetimeFigureOut">
              <a:rPr lang="pt-BR" smtClean="0"/>
              <a:t>5/19/12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A88-816F-FA4A-B5E7-9D6B91489DB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FF27-BEB4-AD44-A153-A1433447FBB0}" type="datetimeFigureOut">
              <a:rPr lang="pt-BR" smtClean="0"/>
              <a:t>5/19/12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0A88-816F-FA4A-B5E7-9D6B91489DB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FF27-BEB4-AD44-A153-A1433447FBB0}" type="datetimeFigureOut">
              <a:rPr lang="pt-BR" smtClean="0"/>
              <a:t>5/18/12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0A88-816F-FA4A-B5E7-9D6B91489DB4}" type="slidenum">
              <a:rPr lang="pt-BR" smtClean="0"/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3" descr="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90"/>
            <a:ext cx="9144000" cy="6870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45720"/>
            <a:ext cx="8887968" cy="676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45720"/>
            <a:ext cx="8887968" cy="676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430"/>
            <a:ext cx="9144000" cy="6271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12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12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"/>
            <a:ext cx="9144000" cy="676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"/>
            <a:ext cx="9144000" cy="676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45720"/>
            <a:ext cx="8887968" cy="676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42862"/>
            <a:ext cx="8896350" cy="677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45720"/>
            <a:ext cx="8887968" cy="676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45720"/>
            <a:ext cx="8887968" cy="676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Macintosh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Natália Fragalle</dc:creator>
  <cp:lastModifiedBy>Natália Fragalle</cp:lastModifiedBy>
  <cp:revision>1</cp:revision>
  <dcterms:created xsi:type="dcterms:W3CDTF">2012-05-19T01:09:35Z</dcterms:created>
  <dcterms:modified xsi:type="dcterms:W3CDTF">2012-05-19T04:59:59Z</dcterms:modified>
</cp:coreProperties>
</file>