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4681"/>
  </p:normalViewPr>
  <p:slideViewPr>
    <p:cSldViewPr snapToGrid="0">
      <p:cViewPr varScale="1">
        <p:scale>
          <a:sx n="116" d="100"/>
          <a:sy n="116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1A1E-F3DA-F922-CB61-9031F8231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44603-E21B-0912-CAC5-DE94A2635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D4E06-B56D-B500-77FE-10CFA731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94B5-AF1F-3944-9409-7135B5286BB9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0E3C6-E0D0-7C13-D6D6-53A932D2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3CDA2-171E-8BC5-D440-49897DC7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DB6E-045E-0D4F-85B3-1B2C646F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2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E53A-E332-ED7E-F7E1-425D8F3C9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3CD7E-DAF2-51A6-9F24-CB15A2C07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45F28-4962-8F77-24F2-A97BECB4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94B5-AF1F-3944-9409-7135B5286BB9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6492E-BA78-0510-E822-2446C1F0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660E0-4E31-27AE-9F88-6D6DB531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DB6E-045E-0D4F-85B3-1B2C646F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2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93B93-5CDE-4689-AFA6-13C061714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8286F-08E4-A1F4-AD3E-AA80B2B6B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0EC0-5B15-C3A1-86E9-C3DDD26A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94B5-AF1F-3944-9409-7135B5286BB9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1C065-ACB5-7F1C-0BF7-31B17C75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66DE0-4661-2B8C-983D-C5FAD568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DB6E-045E-0D4F-85B3-1B2C646F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4AA7-816A-D4D0-8416-9DAFFA23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3EFD2-3B38-BF48-B363-617AAE8DF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B504A-8E71-12C9-05E9-8B61DF86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94B5-AF1F-3944-9409-7135B5286BB9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1CFDB-6952-0D1C-EADE-A2E896EF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870E-38CB-4414-24B0-C2914E2E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DB6E-045E-0D4F-85B3-1B2C646F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1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5BF6-B526-C679-58AC-8875E1FB9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B7858-7151-3CE7-0CC8-7FCB9D3F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EE919-9BC5-4F51-9441-111E1E55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94B5-AF1F-3944-9409-7135B5286BB9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43CF9-1318-C057-35C4-D5939F48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34549-9436-BAE0-10AB-F65CEC36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DB6E-045E-0D4F-85B3-1B2C646F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0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9E1B-218E-3755-1A26-2409A6B0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C9022-DEF8-0DF5-250E-19683EE6B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A8628-3931-F03D-4907-5C2F93518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94B5-AF1F-3944-9409-7135B5286BB9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AD321-640C-EE3C-AE33-A47057EF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632C8-7AA0-03B0-871C-55BC6796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DB6E-045E-0D4F-85B3-1B2C646F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0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1383-64C7-1FFB-CF8E-A99738079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51AB6-8F0B-6ECF-4961-8FBF9909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A5B78-35F2-416B-D11F-F6E26E265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3A674-B7D0-1BEC-5749-95A2AF971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274C8-FC6E-D51C-54D2-67397EDEB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0E0D60-CEA3-E38C-15FB-6295EB7B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94B5-AF1F-3944-9409-7135B5286BB9}" type="datetimeFigureOut">
              <a:rPr lang="en-US" smtClean="0"/>
              <a:t>3/21/25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767D2C-8CBE-983B-5BE8-9D1AC840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A8003-CA77-625C-EB7B-CF8215F2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DB6E-045E-0D4F-85B3-1B2C646F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0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766E-3AAD-68EB-2040-30CBD87E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B1F8E-0E22-F2DF-522F-4380A9A63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94B5-AF1F-3944-9409-7135B5286BB9}" type="datetimeFigureOut">
              <a:rPr lang="en-US" smtClean="0"/>
              <a:t>3/21/25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4D350-724C-42B6-1719-991C1E78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6DDD2-922B-1057-7433-35291B96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DB6E-045E-0D4F-85B3-1B2C646F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2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EEF1A3-1633-4FA9-1552-BC4556BA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94B5-AF1F-3944-9409-7135B5286BB9}" type="datetimeFigureOut">
              <a:rPr lang="en-US" smtClean="0"/>
              <a:t>3/21/25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4BBB21-EEA5-3D20-B5E4-34DF21E4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B8F7D-EB82-EF9C-0CEF-A51860D0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DB6E-045E-0D4F-85B3-1B2C646F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6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FEF0-2DAD-F5B7-DCD4-A557DCD45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9A990-DABA-C4BE-D10F-88E57B09A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16D15-7B13-EF05-527F-F4A203FB2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A0285-D6C9-3D46-2B13-79E148BD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94B5-AF1F-3944-9409-7135B5286BB9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A5EFA-2C22-E14C-F733-95CB546B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753D0-B671-A903-2265-C7E3FA6C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DB6E-045E-0D4F-85B3-1B2C646F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6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D8BF-E0C9-06D4-109C-14C78E05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7DFC9E-BA08-ACA6-8137-EAB44322F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B9DC1-FCB5-984A-5906-4EF95230F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5E155-3F4B-5CC8-80D5-FEFDC0C8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94B5-AF1F-3944-9409-7135B5286BB9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E40A8-C8A7-A940-3D78-0124F9F5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15820-6052-D6B3-B9B4-2C843B98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DB6E-045E-0D4F-85B3-1B2C646F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7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62FF2-9EF9-3CB1-38FC-384DB5058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474AA-9AA8-6654-D158-613C64A93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2A7F0-FC54-C5A4-4553-39AD788C0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7794B5-AF1F-3944-9409-7135B5286BB9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03ADB-DC3B-C0A1-1988-B3EB44C13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4D9C2-F66C-DA60-88DD-18097B3AF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30DB6E-045E-0D4F-85B3-1B2C646F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Aptos Display</vt:lpstr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Wesley De Bolster</dc:creator>
  <cp:lastModifiedBy>Wesley De Bolster</cp:lastModifiedBy>
  <cp:revision>5</cp:revision>
  <dcterms:created xsi:type="dcterms:W3CDTF">2025-03-21T08:57:14Z</dcterms:created>
  <dcterms:modified xsi:type="dcterms:W3CDTF">2025-03-21T09:58:17Z</dcterms:modified>
</cp:coreProperties>
</file>