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567" r:id="rId3"/>
    <p:sldId id="555" r:id="rId4"/>
    <p:sldId id="543" r:id="rId5"/>
    <p:sldId id="565" r:id="rId6"/>
    <p:sldId id="566" r:id="rId7"/>
    <p:sldId id="563" r:id="rId8"/>
    <p:sldId id="564" r:id="rId9"/>
    <p:sldId id="568" r:id="rId10"/>
    <p:sldId id="569" r:id="rId11"/>
    <p:sldId id="571" r:id="rId12"/>
    <p:sldId id="570" r:id="rId13"/>
    <p:sldId id="556" r:id="rId14"/>
    <p:sldId id="295" r:id="rId15"/>
  </p:sldIdLst>
  <p:sldSz cx="9144000" cy="6858000" type="screen4x3"/>
  <p:notesSz cx="6858000" cy="9686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918"/>
    <a:srgbClr val="FBD1A3"/>
    <a:srgbClr val="A0FEC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9157D-9A06-43BF-8577-F03F35556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3462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4B1659-C561-4A6E-B705-54266D72A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1659-C561-4A6E-B705-54266D72A9A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71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49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5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24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89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8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87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27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23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04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52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7570-67C8-4121-9839-6E5BCCC219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7D17-470D-4324-9C80-51B4A84BC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5673-B129-46A4-B449-895938112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7114-8218-4763-91C6-1820E3C11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B5A5-4F75-4546-9D62-D9D2A11699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73CC-8766-432D-AC47-2B8365F5AA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3F7A-F8FA-4F76-BA86-0BFD1ACD2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2833-44B3-4587-9578-2C0D4DB9A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EB6B8-896F-40A9-B74D-3DF4D38C2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660D-D61E-452A-A4C2-445BB0D2E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CD4E-5D29-4EFB-A2FB-73FF40CF31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308A35-F648-4E5A-9EB0-E5DEFF56E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0hMf5DKfMLZptY2hmfFNijBnAIdMhaj_/edit?usp=sharing&amp;ouid=117188694803979034834&amp;rtpof=true&amp;sd=tr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83475" y="2433352"/>
            <a:ext cx="63770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i="1" dirty="0">
                <a:solidFill>
                  <a:srgbClr val="C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Tópicos Especiais de Sistemas </a:t>
            </a:r>
          </a:p>
          <a:p>
            <a:pPr algn="ctr"/>
            <a:endParaRPr lang="pt-BR" sz="3200" dirty="0"/>
          </a:p>
          <a:p>
            <a:pPr algn="ctr"/>
            <a:r>
              <a:rPr lang="pt-BR" dirty="0"/>
              <a:t>Adriana Bastos da Costa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EFE72A-6F3D-4829-9494-E0CE023C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8" y="178421"/>
            <a:ext cx="2138099" cy="5208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BF42C-F6B9-498D-90DF-A8AD6817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49" y="332543"/>
            <a:ext cx="2657475" cy="1724025"/>
          </a:xfrm>
          <a:prstGeom prst="rect">
            <a:avLst/>
          </a:prstGeom>
        </p:spPr>
      </p:pic>
      <p:pic>
        <p:nvPicPr>
          <p:cNvPr id="9218" name="Picture 2" descr="Simplificando no JavaScript: o uso de .map(), .reduce() e .filter() - Ronan  Lopes">
            <a:extLst>
              <a:ext uri="{FF2B5EF4-FFF2-40B4-BE49-F238E27FC236}">
                <a16:creationId xmlns:a16="http://schemas.microsoft.com/office/drawing/2014/main" id="{4A25C143-6C3A-4D31-AF35-612D9990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2" y="5085184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4898746" y="84846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 solução – interagindo2.html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274894" y="1348800"/>
            <a:ext cx="86405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calcular() {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     var num1=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("num1").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var num2=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("num2").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var num3=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("num3").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('numero 1 é ' + num1);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('numero 2 é ' + num2);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('numero 3 é ' + num3);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var soma =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(num1) +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(num2) +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(num3);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soma é ' + soma);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var media = soma / 3;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media é ' + media);</a:t>
            </a:r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25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5868144" y="79216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uma </a:t>
            </a:r>
            <a:r>
              <a:rPr lang="pt-BR" dirty="0" err="1"/>
              <a:t>ComboBox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274894" y="1348800"/>
            <a:ext cx="86405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http-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Exercicio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- aula 6&lt;/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&lt;p&gt;Vamos Iniciar nossa Combo&lt;/p&gt;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 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&gt;Rio de Janeiro&lt;/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&gt;Curitiba&lt;/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&gt;São Paulo&lt;/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2949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5724128" y="8858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uma </a:t>
            </a:r>
            <a:r>
              <a:rPr lang="pt-BR" dirty="0" err="1"/>
              <a:t>Combobox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254968" y="885815"/>
            <a:ext cx="864053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http-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Exercicio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- aula 6&lt;/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&lt;p&gt;Vamos Iniciar nossa Combo&lt;/p&gt;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="combo(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this.value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)"&gt;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="1"&gt;Rio de Janeiro&lt;/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&gt;Curitiba&lt;/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&gt;São Paulo&lt;/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combo(valor) {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(valor);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623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Novo Desafio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743CDF-3E09-46AA-ADA3-84FB831FC5BE}"/>
              </a:ext>
            </a:extLst>
          </p:cNvPr>
          <p:cNvSpPr txBox="1"/>
          <p:nvPr/>
        </p:nvSpPr>
        <p:spPr>
          <a:xfrm>
            <a:off x="827584" y="2091299"/>
            <a:ext cx="7199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Agora, vamos a um novo desafio: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Monte uma calculadora que soma, diminui, divide ou multiplica</a:t>
            </a:r>
          </a:p>
          <a:p>
            <a:endParaRPr lang="pt-BR" dirty="0"/>
          </a:p>
          <a:p>
            <a:r>
              <a:rPr lang="pt-BR" dirty="0"/>
              <a:t>Pergunte a operação que o usuário deseja.</a:t>
            </a:r>
          </a:p>
          <a:p>
            <a:endParaRPr lang="pt-BR" dirty="0"/>
          </a:p>
          <a:p>
            <a:r>
              <a:rPr lang="pt-BR" dirty="0"/>
              <a:t>Execute o cálculo desejado, informado pelo usuário:</a:t>
            </a:r>
          </a:p>
        </p:txBody>
      </p:sp>
    </p:spTree>
    <p:extLst>
      <p:ext uri="{BB962C8B-B14F-4D97-AF65-F5344CB8AC3E}">
        <p14:creationId xmlns:p14="http://schemas.microsoft.com/office/powerpoint/2010/main" val="354953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132856"/>
            <a:ext cx="79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7208" y="1951658"/>
            <a:ext cx="3454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Obrigada!</a:t>
            </a:r>
          </a:p>
          <a:p>
            <a:pPr algn="ctr"/>
            <a:endParaRPr lang="pt-B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18FBE0-3064-4F6A-A1D9-66A9330C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4AE407-2EBD-4689-B7FC-FC680F308011}"/>
              </a:ext>
            </a:extLst>
          </p:cNvPr>
          <p:cNvSpPr txBox="1"/>
          <p:nvPr/>
        </p:nvSpPr>
        <p:spPr>
          <a:xfrm>
            <a:off x="467544" y="60934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Adriana.costa@up.edu.br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D4F7BC-39CE-4C75-AF3E-3E395069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2137"/>
            <a:ext cx="2138889" cy="38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Link para a Planilha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EF18BB-6DE8-4052-9B46-20B699C741EB}"/>
              </a:ext>
            </a:extLst>
          </p:cNvPr>
          <p:cNvSpPr txBox="1"/>
          <p:nvPr/>
        </p:nvSpPr>
        <p:spPr>
          <a:xfrm>
            <a:off x="551550" y="2835559"/>
            <a:ext cx="8052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https://docs.google.com/spreadsheets/d/10hMf5DKfMLZptY2hmfFNijBnAIdMhaj_/edit?usp=sharing&amp;ouid=117188694803979034834&amp;rtpof=true&amp;sd=true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5F43B6-BB78-4CD6-9953-0FEC66B2A272}"/>
              </a:ext>
            </a:extLst>
          </p:cNvPr>
          <p:cNvSpPr txBox="1"/>
          <p:nvPr/>
        </p:nvSpPr>
        <p:spPr>
          <a:xfrm>
            <a:off x="2555776" y="486916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para Informar o Link do Repositório </a:t>
            </a:r>
          </a:p>
        </p:txBody>
      </p:sp>
    </p:spTree>
    <p:extLst>
      <p:ext uri="{BB962C8B-B14F-4D97-AF65-F5344CB8AC3E}">
        <p14:creationId xmlns:p14="http://schemas.microsoft.com/office/powerpoint/2010/main" val="196699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Exercitar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5B698F-7F84-4BD9-A41A-5AA03F08F66A}"/>
              </a:ext>
            </a:extLst>
          </p:cNvPr>
          <p:cNvSpPr txBox="1"/>
          <p:nvPr/>
        </p:nvSpPr>
        <p:spPr>
          <a:xfrm>
            <a:off x="683568" y="2256547"/>
            <a:ext cx="63359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criar uma função para calcular a média de um aluno.</a:t>
            </a:r>
          </a:p>
          <a:p>
            <a:endParaRPr lang="pt-BR" dirty="0"/>
          </a:p>
          <a:p>
            <a:r>
              <a:rPr lang="pt-BR" dirty="0"/>
              <a:t>Receber o nome do aluno</a:t>
            </a:r>
          </a:p>
          <a:p>
            <a:r>
              <a:rPr lang="pt-BR" dirty="0"/>
              <a:t>Receber A1</a:t>
            </a:r>
          </a:p>
          <a:p>
            <a:r>
              <a:rPr lang="pt-BR" dirty="0"/>
              <a:t>Receber A2</a:t>
            </a:r>
          </a:p>
          <a:p>
            <a:r>
              <a:rPr lang="pt-BR" dirty="0"/>
              <a:t>Calcular a Média</a:t>
            </a:r>
          </a:p>
          <a:p>
            <a:endParaRPr lang="pt-BR" dirty="0"/>
          </a:p>
          <a:p>
            <a:r>
              <a:rPr lang="pt-BR" dirty="0"/>
              <a:t>Mostrar os resultados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Pesquisem sobre como receber informações do usuário</a:t>
            </a:r>
          </a:p>
        </p:txBody>
      </p:sp>
    </p:spTree>
    <p:extLst>
      <p:ext uri="{BB962C8B-B14F-4D97-AF65-F5344CB8AC3E}">
        <p14:creationId xmlns:p14="http://schemas.microsoft.com/office/powerpoint/2010/main" val="23496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C5D05A-61C9-4512-9D3E-4A38EF415D77}"/>
              </a:ext>
            </a:extLst>
          </p:cNvPr>
          <p:cNvSpPr txBox="1"/>
          <p:nvPr/>
        </p:nvSpPr>
        <p:spPr>
          <a:xfrm>
            <a:off x="292912" y="1504980"/>
            <a:ext cx="85798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&lt;meta http-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="X-UA-Compatible" content="IE=edge"&gt;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Exercicio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- aula 6&lt;/title&gt;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Vamos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Iniciar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nossa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Interação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&lt;button onclick="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interacao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()"&gt;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Calculando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Média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de um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Aluno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&lt;script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="interacao.js"&gt; &lt;/script&gt;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6156176" y="9639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Interacao.html</a:t>
            </a:r>
          </a:p>
        </p:txBody>
      </p:sp>
    </p:spTree>
    <p:extLst>
      <p:ext uri="{BB962C8B-B14F-4D97-AF65-F5344CB8AC3E}">
        <p14:creationId xmlns:p14="http://schemas.microsoft.com/office/powerpoint/2010/main" val="3854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6156176" y="9639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interacao.js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523492" y="1504980"/>
            <a:ext cx="80648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interacao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var nome = prompt("Informe o nome do aluno:");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('Olá ' + nome + ', é um prazer te ver!');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var primeira = prompt("Me informe o valor da primeira nota :");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segunda = prompt("Me informe o valor da segunda nota :");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('Você tirou ' + primeira + ' na primeira prova, e tirou ' + segunda + ' na segunda prova!');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soma=primeira + segunda;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soma é: ' + soma);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media = soma/2 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média é: ' + media); </a:t>
            </a:r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80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6156176" y="9639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interacao.js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323952" y="1825659"/>
            <a:ext cx="8640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(media &gt;= 7)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(media &gt;= 9)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('Uau, você foi aprovado com louvor! A sua média é: ' + media);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else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('Parabéns, aprovado! A sua média é: ' + media);    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else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('Puxa, você precisa estudar mais. Está reprovado! A sua média é: ' + media );  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3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6156176" y="9639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interacao.js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523492" y="1504980"/>
            <a:ext cx="80648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interacao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var nome = prompt("Informe o nome do aluno:");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('Olá ' + nome + ', é um prazer te ver!');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var primeira =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(prompt("Me informe o valor da primeira nota :"));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segunda =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(prompt("Me informe o valor da segunda nota :"));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('Você tirou ' + primeira + ' na primeira prova, e tirou ' + segunda + ' na segunda prova!');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soma=primeira + segunda;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soma é: ' + soma);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var media = soma/2 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window.alert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('A média é: ' + media); </a:t>
            </a:r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322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6156176" y="9639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interacao.js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323952" y="1825659"/>
            <a:ext cx="8640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(media &gt;= 7)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(media &gt;= 9)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('Uau, você foi aprovado com louvor! A sua média é: ' + media);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else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('Parabéns, aprovado! A sua média é: ' + media);    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else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('Puxa, você precisa estudar mais. Está reprovado! A sua média é: ' + media );  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02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8B60C-F568-4236-B0CC-13BC0E85C61C}"/>
              </a:ext>
            </a:extLst>
          </p:cNvPr>
          <p:cNvSpPr txBox="1"/>
          <p:nvPr/>
        </p:nvSpPr>
        <p:spPr>
          <a:xfrm>
            <a:off x="4898746" y="84846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 solução – interagindo2.html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515CFF-E1D7-41BF-AB5D-E47F9E47A996}"/>
              </a:ext>
            </a:extLst>
          </p:cNvPr>
          <p:cNvSpPr txBox="1"/>
          <p:nvPr/>
        </p:nvSpPr>
        <p:spPr>
          <a:xfrm>
            <a:off x="323952" y="1825659"/>
            <a:ext cx="86405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http-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Exercicio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- aula 6&lt;/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&lt;p&gt;Vamos Iniciar nossa Interação&lt;/p&gt;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id="num1" /&gt;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id="num2" /&gt;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id="num3" /&gt;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   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onclick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="calcular()"&gt;Média&lt;/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endParaRPr lang="pt-BR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2836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</TotalTime>
  <Words>1257</Words>
  <Application>Microsoft Office PowerPoint</Application>
  <PresentationFormat>Apresentação na tela (4:3)</PresentationFormat>
  <Paragraphs>171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PT Serif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Positivo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UnicenP</dc:creator>
  <cp:lastModifiedBy>Adriana Bastos da Costa</cp:lastModifiedBy>
  <cp:revision>342</cp:revision>
  <dcterms:created xsi:type="dcterms:W3CDTF">2008-02-13T15:41:34Z</dcterms:created>
  <dcterms:modified xsi:type="dcterms:W3CDTF">2022-04-13T20:39:35Z</dcterms:modified>
</cp:coreProperties>
</file>