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5143500" type="screen16x9"/>
  <p:notesSz cx="6858000" cy="9144000"/>
  <p:embeddedFontLs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805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‹nº›</a:t>
            </a:fld>
            <a:endParaRPr lang="pt-BR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taltransparencia.gov.b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escavador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Busca Lattes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46"/>
            <a:ext cx="8123100" cy="171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Universidade Federal Fluminense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Alunos: Raissa Barcellos e Weslei Teixeira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Web Semântica 06/2016</a:t>
            </a:r>
          </a:p>
        </p:txBody>
      </p:sp>
      <p:pic>
        <p:nvPicPr>
          <p:cNvPr id="61" name="Shape 61" descr="uff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375" y="0"/>
            <a:ext cx="1745624" cy="19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24690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Benefícios esperados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045795"/>
            <a:ext cx="42075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000000"/>
                </a:solidFill>
              </a:rPr>
              <a:t>Conhecer as despesas administrativas, dentre as quais se inclui a remuneração dos servidores públicos, ainda que algumas vezes não seja necessário e não traga proveito a ninguém, é, no mínimo, importante.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000000"/>
                </a:solidFill>
              </a:rPr>
              <a:t>Usar os computadores para o que eles fazem de melhor, processar dados e dar um significado a eles.</a:t>
            </a:r>
          </a:p>
          <a:p>
            <a:pPr marL="457200" lvl="0" indent="-3302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000000"/>
                </a:solidFill>
              </a:rPr>
              <a:t>Agregamos dados para que pessoas comuns possam compreender o que acontece nas universidades e conhecer as pessoas que as compõem.</a:t>
            </a:r>
          </a:p>
        </p:txBody>
      </p:sp>
      <p:pic>
        <p:nvPicPr>
          <p:cNvPr id="122" name="Shape 122" descr="beneficios-da-musculação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950" y="1152475"/>
            <a:ext cx="3651825" cy="36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727100"/>
            <a:ext cx="866466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84200" lvl="0" indent="-457200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pt-BR" sz="2400" u="sng" dirty="0">
                <a:solidFill>
                  <a:srgbClr val="002060"/>
                </a:solidFill>
              </a:rPr>
              <a:t>https://github.com/wesleits/professor_transparente</a:t>
            </a:r>
          </a:p>
        </p:txBody>
      </p:sp>
    </p:spTree>
    <p:extLst>
      <p:ext uri="{BB962C8B-B14F-4D97-AF65-F5344CB8AC3E}">
        <p14:creationId xmlns:p14="http://schemas.microsoft.com/office/powerpoint/2010/main" val="2741003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2286000" lvl="0" indent="0">
              <a:spcBef>
                <a:spcPts val="0"/>
              </a:spcBef>
              <a:buNone/>
            </a:pPr>
            <a:r>
              <a:rPr lang="pt-BR"/>
              <a:t>Fim! Obrigado!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069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Mashup de dados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14375"/>
            <a:ext cx="41730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Mashup é a combinação de dados de várias fontes (sites, aplicativos, etc ...) para criar um novo serviço a partir dos elementos coletados. 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As principais características de um mashup são a combinação, a visualização e a agregação de dados. É importante tornar os dados existentes mais úteis, para uso pessoal e profissional.</a:t>
            </a:r>
          </a:p>
        </p:txBody>
      </p:sp>
      <p:pic>
        <p:nvPicPr>
          <p:cNvPr id="68" name="Shape 68" descr="semantic_mashup_clou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700" y="1300850"/>
            <a:ext cx="4376800" cy="24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37644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Proposta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992455"/>
            <a:ext cx="5109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BR" sz="1600" dirty="0">
                <a:solidFill>
                  <a:srgbClr val="000000"/>
                </a:solidFill>
              </a:rPr>
              <a:t>O principal objetivo do Busca Lattes é garantir o acesso de informações sobre  docentes.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BR" sz="1600" dirty="0">
                <a:solidFill>
                  <a:srgbClr val="000000"/>
                </a:solidFill>
              </a:rPr>
              <a:t>ABRIL/2015 : Os ministros do STF concluíram que a divulgação da remuneração dos servidores públicos com o nome dos respectivos titulares é de interesse geral e não viola o direito à intimidade e à privacidade (artigo 5º, inciso X, da Constituição Federal). Para eles, a pessoa que decide ingressar no serviço público adere ao regime jurídico próprio da Administração Pública, que prevê a publicidade de todas as informações de interesse da coletividade.</a:t>
            </a:r>
          </a:p>
          <a:p>
            <a:pPr lvl="0">
              <a:spcBef>
                <a:spcPts val="0"/>
              </a:spcBef>
              <a:buNone/>
            </a:pPr>
            <a:endParaRPr sz="1600" dirty="0"/>
          </a:p>
        </p:txBody>
      </p:sp>
      <p:pic>
        <p:nvPicPr>
          <p:cNvPr id="75" name="Shape 75" descr="definição-de-objetivos-e-meta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499" y="1152475"/>
            <a:ext cx="2481425" cy="21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Fontes de dados utilizadas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87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rgbClr val="000000"/>
                </a:solidFill>
              </a:rPr>
              <a:t>Portal da Transparência</a:t>
            </a:r>
          </a:p>
          <a:p>
            <a:pPr marL="914400" lvl="1" indent="-330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BR" u="sng" dirty="0">
                <a:solidFill>
                  <a:schemeClr val="hlink"/>
                </a:solidFill>
                <a:hlinkClick r:id="rId3"/>
              </a:rPr>
              <a:t>http://www.portaltransparencia.gov.br/</a:t>
            </a:r>
          </a:p>
          <a:p>
            <a:pPr marL="914400" lvl="1" indent="-330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0000"/>
                </a:solidFill>
              </a:rPr>
              <a:t>O Portal da Transparência do Governo Federal é uma iniciativa da Controladoria-Geral da União (CGU), lançada em novembro de 2004, para assegurar a boa e correta aplicação dos recursos públicos. O objetivo é aumentar a transparência da gestão pública, permitindo que o cidadão acompanhe como o dinheiro público está sendo utilizado e ajude a fiscalizar. 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pt-BR" sz="1400" dirty="0">
                <a:solidFill>
                  <a:srgbClr val="000000"/>
                </a:solidFill>
              </a:rPr>
              <a:t>Escavador</a:t>
            </a:r>
          </a:p>
          <a:p>
            <a:pPr marL="914400" lvl="1" indent="-330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BR" u="sng" dirty="0">
                <a:solidFill>
                  <a:schemeClr val="hlink"/>
                </a:solidFill>
                <a:hlinkClick r:id="rId4"/>
              </a:rPr>
              <a:t>http://www.escavador.com/</a:t>
            </a:r>
          </a:p>
          <a:p>
            <a:pPr marL="914400" lvl="1" indent="-330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0000"/>
                </a:solidFill>
              </a:rPr>
              <a:t>O Escavador é um site especializado na coleta e na organização de informações públicas de diversas fontes. A atualização das informações acontece diariamente e o  objetivo é prover o acesso a informação pública de forma inteligente e estruturada.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38406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Tecnologias empregadas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091515"/>
            <a:ext cx="38145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Java</a:t>
            </a:r>
          </a:p>
          <a:p>
            <a:pPr marL="914400" lvl="1" indent="-330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BR" sz="1600">
                <a:solidFill>
                  <a:srgbClr val="000000"/>
                </a:solidFill>
              </a:rPr>
              <a:t>JSP e Servlet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Eclipse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Bootstrap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Tomcat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Apache Jena</a:t>
            </a:r>
          </a:p>
          <a:p>
            <a:pPr marL="914400" lvl="1" indent="-330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BR" sz="1600">
                <a:solidFill>
                  <a:srgbClr val="000000"/>
                </a:solidFill>
              </a:rPr>
              <a:t>Fuseki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88" name="Shape 88" descr="Java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919" y="538384"/>
            <a:ext cx="1412000" cy="14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 descr="EclipseIc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200" y="478915"/>
            <a:ext cx="1530950" cy="15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 descr="bootstrap-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4775" y="2303065"/>
            <a:ext cx="1697115" cy="14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 descr="apache-tomcat_logo_nomatte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3675" y="2227026"/>
            <a:ext cx="2379549" cy="114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 descr="quS6q6Yu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9875" y="3372390"/>
            <a:ext cx="1587150" cy="15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13260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Funcionamento - Tela inicial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86" y="800100"/>
            <a:ext cx="7136014" cy="36795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44060" y="7926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Funcionamento - Exemplo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92" y="662939"/>
            <a:ext cx="8169814" cy="42062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1792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Publicação de dados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74" y="693500"/>
            <a:ext cx="7757251" cy="431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Como utilizamos as bases?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885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pt-BR" dirty="0">
                <a:solidFill>
                  <a:srgbClr val="000000"/>
                </a:solidFill>
              </a:rPr>
              <a:t>Aplicamos um </a:t>
            </a:r>
            <a:r>
              <a:rPr lang="pt-BR" dirty="0" err="1">
                <a:solidFill>
                  <a:srgbClr val="000000"/>
                </a:solidFill>
              </a:rPr>
              <a:t>crawler</a:t>
            </a:r>
            <a:r>
              <a:rPr lang="pt-BR" dirty="0">
                <a:solidFill>
                  <a:srgbClr val="000000"/>
                </a:solidFill>
              </a:rPr>
              <a:t> que navega pelas fontes externas selecionadas e extrai os dados a serem apresentados na tela, esse é o nosso diferencial, não utilizamos a base pronta, extraímos os dados conforme necessidade.</a:t>
            </a:r>
          </a:p>
        </p:txBody>
      </p:sp>
      <p:pic>
        <p:nvPicPr>
          <p:cNvPr id="115" name="Shape 115" descr="web-crawler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850" y="445025"/>
            <a:ext cx="3293500" cy="32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442</Words>
  <Application>Microsoft Office PowerPoint</Application>
  <PresentationFormat>Apresentação na tela (16:9)</PresentationFormat>
  <Paragraphs>37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Wingdings</vt:lpstr>
      <vt:lpstr>Proxima Nova</vt:lpstr>
      <vt:lpstr>Arial</vt:lpstr>
      <vt:lpstr>spearmint</vt:lpstr>
      <vt:lpstr>Busca Lattes</vt:lpstr>
      <vt:lpstr>Mashup de dados</vt:lpstr>
      <vt:lpstr>Proposta</vt:lpstr>
      <vt:lpstr>Fontes de dados utilizadas</vt:lpstr>
      <vt:lpstr>Tecnologias empregadas</vt:lpstr>
      <vt:lpstr>Funcionamento - Tela inicial</vt:lpstr>
      <vt:lpstr>Funcionamento - Exemplo</vt:lpstr>
      <vt:lpstr>Publicação de dados</vt:lpstr>
      <vt:lpstr>Como utilizamos as bases?</vt:lpstr>
      <vt:lpstr>Benefícios esperados</vt:lpstr>
      <vt:lpstr>Github</vt:lpstr>
      <vt:lpstr>Fim!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 Lattes</dc:title>
  <dc:creator>Enterprise</dc:creator>
  <cp:lastModifiedBy>Enterprise</cp:lastModifiedBy>
  <cp:revision>12</cp:revision>
  <dcterms:modified xsi:type="dcterms:W3CDTF">2016-06-28T06:29:30Z</dcterms:modified>
</cp:coreProperties>
</file>