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A1082E"/>
    <a:srgbClr val="A40000"/>
    <a:srgbClr val="006171"/>
    <a:srgbClr val="EEECE1"/>
    <a:srgbClr val="0097B0"/>
    <a:srgbClr val="6FD57F"/>
    <a:srgbClr val="8100FF"/>
    <a:srgbClr val="DF00FF"/>
    <a:srgbClr val="CB3737"/>
    <a:srgbClr val="EE6F57"/>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7279" autoAdjust="0"/>
    <p:restoredTop sz="94660"/>
  </p:normalViewPr>
  <p:slideViewPr>
    <p:cSldViewPr snapToGrid="0">
      <p:cViewPr varScale="1">
        <p:scale>
          <a:sx n="58" d="100"/>
          <a:sy n="58" d="100"/>
        </p:scale>
        <p:origin x="552" y="62"/>
      </p:cViewPr>
    </p:cSldViewPr>
  </p:slideViewPr>
  <p:notesTextViewPr>
    <p:cViewPr>
      <p:scale>
        <a:sx n="1" d="1"/>
        <a:sy n="1" d="1"/>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1" name=""/>
        <p:cNvGrpSpPr/>
        <p:nvPr/>
      </p:nvGrpSpPr>
      <p:grpSpPr>
        <a:xfrm>
          <a:off x="0" y="0"/>
          <a:ext cx="0" cy="0"/>
          <a:chOff x="0" y="0"/>
          <a:chExt cx="0" cy="0"/>
        </a:xfrm>
      </p:grpSpPr>
      <p:sp>
        <p:nvSpPr>
          <p:cNvPr id="1049170"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9171"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970A44A-4D38-48A7-9D7C-ECFC6DB5196B}" type="datetimeFigureOut">
              <a:rPr altLang="en-US" lang="zh-CN" smtClean="0"/>
              <a:t>2023/11/19</a:t>
            </a:fld>
            <a:endParaRPr altLang="en-US" lang="zh-CN"/>
          </a:p>
        </p:txBody>
      </p:sp>
      <p:sp>
        <p:nvSpPr>
          <p:cNvPr id="1049172"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9173"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74"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9175"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3DD9C11C-D04B-4B83-A5E8-D873315BDD39}"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57" name="幻灯片图像占位符 1"/>
          <p:cNvSpPr>
            <a:spLocks noChangeAspect="1" noRot="1" noGrp="1"/>
          </p:cNvSpPr>
          <p:nvPr>
            <p:ph type="sldImg"/>
          </p:nvPr>
        </p:nvSpPr>
        <p:spPr/>
      </p:sp>
      <p:sp>
        <p:nvSpPr>
          <p:cNvPr id="1048658" name="备注占位符 2"/>
          <p:cNvSpPr>
            <a:spLocks noGrp="1"/>
          </p:cNvSpPr>
          <p:nvPr>
            <p:ph type="body" idx="1"/>
          </p:nvPr>
        </p:nvSpPr>
        <p:spPr/>
        <p:txBody>
          <a:bodyPr/>
          <a:p>
            <a:endParaRPr altLang="en-US" lang="zh-CN"/>
          </a:p>
        </p:txBody>
      </p:sp>
      <p:sp>
        <p:nvSpPr>
          <p:cNvPr id="1048659" name="灯片编号占位符 3"/>
          <p:cNvSpPr>
            <a:spLocks noGrp="1"/>
          </p:cNvSpPr>
          <p:nvPr>
            <p:ph type="sldNum" sz="quarter" idx="5"/>
          </p:nvPr>
        </p:nvSpPr>
        <p:spPr/>
        <p:txBody>
          <a:bodyPr/>
          <a:p>
            <a:fld id="{3DD9C11C-D04B-4B83-A5E8-D873315BDD39}" type="slidenum">
              <a:rPr altLang="en-US" lang="zh-CN" smtClean="0"/>
              <a:t>1</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737" name="幻灯片图像占位符 1"/>
          <p:cNvSpPr>
            <a:spLocks noChangeAspect="1" noRot="1" noGrp="1"/>
          </p:cNvSpPr>
          <p:nvPr>
            <p:ph type="sldImg"/>
          </p:nvPr>
        </p:nvSpPr>
        <p:spPr/>
      </p:sp>
      <p:sp>
        <p:nvSpPr>
          <p:cNvPr id="1048738" name="备注占位符 2"/>
          <p:cNvSpPr>
            <a:spLocks noGrp="1"/>
          </p:cNvSpPr>
          <p:nvPr>
            <p:ph type="body" idx="1"/>
          </p:nvPr>
        </p:nvSpPr>
        <p:spPr/>
        <p:txBody>
          <a:bodyPr/>
          <a:p>
            <a:endParaRPr altLang="en-US" lang="zh-CN"/>
          </a:p>
        </p:txBody>
      </p:sp>
      <p:sp>
        <p:nvSpPr>
          <p:cNvPr id="1048739" name="灯片编号占位符 3"/>
          <p:cNvSpPr>
            <a:spLocks noGrp="1"/>
          </p:cNvSpPr>
          <p:nvPr>
            <p:ph type="sldNum" sz="quarter" idx="5"/>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F05682C6-BE15-415E-9985-CDCE9943C8CC}" type="slidenum">
              <a:rPr altLang="en-US" baseline="0" b="0" cap="none" sz="1200" i="0" kern="1200" kumimoji="0" lang="zh-CN" noProof="0" normalizeH="0" spc="0" strike="noStrike" u="none" smtClean="0">
                <a:ln>
                  <a:noFill/>
                </a:ln>
                <a:solidFill>
                  <a:prstClr val="black"/>
                </a:solidFill>
                <a:effectLst/>
                <a:uLnTx/>
                <a:uFillTx/>
                <a:latin typeface="等线" panose="020F0502020204030204"/>
                <a:ea typeface="等线" panose="02010600030101010101" pitchFamily="2" charset="-122"/>
                <a:cs typeface="+mn-cs"/>
              </a:rPr>
              <a:t>2</a:t>
            </a:fld>
            <a:endParaRPr altLang="en-US" baseline="0" b="0" cap="none" sz="1200" i="0" kern="1200" kumimoji="0" lang="zh-CN" noProof="0" normalizeH="0" spc="0" strike="noStrike" u="none">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812" name="幻灯片图像占位符 1"/>
          <p:cNvSpPr>
            <a:spLocks noChangeAspect="1" noRot="1" noGrp="1"/>
          </p:cNvSpPr>
          <p:nvPr>
            <p:ph type="sldImg"/>
          </p:nvPr>
        </p:nvSpPr>
        <p:spPr/>
      </p:sp>
      <p:sp>
        <p:nvSpPr>
          <p:cNvPr id="1048813" name="备注占位符 2"/>
          <p:cNvSpPr>
            <a:spLocks noGrp="1"/>
          </p:cNvSpPr>
          <p:nvPr>
            <p:ph type="body" idx="1"/>
          </p:nvPr>
        </p:nvSpPr>
        <p:spPr/>
        <p:txBody>
          <a:bodyPr/>
          <a:p>
            <a:endParaRPr altLang="en-US" lang="zh-CN"/>
          </a:p>
        </p:txBody>
      </p:sp>
      <p:sp>
        <p:nvSpPr>
          <p:cNvPr id="1048814" name="灯片编号占位符 3"/>
          <p:cNvSpPr>
            <a:spLocks noGrp="1"/>
          </p:cNvSpPr>
          <p:nvPr>
            <p:ph type="sldNum" sz="quarter" idx="5"/>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F05682C6-BE15-415E-9985-CDCE9943C8CC}" type="slidenum">
              <a:rPr altLang="en-US" baseline="0" b="0" cap="none" sz="1200" i="0" kern="1200" kumimoji="0" lang="zh-CN" noProof="0" normalizeH="0" spc="0" strike="noStrike" u="none" smtClean="0">
                <a:ln>
                  <a:noFill/>
                </a:ln>
                <a:solidFill>
                  <a:prstClr val="black"/>
                </a:solidFill>
                <a:effectLst/>
                <a:uLnTx/>
                <a:uFillTx/>
                <a:latin typeface="等线" panose="020F0502020204030204"/>
                <a:ea typeface="等线" panose="02010600030101010101" pitchFamily="2" charset="-122"/>
                <a:cs typeface="+mn-cs"/>
              </a:rPr>
              <a:t>3</a:t>
            </a:fld>
            <a:endParaRPr altLang="en-US" baseline="0" b="0" cap="none" sz="1200" i="0" kern="1200" kumimoji="0" lang="zh-CN" noProof="0" normalizeH="0" spc="0" strike="noStrike" u="none">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887" name="幻灯片图像占位符 1"/>
          <p:cNvSpPr>
            <a:spLocks noChangeAspect="1" noRot="1" noGrp="1"/>
          </p:cNvSpPr>
          <p:nvPr>
            <p:ph type="sldImg"/>
          </p:nvPr>
        </p:nvSpPr>
        <p:spPr/>
      </p:sp>
      <p:sp>
        <p:nvSpPr>
          <p:cNvPr id="1048888" name="备注占位符 2"/>
          <p:cNvSpPr>
            <a:spLocks noGrp="1"/>
          </p:cNvSpPr>
          <p:nvPr>
            <p:ph type="body" idx="1"/>
          </p:nvPr>
        </p:nvSpPr>
        <p:spPr/>
        <p:txBody>
          <a:bodyPr/>
          <a:p>
            <a:endParaRPr altLang="en-US" lang="zh-CN"/>
          </a:p>
        </p:txBody>
      </p:sp>
      <p:sp>
        <p:nvSpPr>
          <p:cNvPr id="1048889" name="灯片编号占位符 3"/>
          <p:cNvSpPr>
            <a:spLocks noGrp="1"/>
          </p:cNvSpPr>
          <p:nvPr>
            <p:ph type="sldNum" sz="quarter" idx="5"/>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F05682C6-BE15-415E-9985-CDCE9943C8CC}" type="slidenum">
              <a:rPr altLang="en-US" baseline="0" b="0" cap="none" sz="1200" i="0" kern="1200" kumimoji="0" lang="zh-CN" noProof="0" normalizeH="0" spc="0" strike="noStrike" u="none" smtClean="0">
                <a:ln>
                  <a:noFill/>
                </a:ln>
                <a:solidFill>
                  <a:prstClr val="black"/>
                </a:solidFill>
                <a:effectLst/>
                <a:uLnTx/>
                <a:uFillTx/>
                <a:latin typeface="等线" panose="020F0502020204030204"/>
                <a:ea typeface="等线" panose="02010600030101010101" pitchFamily="2" charset="-122"/>
                <a:cs typeface="+mn-cs"/>
              </a:rPr>
              <a:t>4</a:t>
            </a:fld>
            <a:endParaRPr altLang="en-US" baseline="0" b="0" cap="none" sz="1200" i="0" kern="1200" kumimoji="0" lang="zh-CN" noProof="0" normalizeH="0" spc="0" strike="noStrike" u="none">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962" name="幻灯片图像占位符 1"/>
          <p:cNvSpPr>
            <a:spLocks noChangeAspect="1" noRot="1" noGrp="1"/>
          </p:cNvSpPr>
          <p:nvPr>
            <p:ph type="sldImg"/>
          </p:nvPr>
        </p:nvSpPr>
        <p:spPr/>
      </p:sp>
      <p:sp>
        <p:nvSpPr>
          <p:cNvPr id="1048963" name="备注占位符 2"/>
          <p:cNvSpPr>
            <a:spLocks noGrp="1"/>
          </p:cNvSpPr>
          <p:nvPr>
            <p:ph type="body" idx="1"/>
          </p:nvPr>
        </p:nvSpPr>
        <p:spPr/>
        <p:txBody>
          <a:bodyPr/>
          <a:p>
            <a:endParaRPr altLang="en-US" lang="zh-CN"/>
          </a:p>
        </p:txBody>
      </p:sp>
      <p:sp>
        <p:nvSpPr>
          <p:cNvPr id="1048964" name="灯片编号占位符 3"/>
          <p:cNvSpPr>
            <a:spLocks noGrp="1"/>
          </p:cNvSpPr>
          <p:nvPr>
            <p:ph type="sldNum" sz="quarter" idx="5"/>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F05682C6-BE15-415E-9985-CDCE9943C8CC}" type="slidenum">
              <a:rPr altLang="en-US" baseline="0" b="0" cap="none" sz="1200" i="0" kern="1200" kumimoji="0" lang="zh-CN" noProof="0" normalizeH="0" spc="0" strike="noStrike" u="none" smtClean="0">
                <a:ln>
                  <a:noFill/>
                </a:ln>
                <a:solidFill>
                  <a:prstClr val="black"/>
                </a:solidFill>
                <a:effectLst/>
                <a:uLnTx/>
                <a:uFillTx/>
                <a:latin typeface="等线" panose="020F0502020204030204"/>
                <a:ea typeface="等线" panose="02010600030101010101" pitchFamily="2" charset="-122"/>
                <a:cs typeface="+mn-cs"/>
              </a:rPr>
              <a:t>5</a:t>
            </a:fld>
            <a:endParaRPr altLang="en-US" baseline="0" b="0" cap="none" sz="1200" i="0" kern="1200" kumimoji="0" lang="zh-CN" noProof="0" normalizeH="0" spc="0" strike="noStrike" u="none">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9037" name="幻灯片图像占位符 1"/>
          <p:cNvSpPr>
            <a:spLocks noChangeAspect="1" noRot="1" noGrp="1"/>
          </p:cNvSpPr>
          <p:nvPr>
            <p:ph type="sldImg"/>
          </p:nvPr>
        </p:nvSpPr>
        <p:spPr/>
      </p:sp>
      <p:sp>
        <p:nvSpPr>
          <p:cNvPr id="1049038" name="备注占位符 2"/>
          <p:cNvSpPr>
            <a:spLocks noGrp="1"/>
          </p:cNvSpPr>
          <p:nvPr>
            <p:ph type="body" idx="1"/>
          </p:nvPr>
        </p:nvSpPr>
        <p:spPr/>
        <p:txBody>
          <a:bodyPr/>
          <a:p>
            <a:endParaRPr altLang="en-US" lang="zh-CN"/>
          </a:p>
        </p:txBody>
      </p:sp>
      <p:sp>
        <p:nvSpPr>
          <p:cNvPr id="1049039" name="灯片编号占位符 3"/>
          <p:cNvSpPr>
            <a:spLocks noGrp="1"/>
          </p:cNvSpPr>
          <p:nvPr>
            <p:ph type="sldNum" sz="quarter" idx="5"/>
          </p:nvPr>
        </p:nvSpPr>
        <p:spPr/>
        <p:txBody>
          <a:bodyPr/>
          <a:p>
            <a:fld id="{3DD9C11C-D04B-4B83-A5E8-D873315BDD39}" type="slidenum">
              <a:rPr altLang="en-US" lang="zh-CN" smtClean="0"/>
              <a:t>6</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4" name=""/>
        <p:cNvGrpSpPr/>
        <p:nvPr/>
      </p:nvGrpSpPr>
      <p:grpSpPr>
        <a:xfrm>
          <a:off x="0" y="0"/>
          <a:ext cx="0" cy="0"/>
          <a:chOff x="0" y="0"/>
          <a:chExt cx="0" cy="0"/>
        </a:xfrm>
      </p:grpSpPr>
      <p:sp>
        <p:nvSpPr>
          <p:cNvPr id="1048581" name="日期占位符 1"/>
          <p:cNvSpPr>
            <a:spLocks noGrp="1"/>
          </p:cNvSpPr>
          <p:nvPr>
            <p:ph type="dt" sz="half" idx="10"/>
          </p:nvPr>
        </p:nvSpPr>
        <p:spPr/>
        <p:txBody>
          <a:bodyPr/>
          <a:p>
            <a:fld id="{5EAA93BF-772A-4C92-B1DC-E6EFAA9B7E24}" type="datetimeFigureOut">
              <a:rPr altLang="en-US" lang="zh-CN" smtClean="0"/>
              <a:t>2023/11/19</a:t>
            </a:fld>
            <a:endParaRPr altLang="en-US" lang="zh-CN"/>
          </a:p>
        </p:txBody>
      </p:sp>
      <p:sp>
        <p:nvSpPr>
          <p:cNvPr id="1048582" name="页脚占位符 2"/>
          <p:cNvSpPr>
            <a:spLocks noGrp="1"/>
          </p:cNvSpPr>
          <p:nvPr>
            <p:ph type="ftr" sz="quarter" idx="11"/>
          </p:nvPr>
        </p:nvSpPr>
        <p:spPr/>
        <p:txBody>
          <a:bodyPr/>
          <a:p>
            <a:endParaRPr altLang="en-US" lang="zh-CN"/>
          </a:p>
        </p:txBody>
      </p:sp>
      <p:sp>
        <p:nvSpPr>
          <p:cNvPr id="1048583" name="灯片编号占位符 3"/>
          <p:cNvSpPr>
            <a:spLocks noGrp="1"/>
          </p:cNvSpPr>
          <p:nvPr>
            <p:ph type="sldNum" sz="quarter" idx="12"/>
          </p:nvPr>
        </p:nvSpPr>
        <p:spPr/>
        <p:txBody>
          <a:bodyPr/>
          <a:p>
            <a:fld id="{E77F9130-EB6A-4866-830C-2DB68EFB30B4}"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1" name=""/>
        <p:cNvGrpSpPr/>
        <p:nvPr/>
      </p:nvGrpSpPr>
      <p:grpSpPr>
        <a:xfrm>
          <a:off x="0" y="0"/>
          <a:ext cx="0" cy="0"/>
          <a:chOff x="0" y="0"/>
          <a:chExt cx="0" cy="0"/>
        </a:xfrm>
      </p:grpSpPr>
      <p:sp>
        <p:nvSpPr>
          <p:cNvPr id="1049071" name="日期占位符 1"/>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9072" name="页脚占位符 2"/>
          <p:cNvSpPr>
            <a:spLocks noGrp="1"/>
          </p:cNvSpPr>
          <p:nvPr>
            <p:ph type="ftr" sz="quarter" idx="11"/>
          </p:nvPr>
        </p:nvSpPr>
        <p:spPr/>
        <p:txBody>
          <a:bodyPr/>
          <a:p>
            <a:endParaRPr altLang="en-US" lang="zh-CN"/>
          </a:p>
        </p:txBody>
      </p:sp>
      <p:sp>
        <p:nvSpPr>
          <p:cNvPr id="1049073" name="灯片编号占位符 3"/>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9" name=""/>
        <p:cNvGrpSpPr/>
        <p:nvPr/>
      </p:nvGrpSpPr>
      <p:grpSpPr>
        <a:xfrm>
          <a:off x="0" y="0"/>
          <a:ext cx="0" cy="0"/>
          <a:chOff x="0" y="0"/>
          <a:chExt cx="0" cy="0"/>
        </a:xfrm>
      </p:grpSpPr>
      <p:sp>
        <p:nvSpPr>
          <p:cNvPr id="1049061"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9062"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063"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p>
        </p:txBody>
      </p:sp>
      <p:sp>
        <p:nvSpPr>
          <p:cNvPr id="1049064" name="日期占位符 4"/>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9065" name="页脚占位符 5"/>
          <p:cNvSpPr>
            <a:spLocks noGrp="1"/>
          </p:cNvSpPr>
          <p:nvPr>
            <p:ph type="ftr" sz="quarter" idx="11"/>
          </p:nvPr>
        </p:nvSpPr>
        <p:spPr/>
        <p:txBody>
          <a:bodyPr/>
          <a:p>
            <a:endParaRPr altLang="en-US" lang="zh-CN"/>
          </a:p>
        </p:txBody>
      </p:sp>
      <p:sp>
        <p:nvSpPr>
          <p:cNvPr id="1049066" name="灯片编号占位符 6"/>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8" name=""/>
        <p:cNvGrpSpPr/>
        <p:nvPr/>
      </p:nvGrpSpPr>
      <p:grpSpPr>
        <a:xfrm>
          <a:off x="0" y="0"/>
          <a:ext cx="0" cy="0"/>
          <a:chOff x="0" y="0"/>
          <a:chExt cx="0" cy="0"/>
        </a:xfrm>
      </p:grpSpPr>
      <p:sp>
        <p:nvSpPr>
          <p:cNvPr id="1049055"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9056"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057"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p>
        </p:txBody>
      </p:sp>
      <p:sp>
        <p:nvSpPr>
          <p:cNvPr id="1049058" name="日期占位符 4"/>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9059" name="页脚占位符 5"/>
          <p:cNvSpPr>
            <a:spLocks noGrp="1"/>
          </p:cNvSpPr>
          <p:nvPr>
            <p:ph type="ftr" sz="quarter" idx="11"/>
          </p:nvPr>
        </p:nvSpPr>
        <p:spPr/>
        <p:txBody>
          <a:bodyPr/>
          <a:p>
            <a:endParaRPr altLang="en-US" lang="zh-CN"/>
          </a:p>
        </p:txBody>
      </p:sp>
      <p:sp>
        <p:nvSpPr>
          <p:cNvPr id="1049060" name="灯片编号占位符 6"/>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77" name=""/>
        <p:cNvGrpSpPr/>
        <p:nvPr/>
      </p:nvGrpSpPr>
      <p:grpSpPr>
        <a:xfrm>
          <a:off x="0" y="0"/>
          <a:ext cx="0" cy="0"/>
          <a:chOff x="0" y="0"/>
          <a:chExt cx="0" cy="0"/>
        </a:xfrm>
      </p:grpSpPr>
      <p:sp>
        <p:nvSpPr>
          <p:cNvPr id="1049050" name="标题 1"/>
          <p:cNvSpPr>
            <a:spLocks noGrp="1"/>
          </p:cNvSpPr>
          <p:nvPr>
            <p:ph type="title"/>
          </p:nvPr>
        </p:nvSpPr>
        <p:spPr/>
        <p:txBody>
          <a:bodyPr/>
          <a:p>
            <a:r>
              <a:rPr altLang="en-US" lang="zh-CN"/>
              <a:t>单击此处编辑母版标题样式</a:t>
            </a:r>
          </a:p>
        </p:txBody>
      </p:sp>
      <p:sp>
        <p:nvSpPr>
          <p:cNvPr id="1049051" name="竖排文字占位符 2"/>
          <p:cNvSpPr>
            <a:spLocks noGrp="1"/>
          </p:cNvSpPr>
          <p:nvPr>
            <p:ph type="body" orient="vert" idx="1" hasCustomPrompt="1"/>
          </p:nvPr>
        </p:nvSpPr>
        <p:spPr/>
        <p:txBody>
          <a:bodyPr vert="eaVert"/>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052" name="日期占位符 3"/>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9053" name="页脚占位符 4"/>
          <p:cNvSpPr>
            <a:spLocks noGrp="1"/>
          </p:cNvSpPr>
          <p:nvPr>
            <p:ph type="ftr" sz="quarter" idx="11"/>
          </p:nvPr>
        </p:nvSpPr>
        <p:spPr/>
        <p:txBody>
          <a:bodyPr/>
          <a:p>
            <a:endParaRPr altLang="en-US" lang="zh-CN"/>
          </a:p>
        </p:txBody>
      </p:sp>
      <p:sp>
        <p:nvSpPr>
          <p:cNvPr id="1049054" name="灯片编号占位符 5"/>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84" name=""/>
        <p:cNvGrpSpPr/>
        <p:nvPr/>
      </p:nvGrpSpPr>
      <p:grpSpPr>
        <a:xfrm>
          <a:off x="0" y="0"/>
          <a:ext cx="0" cy="0"/>
          <a:chOff x="0" y="0"/>
          <a:chExt cx="0" cy="0"/>
        </a:xfrm>
      </p:grpSpPr>
      <p:sp>
        <p:nvSpPr>
          <p:cNvPr id="1049084" name="竖排标题 1"/>
          <p:cNvSpPr>
            <a:spLocks noGrp="1"/>
          </p:cNvSpPr>
          <p:nvPr>
            <p:ph type="title" orient="vert"/>
          </p:nvPr>
        </p:nvSpPr>
        <p:spPr>
          <a:xfrm>
            <a:off x="8724900" y="365125"/>
            <a:ext cx="2628900" cy="5811838"/>
          </a:xfrm>
        </p:spPr>
        <p:txBody>
          <a:bodyPr vert="eaVert"/>
          <a:p>
            <a:r>
              <a:rPr altLang="en-US" lang="zh-CN"/>
              <a:t>单击此处编辑母版标题样式</a:t>
            </a:r>
          </a:p>
        </p:txBody>
      </p:sp>
      <p:sp>
        <p:nvSpPr>
          <p:cNvPr id="1049085" name="竖排文字占位符 2"/>
          <p:cNvSpPr>
            <a:spLocks noGrp="1"/>
          </p:cNvSpPr>
          <p:nvPr>
            <p:ph type="body" orient="vert" idx="1" hasCustomPrompt="1"/>
          </p:nvPr>
        </p:nvSpPr>
        <p:spPr>
          <a:xfrm>
            <a:off x="838200" y="365125"/>
            <a:ext cx="7734300" cy="5811838"/>
          </a:xfrm>
        </p:spPr>
        <p:txBody>
          <a:bodyPr vert="eaVert"/>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086" name="日期占位符 3"/>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9087" name="页脚占位符 4"/>
          <p:cNvSpPr>
            <a:spLocks noGrp="1"/>
          </p:cNvSpPr>
          <p:nvPr>
            <p:ph type="ftr" sz="quarter" idx="11"/>
          </p:nvPr>
        </p:nvSpPr>
        <p:spPr/>
        <p:txBody>
          <a:bodyPr/>
          <a:p>
            <a:endParaRPr altLang="en-US" lang="zh-CN"/>
          </a:p>
        </p:txBody>
      </p:sp>
      <p:sp>
        <p:nvSpPr>
          <p:cNvPr id="1049088" name="灯片编号占位符 5"/>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07" name=""/>
        <p:cNvGrpSpPr/>
        <p:nvPr/>
      </p:nvGrpSpPr>
      <p:grpSpPr>
        <a:xfrm>
          <a:off x="0" y="0"/>
          <a:ext cx="0" cy="0"/>
          <a:chOff x="0" y="0"/>
          <a:chExt cx="0" cy="0"/>
        </a:xfrm>
      </p:grpSpPr>
      <p:sp>
        <p:nvSpPr>
          <p:cNvPr id="1049147"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p>
        </p:txBody>
      </p:sp>
      <p:sp>
        <p:nvSpPr>
          <p:cNvPr id="1049148"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p>
        </p:txBody>
      </p:sp>
      <p:sp>
        <p:nvSpPr>
          <p:cNvPr id="1049149" name="日期占位符 3"/>
          <p:cNvSpPr>
            <a:spLocks noGrp="1"/>
          </p:cNvSpPr>
          <p:nvPr>
            <p:ph type="dt" sz="half" idx="10"/>
          </p:nvPr>
        </p:nvSpPr>
        <p:spPr/>
        <p:txBody>
          <a:bodyPr/>
          <a:p>
            <a:fld id="{870A735B-BF3B-4DDC-B9DF-4C54769B22C0}" type="datetimeFigureOut">
              <a:rPr altLang="en-US" lang="zh-CN" smtClean="0"/>
              <a:t>2023/11/19</a:t>
            </a:fld>
            <a:endParaRPr altLang="en-US" lang="zh-CN"/>
          </a:p>
        </p:txBody>
      </p:sp>
      <p:sp>
        <p:nvSpPr>
          <p:cNvPr id="1049150" name="页脚占位符 4"/>
          <p:cNvSpPr>
            <a:spLocks noGrp="1"/>
          </p:cNvSpPr>
          <p:nvPr>
            <p:ph type="ftr" sz="quarter" idx="11"/>
          </p:nvPr>
        </p:nvSpPr>
        <p:spPr/>
        <p:txBody>
          <a:bodyPr/>
          <a:p>
            <a:endParaRPr altLang="en-US" lang="zh-CN"/>
          </a:p>
        </p:txBody>
      </p:sp>
      <p:sp>
        <p:nvSpPr>
          <p:cNvPr id="1049151" name="灯片编号占位符 5"/>
          <p:cNvSpPr>
            <a:spLocks noGrp="1"/>
          </p:cNvSpPr>
          <p:nvPr>
            <p:ph type="sldNum" sz="quarter" idx="12"/>
          </p:nvPr>
        </p:nvSpPr>
        <p:spPr/>
        <p:txBody>
          <a:bodyPr/>
          <a:p>
            <a:fld id="{71F04884-D4D2-4D7B-8607-98BE690A594B}" type="slidenum">
              <a:rPr altLang="en-US" lang="zh-CN" smtClean="0"/>
              <a:t>‹#›</a:t>
            </a:fld>
            <a:endParaRPr altLang="en-US"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10" name=""/>
        <p:cNvGrpSpPr/>
        <p:nvPr/>
      </p:nvGrpSpPr>
      <p:grpSpPr>
        <a:xfrm>
          <a:off x="0" y="0"/>
          <a:ext cx="0" cy="0"/>
          <a:chOff x="0" y="0"/>
          <a:chExt cx="0" cy="0"/>
        </a:xfrm>
      </p:grpSpPr>
      <p:sp>
        <p:nvSpPr>
          <p:cNvPr id="1049165" name="标题 1"/>
          <p:cNvSpPr>
            <a:spLocks noGrp="1"/>
          </p:cNvSpPr>
          <p:nvPr>
            <p:ph type="title"/>
          </p:nvPr>
        </p:nvSpPr>
        <p:spPr/>
        <p:txBody>
          <a:bodyPr/>
          <a:p>
            <a:r>
              <a:rPr altLang="en-US" lang="zh-CN"/>
              <a:t>单击此处编辑母版标题样式</a:t>
            </a:r>
          </a:p>
        </p:txBody>
      </p:sp>
      <p:sp>
        <p:nvSpPr>
          <p:cNvPr id="1049166" name="内容占位符 2"/>
          <p:cNvSpPr>
            <a:spLocks noGrp="1"/>
          </p:cNvSpPr>
          <p:nvPr>
            <p:ph idx="1" hasCustomPrompt="1"/>
          </p:nvPr>
        </p:nvSpPr>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67" name="日期占位符 3"/>
          <p:cNvSpPr>
            <a:spLocks noGrp="1"/>
          </p:cNvSpPr>
          <p:nvPr>
            <p:ph type="dt" sz="half" idx="10"/>
          </p:nvPr>
        </p:nvSpPr>
        <p:spPr/>
        <p:txBody>
          <a:bodyPr/>
          <a:p>
            <a:fld id="{870A735B-BF3B-4DDC-B9DF-4C54769B22C0}" type="datetimeFigureOut">
              <a:rPr altLang="en-US" lang="zh-CN" smtClean="0"/>
              <a:t>2023/11/19</a:t>
            </a:fld>
            <a:endParaRPr altLang="en-US" lang="zh-CN"/>
          </a:p>
        </p:txBody>
      </p:sp>
      <p:sp>
        <p:nvSpPr>
          <p:cNvPr id="1049168" name="页脚占位符 4"/>
          <p:cNvSpPr>
            <a:spLocks noGrp="1"/>
          </p:cNvSpPr>
          <p:nvPr>
            <p:ph type="ftr" sz="quarter" idx="11"/>
          </p:nvPr>
        </p:nvSpPr>
        <p:spPr/>
        <p:txBody>
          <a:bodyPr/>
          <a:p>
            <a:endParaRPr altLang="en-US" lang="zh-CN"/>
          </a:p>
        </p:txBody>
      </p:sp>
      <p:sp>
        <p:nvSpPr>
          <p:cNvPr id="1049169" name="灯片编号占位符 5"/>
          <p:cNvSpPr>
            <a:spLocks noGrp="1"/>
          </p:cNvSpPr>
          <p:nvPr>
            <p:ph type="sldNum" sz="quarter" idx="12"/>
          </p:nvPr>
        </p:nvSpPr>
        <p:spPr/>
        <p:txBody>
          <a:bodyPr/>
          <a:p>
            <a:fld id="{71F04884-D4D2-4D7B-8607-98BE690A594B}" type="slidenum">
              <a:rPr altLang="en-US" lang="zh-CN" smtClean="0"/>
              <a:t>‹#›</a:t>
            </a:fld>
            <a:endParaRPr altLang="en-US"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09" name=""/>
        <p:cNvGrpSpPr/>
        <p:nvPr/>
      </p:nvGrpSpPr>
      <p:grpSpPr>
        <a:xfrm>
          <a:off x="0" y="0"/>
          <a:ext cx="0" cy="0"/>
          <a:chOff x="0" y="0"/>
          <a:chExt cx="0" cy="0"/>
        </a:xfrm>
      </p:grpSpPr>
      <p:sp>
        <p:nvSpPr>
          <p:cNvPr id="1049160"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p>
        </p:txBody>
      </p:sp>
      <p:sp>
        <p:nvSpPr>
          <p:cNvPr id="1049161" name="文本占位符 2"/>
          <p:cNvSpPr>
            <a:spLocks noGrp="1"/>
          </p:cNvSpPr>
          <p:nvPr>
            <p:ph type="body" idx="1" hasCustomPrompt="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编辑母版文本样式</a:t>
            </a:r>
          </a:p>
        </p:txBody>
      </p:sp>
      <p:sp>
        <p:nvSpPr>
          <p:cNvPr id="1049162" name="日期占位符 3"/>
          <p:cNvSpPr>
            <a:spLocks noGrp="1"/>
          </p:cNvSpPr>
          <p:nvPr>
            <p:ph type="dt" sz="half" idx="10"/>
          </p:nvPr>
        </p:nvSpPr>
        <p:spPr/>
        <p:txBody>
          <a:bodyPr/>
          <a:p>
            <a:fld id="{870A735B-BF3B-4DDC-B9DF-4C54769B22C0}" type="datetimeFigureOut">
              <a:rPr altLang="en-US" lang="zh-CN" smtClean="0"/>
              <a:t>2023/11/19</a:t>
            </a:fld>
            <a:endParaRPr altLang="en-US" lang="zh-CN"/>
          </a:p>
        </p:txBody>
      </p:sp>
      <p:sp>
        <p:nvSpPr>
          <p:cNvPr id="1049163" name="页脚占位符 4"/>
          <p:cNvSpPr>
            <a:spLocks noGrp="1"/>
          </p:cNvSpPr>
          <p:nvPr>
            <p:ph type="ftr" sz="quarter" idx="11"/>
          </p:nvPr>
        </p:nvSpPr>
        <p:spPr/>
        <p:txBody>
          <a:bodyPr/>
          <a:p>
            <a:endParaRPr altLang="en-US" lang="zh-CN"/>
          </a:p>
        </p:txBody>
      </p:sp>
      <p:sp>
        <p:nvSpPr>
          <p:cNvPr id="1049164" name="灯片编号占位符 5"/>
          <p:cNvSpPr>
            <a:spLocks noGrp="1"/>
          </p:cNvSpPr>
          <p:nvPr>
            <p:ph type="sldNum" sz="quarter" idx="12"/>
          </p:nvPr>
        </p:nvSpPr>
        <p:spPr/>
        <p:txBody>
          <a:bodyPr/>
          <a:p>
            <a:fld id="{71F04884-D4D2-4D7B-8607-98BE690A594B}" type="slidenum">
              <a:rPr altLang="en-US" lang="zh-CN" smtClean="0"/>
              <a:t>‹#›</a:t>
            </a:fld>
            <a:endParaRPr altLang="en-US"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00" name=""/>
        <p:cNvGrpSpPr/>
        <p:nvPr/>
      </p:nvGrpSpPr>
      <p:grpSpPr>
        <a:xfrm>
          <a:off x="0" y="0"/>
          <a:ext cx="0" cy="0"/>
          <a:chOff x="0" y="0"/>
          <a:chExt cx="0" cy="0"/>
        </a:xfrm>
      </p:grpSpPr>
      <p:sp>
        <p:nvSpPr>
          <p:cNvPr id="1049112" name="标题 1"/>
          <p:cNvSpPr>
            <a:spLocks noGrp="1"/>
          </p:cNvSpPr>
          <p:nvPr>
            <p:ph type="title"/>
          </p:nvPr>
        </p:nvSpPr>
        <p:spPr/>
        <p:txBody>
          <a:bodyPr/>
          <a:p>
            <a:r>
              <a:rPr altLang="en-US" lang="zh-CN"/>
              <a:t>单击此处编辑母版标题样式</a:t>
            </a:r>
          </a:p>
        </p:txBody>
      </p:sp>
      <p:sp>
        <p:nvSpPr>
          <p:cNvPr id="1049113" name="内容占位符 2"/>
          <p:cNvSpPr>
            <a:spLocks noGrp="1"/>
          </p:cNvSpPr>
          <p:nvPr>
            <p:ph sz="half" idx="1" hasCustomPrompt="1"/>
          </p:nvPr>
        </p:nvSpPr>
        <p:spPr>
          <a:xfrm>
            <a:off x="838200" y="1825625"/>
            <a:ext cx="5181600" cy="435133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14" name="内容占位符 3"/>
          <p:cNvSpPr>
            <a:spLocks noGrp="1"/>
          </p:cNvSpPr>
          <p:nvPr>
            <p:ph sz="half" idx="2" hasCustomPrompt="1"/>
          </p:nvPr>
        </p:nvSpPr>
        <p:spPr>
          <a:xfrm>
            <a:off x="6172200" y="1825625"/>
            <a:ext cx="5181600" cy="435133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15" name="日期占位符 4"/>
          <p:cNvSpPr>
            <a:spLocks noGrp="1"/>
          </p:cNvSpPr>
          <p:nvPr>
            <p:ph type="dt" sz="half" idx="10"/>
          </p:nvPr>
        </p:nvSpPr>
        <p:spPr/>
        <p:txBody>
          <a:bodyPr/>
          <a:p>
            <a:fld id="{870A735B-BF3B-4DDC-B9DF-4C54769B22C0}" type="datetimeFigureOut">
              <a:rPr altLang="en-US" lang="zh-CN" smtClean="0"/>
              <a:t>2023/11/19</a:t>
            </a:fld>
            <a:endParaRPr altLang="en-US" lang="zh-CN"/>
          </a:p>
        </p:txBody>
      </p:sp>
      <p:sp>
        <p:nvSpPr>
          <p:cNvPr id="1049116" name="页脚占位符 5"/>
          <p:cNvSpPr>
            <a:spLocks noGrp="1"/>
          </p:cNvSpPr>
          <p:nvPr>
            <p:ph type="ftr" sz="quarter" idx="11"/>
          </p:nvPr>
        </p:nvSpPr>
        <p:spPr/>
        <p:txBody>
          <a:bodyPr/>
          <a:p>
            <a:endParaRPr altLang="en-US" lang="zh-CN"/>
          </a:p>
        </p:txBody>
      </p:sp>
      <p:sp>
        <p:nvSpPr>
          <p:cNvPr id="1049117" name="灯片编号占位符 6"/>
          <p:cNvSpPr>
            <a:spLocks noGrp="1"/>
          </p:cNvSpPr>
          <p:nvPr>
            <p:ph type="sldNum" sz="quarter" idx="12"/>
          </p:nvPr>
        </p:nvSpPr>
        <p:spPr/>
        <p:txBody>
          <a:bodyPr/>
          <a:p>
            <a:fld id="{71F04884-D4D2-4D7B-8607-98BE690A594B}" type="slidenum">
              <a:rPr altLang="en-US" lang="zh-CN" smtClean="0"/>
              <a:t>‹#›</a:t>
            </a:fld>
            <a:endParaRPr altLang="en-US"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08" name=""/>
        <p:cNvGrpSpPr/>
        <p:nvPr/>
      </p:nvGrpSpPr>
      <p:grpSpPr>
        <a:xfrm>
          <a:off x="0" y="0"/>
          <a:ext cx="0" cy="0"/>
          <a:chOff x="0" y="0"/>
          <a:chExt cx="0" cy="0"/>
        </a:xfrm>
      </p:grpSpPr>
      <p:sp>
        <p:nvSpPr>
          <p:cNvPr id="1049152" name="标题 1"/>
          <p:cNvSpPr>
            <a:spLocks noGrp="1"/>
          </p:cNvSpPr>
          <p:nvPr>
            <p:ph type="title"/>
          </p:nvPr>
        </p:nvSpPr>
        <p:spPr>
          <a:xfrm>
            <a:off x="839788" y="365125"/>
            <a:ext cx="10515600" cy="1325563"/>
          </a:xfrm>
        </p:spPr>
        <p:txBody>
          <a:bodyPr/>
          <a:p>
            <a:r>
              <a:rPr altLang="en-US" lang="zh-CN"/>
              <a:t>单击此处编辑母版标题样式</a:t>
            </a:r>
          </a:p>
        </p:txBody>
      </p:sp>
      <p:sp>
        <p:nvSpPr>
          <p:cNvPr id="1049153"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p>
        </p:txBody>
      </p:sp>
      <p:sp>
        <p:nvSpPr>
          <p:cNvPr id="1049154" name="内容占位符 3"/>
          <p:cNvSpPr>
            <a:spLocks noGrp="1"/>
          </p:cNvSpPr>
          <p:nvPr>
            <p:ph sz="half" idx="2" hasCustomPrompt="1"/>
          </p:nvPr>
        </p:nvSpPr>
        <p:spPr>
          <a:xfrm>
            <a:off x="839788" y="2505075"/>
            <a:ext cx="5157787" cy="368458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55"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p>
        </p:txBody>
      </p:sp>
      <p:sp>
        <p:nvSpPr>
          <p:cNvPr id="1049156" name="内容占位符 5"/>
          <p:cNvSpPr>
            <a:spLocks noGrp="1"/>
          </p:cNvSpPr>
          <p:nvPr>
            <p:ph sz="quarter" idx="4" hasCustomPrompt="1"/>
          </p:nvPr>
        </p:nvSpPr>
        <p:spPr>
          <a:xfrm>
            <a:off x="6172200" y="2505075"/>
            <a:ext cx="5183188" cy="368458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57" name="日期占位符 6"/>
          <p:cNvSpPr>
            <a:spLocks noGrp="1"/>
          </p:cNvSpPr>
          <p:nvPr>
            <p:ph type="dt" sz="half" idx="10"/>
          </p:nvPr>
        </p:nvSpPr>
        <p:spPr/>
        <p:txBody>
          <a:bodyPr/>
          <a:p>
            <a:fld id="{870A735B-BF3B-4DDC-B9DF-4C54769B22C0}" type="datetimeFigureOut">
              <a:rPr altLang="en-US" lang="zh-CN" smtClean="0"/>
              <a:t>2023/11/19</a:t>
            </a:fld>
            <a:endParaRPr altLang="en-US" lang="zh-CN"/>
          </a:p>
        </p:txBody>
      </p:sp>
      <p:sp>
        <p:nvSpPr>
          <p:cNvPr id="1049158" name="页脚占位符 7"/>
          <p:cNvSpPr>
            <a:spLocks noGrp="1"/>
          </p:cNvSpPr>
          <p:nvPr>
            <p:ph type="ftr" sz="quarter" idx="11"/>
          </p:nvPr>
        </p:nvSpPr>
        <p:spPr/>
        <p:txBody>
          <a:bodyPr/>
          <a:p>
            <a:endParaRPr altLang="en-US" lang="zh-CN"/>
          </a:p>
        </p:txBody>
      </p:sp>
      <p:sp>
        <p:nvSpPr>
          <p:cNvPr id="1049159" name="灯片编号占位符 8"/>
          <p:cNvSpPr>
            <a:spLocks noGrp="1"/>
          </p:cNvSpPr>
          <p:nvPr>
            <p:ph type="sldNum" sz="quarter" idx="12"/>
          </p:nvPr>
        </p:nvSpPr>
        <p:spPr/>
        <p:txBody>
          <a:bodyPr/>
          <a:p>
            <a:fld id="{71F04884-D4D2-4D7B-8607-98BE690A594B}"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7" name=""/>
        <p:cNvGrpSpPr/>
        <p:nvPr/>
      </p:nvGrpSpPr>
      <p:grpSpPr>
        <a:xfrm>
          <a:off x="0" y="0"/>
          <a:ext cx="0" cy="0"/>
          <a:chOff x="0" y="0"/>
          <a:chExt cx="0" cy="0"/>
        </a:xfrm>
      </p:grpSpPr>
      <p:sp>
        <p:nvSpPr>
          <p:cNvPr id="1049103" name="标题 1"/>
          <p:cNvSpPr>
            <a:spLocks noGrp="1"/>
          </p:cNvSpPr>
          <p:nvPr>
            <p:ph type="title"/>
          </p:nvPr>
        </p:nvSpPr>
        <p:spPr/>
        <p:txBody>
          <a:bodyPr/>
          <a:p>
            <a:r>
              <a:rPr altLang="en-US" lang="zh-CN"/>
              <a:t>单击此处编辑母版标题样式</a:t>
            </a:r>
          </a:p>
        </p:txBody>
      </p:sp>
      <p:sp>
        <p:nvSpPr>
          <p:cNvPr id="1049104" name="日期占位符 2"/>
          <p:cNvSpPr>
            <a:spLocks noGrp="1"/>
          </p:cNvSpPr>
          <p:nvPr>
            <p:ph type="dt" sz="half" idx="10"/>
          </p:nvPr>
        </p:nvSpPr>
        <p:spPr/>
        <p:txBody>
          <a:bodyPr/>
          <a:p>
            <a:fld id="{5EAA93BF-772A-4C92-B1DC-E6EFAA9B7E24}" type="datetimeFigureOut">
              <a:rPr altLang="en-US" lang="zh-CN" smtClean="0"/>
              <a:t>2023/11/19</a:t>
            </a:fld>
            <a:endParaRPr altLang="en-US" lang="zh-CN"/>
          </a:p>
        </p:txBody>
      </p:sp>
      <p:sp>
        <p:nvSpPr>
          <p:cNvPr id="1049105" name="页脚占位符 3"/>
          <p:cNvSpPr>
            <a:spLocks noGrp="1"/>
          </p:cNvSpPr>
          <p:nvPr>
            <p:ph type="ftr" sz="quarter" idx="11"/>
          </p:nvPr>
        </p:nvSpPr>
        <p:spPr/>
        <p:txBody>
          <a:bodyPr/>
          <a:p>
            <a:endParaRPr altLang="en-US" lang="zh-CN"/>
          </a:p>
        </p:txBody>
      </p:sp>
      <p:sp>
        <p:nvSpPr>
          <p:cNvPr id="1049106" name="灯片编号占位符 4"/>
          <p:cNvSpPr>
            <a:spLocks noGrp="1"/>
          </p:cNvSpPr>
          <p:nvPr>
            <p:ph type="sldNum" sz="quarter" idx="12"/>
          </p:nvPr>
        </p:nvSpPr>
        <p:spPr/>
        <p:txBody>
          <a:bodyPr/>
          <a:p>
            <a:fld id="{E77F9130-EB6A-4866-830C-2DB68EFB30B4}" type="slidenum">
              <a:rPr altLang="en-US" lang="zh-CN" smtClean="0"/>
              <a:t>‹#›</a:t>
            </a:fld>
            <a:endParaRPr altLang="en-US"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04" name=""/>
        <p:cNvGrpSpPr/>
        <p:nvPr/>
      </p:nvGrpSpPr>
      <p:grpSpPr>
        <a:xfrm>
          <a:off x="0" y="0"/>
          <a:ext cx="0" cy="0"/>
          <a:chOff x="0" y="0"/>
          <a:chExt cx="0" cy="0"/>
        </a:xfrm>
      </p:grpSpPr>
      <p:sp>
        <p:nvSpPr>
          <p:cNvPr id="1049134" name="标题 1"/>
          <p:cNvSpPr>
            <a:spLocks noGrp="1"/>
          </p:cNvSpPr>
          <p:nvPr>
            <p:ph type="title"/>
          </p:nvPr>
        </p:nvSpPr>
        <p:spPr/>
        <p:txBody>
          <a:bodyPr/>
          <a:p>
            <a:r>
              <a:rPr altLang="en-US" lang="zh-CN"/>
              <a:t>单击此处编辑母版标题样式</a:t>
            </a:r>
          </a:p>
        </p:txBody>
      </p:sp>
      <p:sp>
        <p:nvSpPr>
          <p:cNvPr id="1049135" name="日期占位符 2"/>
          <p:cNvSpPr>
            <a:spLocks noGrp="1"/>
          </p:cNvSpPr>
          <p:nvPr>
            <p:ph type="dt" sz="half" idx="10"/>
          </p:nvPr>
        </p:nvSpPr>
        <p:spPr/>
        <p:txBody>
          <a:bodyPr/>
          <a:p>
            <a:fld id="{870A735B-BF3B-4DDC-B9DF-4C54769B22C0}" type="datetimeFigureOut">
              <a:rPr altLang="en-US" lang="zh-CN" smtClean="0"/>
              <a:t>2023/11/19</a:t>
            </a:fld>
            <a:endParaRPr altLang="en-US" lang="zh-CN"/>
          </a:p>
        </p:txBody>
      </p:sp>
      <p:sp>
        <p:nvSpPr>
          <p:cNvPr id="1049136" name="页脚占位符 3"/>
          <p:cNvSpPr>
            <a:spLocks noGrp="1"/>
          </p:cNvSpPr>
          <p:nvPr>
            <p:ph type="ftr" sz="quarter" idx="11"/>
          </p:nvPr>
        </p:nvSpPr>
        <p:spPr/>
        <p:txBody>
          <a:bodyPr/>
          <a:p>
            <a:endParaRPr altLang="en-US" lang="zh-CN"/>
          </a:p>
        </p:txBody>
      </p:sp>
      <p:sp>
        <p:nvSpPr>
          <p:cNvPr id="1049137" name="灯片编号占位符 4"/>
          <p:cNvSpPr>
            <a:spLocks noGrp="1"/>
          </p:cNvSpPr>
          <p:nvPr>
            <p:ph type="sldNum" sz="quarter" idx="12"/>
          </p:nvPr>
        </p:nvSpPr>
        <p:spPr/>
        <p:txBody>
          <a:bodyPr/>
          <a:p>
            <a:fld id="{71F04884-D4D2-4D7B-8607-98BE690A594B}" type="slidenum">
              <a:rPr altLang="en-US" lang="zh-CN" smtClean="0"/>
              <a:t>‹#›</a:t>
            </a:fld>
            <a:endParaRPr altLang="en-US"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05" name=""/>
        <p:cNvGrpSpPr/>
        <p:nvPr/>
      </p:nvGrpSpPr>
      <p:grpSpPr>
        <a:xfrm>
          <a:off x="0" y="0"/>
          <a:ext cx="0" cy="0"/>
          <a:chOff x="0" y="0"/>
          <a:chExt cx="0" cy="0"/>
        </a:xfrm>
      </p:grpSpPr>
      <p:sp>
        <p:nvSpPr>
          <p:cNvPr id="1049138" name="日期占位符 1"/>
          <p:cNvSpPr>
            <a:spLocks noGrp="1"/>
          </p:cNvSpPr>
          <p:nvPr>
            <p:ph type="dt" sz="half" idx="10"/>
          </p:nvPr>
        </p:nvSpPr>
        <p:spPr/>
        <p:txBody>
          <a:bodyPr/>
          <a:p>
            <a:fld id="{870A735B-BF3B-4DDC-B9DF-4C54769B22C0}" type="datetimeFigureOut">
              <a:rPr altLang="en-US" lang="zh-CN" smtClean="0"/>
              <a:t>2023/11/19</a:t>
            </a:fld>
            <a:endParaRPr altLang="en-US" lang="zh-CN"/>
          </a:p>
        </p:txBody>
      </p:sp>
      <p:sp>
        <p:nvSpPr>
          <p:cNvPr id="1049139" name="页脚占位符 2"/>
          <p:cNvSpPr>
            <a:spLocks noGrp="1"/>
          </p:cNvSpPr>
          <p:nvPr>
            <p:ph type="ftr" sz="quarter" idx="11"/>
          </p:nvPr>
        </p:nvSpPr>
        <p:spPr/>
        <p:txBody>
          <a:bodyPr/>
          <a:p>
            <a:endParaRPr altLang="en-US" lang="zh-CN"/>
          </a:p>
        </p:txBody>
      </p:sp>
      <p:sp>
        <p:nvSpPr>
          <p:cNvPr id="1049140" name="灯片编号占位符 3"/>
          <p:cNvSpPr>
            <a:spLocks noGrp="1"/>
          </p:cNvSpPr>
          <p:nvPr>
            <p:ph type="sldNum" sz="quarter" idx="12"/>
          </p:nvPr>
        </p:nvSpPr>
        <p:spPr/>
        <p:txBody>
          <a:bodyPr/>
          <a:p>
            <a:fld id="{71F04884-D4D2-4D7B-8607-98BE690A594B}" type="slidenum">
              <a:rPr altLang="en-US" lang="zh-CN" smtClean="0"/>
              <a:t>‹#›</a:t>
            </a:fld>
            <a:endParaRPr altLang="en-US"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06" name=""/>
        <p:cNvGrpSpPr/>
        <p:nvPr/>
      </p:nvGrpSpPr>
      <p:grpSpPr>
        <a:xfrm>
          <a:off x="0" y="0"/>
          <a:ext cx="0" cy="0"/>
          <a:chOff x="0" y="0"/>
          <a:chExt cx="0" cy="0"/>
        </a:xfrm>
      </p:grpSpPr>
      <p:sp>
        <p:nvSpPr>
          <p:cNvPr id="1049141"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9142"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43"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p>
        </p:txBody>
      </p:sp>
      <p:sp>
        <p:nvSpPr>
          <p:cNvPr id="1049144" name="日期占位符 4"/>
          <p:cNvSpPr>
            <a:spLocks noGrp="1"/>
          </p:cNvSpPr>
          <p:nvPr>
            <p:ph type="dt" sz="half" idx="10"/>
          </p:nvPr>
        </p:nvSpPr>
        <p:spPr/>
        <p:txBody>
          <a:bodyPr/>
          <a:p>
            <a:fld id="{870A735B-BF3B-4DDC-B9DF-4C54769B22C0}" type="datetimeFigureOut">
              <a:rPr altLang="en-US" lang="zh-CN" smtClean="0"/>
              <a:t>2023/11/19</a:t>
            </a:fld>
            <a:endParaRPr altLang="en-US" lang="zh-CN"/>
          </a:p>
        </p:txBody>
      </p:sp>
      <p:sp>
        <p:nvSpPr>
          <p:cNvPr id="1049145" name="页脚占位符 5"/>
          <p:cNvSpPr>
            <a:spLocks noGrp="1"/>
          </p:cNvSpPr>
          <p:nvPr>
            <p:ph type="ftr" sz="quarter" idx="11"/>
          </p:nvPr>
        </p:nvSpPr>
        <p:spPr/>
        <p:txBody>
          <a:bodyPr/>
          <a:p>
            <a:endParaRPr altLang="en-US" lang="zh-CN"/>
          </a:p>
        </p:txBody>
      </p:sp>
      <p:sp>
        <p:nvSpPr>
          <p:cNvPr id="1049146" name="灯片编号占位符 6"/>
          <p:cNvSpPr>
            <a:spLocks noGrp="1"/>
          </p:cNvSpPr>
          <p:nvPr>
            <p:ph type="sldNum" sz="quarter" idx="12"/>
          </p:nvPr>
        </p:nvSpPr>
        <p:spPr/>
        <p:txBody>
          <a:bodyPr/>
          <a:p>
            <a:fld id="{71F04884-D4D2-4D7B-8607-98BE690A594B}" type="slidenum">
              <a:rPr altLang="en-US" lang="zh-CN" smtClean="0"/>
              <a:t>‹#›</a:t>
            </a:fld>
            <a:endParaRPr altLang="en-US" 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03" name=""/>
        <p:cNvGrpSpPr/>
        <p:nvPr/>
      </p:nvGrpSpPr>
      <p:grpSpPr>
        <a:xfrm>
          <a:off x="0" y="0"/>
          <a:ext cx="0" cy="0"/>
          <a:chOff x="0" y="0"/>
          <a:chExt cx="0" cy="0"/>
        </a:xfrm>
      </p:grpSpPr>
      <p:sp>
        <p:nvSpPr>
          <p:cNvPr id="1049128"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9129"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130"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p>
        </p:txBody>
      </p:sp>
      <p:sp>
        <p:nvSpPr>
          <p:cNvPr id="1049131" name="日期占位符 4"/>
          <p:cNvSpPr>
            <a:spLocks noGrp="1"/>
          </p:cNvSpPr>
          <p:nvPr>
            <p:ph type="dt" sz="half" idx="10"/>
          </p:nvPr>
        </p:nvSpPr>
        <p:spPr/>
        <p:txBody>
          <a:bodyPr/>
          <a:p>
            <a:fld id="{870A735B-BF3B-4DDC-B9DF-4C54769B22C0}" type="datetimeFigureOut">
              <a:rPr altLang="en-US" lang="zh-CN" smtClean="0"/>
              <a:t>2023/11/19</a:t>
            </a:fld>
            <a:endParaRPr altLang="en-US" lang="zh-CN"/>
          </a:p>
        </p:txBody>
      </p:sp>
      <p:sp>
        <p:nvSpPr>
          <p:cNvPr id="1049132" name="页脚占位符 5"/>
          <p:cNvSpPr>
            <a:spLocks noGrp="1"/>
          </p:cNvSpPr>
          <p:nvPr>
            <p:ph type="ftr" sz="quarter" idx="11"/>
          </p:nvPr>
        </p:nvSpPr>
        <p:spPr/>
        <p:txBody>
          <a:bodyPr/>
          <a:p>
            <a:endParaRPr altLang="en-US" lang="zh-CN"/>
          </a:p>
        </p:txBody>
      </p:sp>
      <p:sp>
        <p:nvSpPr>
          <p:cNvPr id="1049133" name="灯片编号占位符 6"/>
          <p:cNvSpPr>
            <a:spLocks noGrp="1"/>
          </p:cNvSpPr>
          <p:nvPr>
            <p:ph type="sldNum" sz="quarter" idx="12"/>
          </p:nvPr>
        </p:nvSpPr>
        <p:spPr/>
        <p:txBody>
          <a:bodyPr/>
          <a:p>
            <a:fld id="{71F04884-D4D2-4D7B-8607-98BE690A594B}" type="slidenum">
              <a:rPr altLang="en-US" lang="zh-CN" smtClean="0"/>
              <a:t>‹#›</a:t>
            </a:fld>
            <a:endParaRPr altLang="en-US" 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01" name=""/>
        <p:cNvGrpSpPr/>
        <p:nvPr/>
      </p:nvGrpSpPr>
      <p:grpSpPr>
        <a:xfrm>
          <a:off x="0" y="0"/>
          <a:ext cx="0" cy="0"/>
          <a:chOff x="0" y="0"/>
          <a:chExt cx="0" cy="0"/>
        </a:xfrm>
      </p:grpSpPr>
      <p:sp>
        <p:nvSpPr>
          <p:cNvPr id="1049118" name="标题 1"/>
          <p:cNvSpPr>
            <a:spLocks noGrp="1"/>
          </p:cNvSpPr>
          <p:nvPr>
            <p:ph type="title"/>
          </p:nvPr>
        </p:nvSpPr>
        <p:spPr/>
        <p:txBody>
          <a:bodyPr/>
          <a:p>
            <a:r>
              <a:rPr altLang="en-US" lang="zh-CN"/>
              <a:t>单击此处编辑母版标题样式</a:t>
            </a:r>
          </a:p>
        </p:txBody>
      </p:sp>
      <p:sp>
        <p:nvSpPr>
          <p:cNvPr id="1049119" name="竖排文字占位符 2"/>
          <p:cNvSpPr>
            <a:spLocks noGrp="1"/>
          </p:cNvSpPr>
          <p:nvPr>
            <p:ph type="body" orient="vert" idx="1" hasCustomPrompt="1"/>
          </p:nvPr>
        </p:nvSpPr>
        <p:spPr/>
        <p:txBody>
          <a:bodyPr vert="eaVert"/>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20" name="日期占位符 3"/>
          <p:cNvSpPr>
            <a:spLocks noGrp="1"/>
          </p:cNvSpPr>
          <p:nvPr>
            <p:ph type="dt" sz="half" idx="10"/>
          </p:nvPr>
        </p:nvSpPr>
        <p:spPr/>
        <p:txBody>
          <a:bodyPr/>
          <a:p>
            <a:fld id="{870A735B-BF3B-4DDC-B9DF-4C54769B22C0}" type="datetimeFigureOut">
              <a:rPr altLang="en-US" lang="zh-CN" smtClean="0"/>
              <a:t>2023/11/19</a:t>
            </a:fld>
            <a:endParaRPr altLang="en-US" lang="zh-CN"/>
          </a:p>
        </p:txBody>
      </p:sp>
      <p:sp>
        <p:nvSpPr>
          <p:cNvPr id="1049121" name="页脚占位符 4"/>
          <p:cNvSpPr>
            <a:spLocks noGrp="1"/>
          </p:cNvSpPr>
          <p:nvPr>
            <p:ph type="ftr" sz="quarter" idx="11"/>
          </p:nvPr>
        </p:nvSpPr>
        <p:spPr/>
        <p:txBody>
          <a:bodyPr/>
          <a:p>
            <a:endParaRPr altLang="en-US" lang="zh-CN"/>
          </a:p>
        </p:txBody>
      </p:sp>
      <p:sp>
        <p:nvSpPr>
          <p:cNvPr id="1049122" name="灯片编号占位符 5"/>
          <p:cNvSpPr>
            <a:spLocks noGrp="1"/>
          </p:cNvSpPr>
          <p:nvPr>
            <p:ph type="sldNum" sz="quarter" idx="12"/>
          </p:nvPr>
        </p:nvSpPr>
        <p:spPr/>
        <p:txBody>
          <a:bodyPr/>
          <a:p>
            <a:fld id="{71F04884-D4D2-4D7B-8607-98BE690A594B}" type="slidenum">
              <a:rPr altLang="en-US" lang="zh-CN" smtClean="0"/>
              <a:t>‹#›</a:t>
            </a:fld>
            <a:endParaRPr altLang="en-US" 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102" name=""/>
        <p:cNvGrpSpPr/>
        <p:nvPr/>
      </p:nvGrpSpPr>
      <p:grpSpPr>
        <a:xfrm>
          <a:off x="0" y="0"/>
          <a:ext cx="0" cy="0"/>
          <a:chOff x="0" y="0"/>
          <a:chExt cx="0" cy="0"/>
        </a:xfrm>
      </p:grpSpPr>
      <p:sp>
        <p:nvSpPr>
          <p:cNvPr id="1049123" name="竖排标题 1"/>
          <p:cNvSpPr>
            <a:spLocks noGrp="1"/>
          </p:cNvSpPr>
          <p:nvPr>
            <p:ph type="title" orient="vert"/>
          </p:nvPr>
        </p:nvSpPr>
        <p:spPr>
          <a:xfrm>
            <a:off x="8724900" y="365125"/>
            <a:ext cx="2628900" cy="5811838"/>
          </a:xfrm>
        </p:spPr>
        <p:txBody>
          <a:bodyPr vert="eaVert"/>
          <a:p>
            <a:r>
              <a:rPr altLang="en-US" lang="zh-CN"/>
              <a:t>单击此处编辑母版标题样式</a:t>
            </a:r>
          </a:p>
        </p:txBody>
      </p:sp>
      <p:sp>
        <p:nvSpPr>
          <p:cNvPr id="1049124" name="竖排文字占位符 2"/>
          <p:cNvSpPr>
            <a:spLocks noGrp="1"/>
          </p:cNvSpPr>
          <p:nvPr>
            <p:ph type="body" orient="vert" idx="1" hasCustomPrompt="1"/>
          </p:nvPr>
        </p:nvSpPr>
        <p:spPr>
          <a:xfrm>
            <a:off x="838200" y="365125"/>
            <a:ext cx="7734300" cy="5811838"/>
          </a:xfrm>
        </p:spPr>
        <p:txBody>
          <a:bodyPr vert="eaVert"/>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25" name="日期占位符 3"/>
          <p:cNvSpPr>
            <a:spLocks noGrp="1"/>
          </p:cNvSpPr>
          <p:nvPr>
            <p:ph type="dt" sz="half" idx="10"/>
          </p:nvPr>
        </p:nvSpPr>
        <p:spPr/>
        <p:txBody>
          <a:bodyPr/>
          <a:p>
            <a:fld id="{870A735B-BF3B-4DDC-B9DF-4C54769B22C0}" type="datetimeFigureOut">
              <a:rPr altLang="en-US" lang="zh-CN" smtClean="0"/>
              <a:t>2023/11/19</a:t>
            </a:fld>
            <a:endParaRPr altLang="en-US" lang="zh-CN"/>
          </a:p>
        </p:txBody>
      </p:sp>
      <p:sp>
        <p:nvSpPr>
          <p:cNvPr id="1049126" name="页脚占位符 4"/>
          <p:cNvSpPr>
            <a:spLocks noGrp="1"/>
          </p:cNvSpPr>
          <p:nvPr>
            <p:ph type="ftr" sz="quarter" idx="11"/>
          </p:nvPr>
        </p:nvSpPr>
        <p:spPr/>
        <p:txBody>
          <a:bodyPr/>
          <a:p>
            <a:endParaRPr altLang="en-US" lang="zh-CN"/>
          </a:p>
        </p:txBody>
      </p:sp>
      <p:sp>
        <p:nvSpPr>
          <p:cNvPr id="1049127" name="灯片编号占位符 5"/>
          <p:cNvSpPr>
            <a:spLocks noGrp="1"/>
          </p:cNvSpPr>
          <p:nvPr>
            <p:ph type="sldNum" sz="quarter" idx="12"/>
          </p:nvPr>
        </p:nvSpPr>
        <p:spPr/>
        <p:txBody>
          <a:bodyPr/>
          <a:p>
            <a:fld id="{71F04884-D4D2-4D7B-8607-98BE690A594B}"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23" name=""/>
        <p:cNvGrpSpPr/>
        <p:nvPr/>
      </p:nvGrpSpPr>
      <p:grpSpPr>
        <a:xfrm>
          <a:off x="0" y="0"/>
          <a:ext cx="0" cy="0"/>
          <a:chOff x="0" y="0"/>
          <a:chExt cx="0" cy="0"/>
        </a:xfrm>
      </p:grpSpPr>
      <p:sp>
        <p:nvSpPr>
          <p:cNvPr id="1048660" name="标题 1"/>
          <p:cNvSpPr>
            <a:spLocks noGrp="1"/>
          </p:cNvSpPr>
          <p:nvPr>
            <p:ph type="title"/>
          </p:nvPr>
        </p:nvSpPr>
        <p:spPr/>
        <p:txBody>
          <a:bodyPr/>
          <a:p>
            <a:r>
              <a:rPr altLang="en-US" lang="zh-CN"/>
              <a:t>单击此处编辑母版标题样式</a:t>
            </a:r>
          </a:p>
        </p:txBody>
      </p:sp>
      <p:sp>
        <p:nvSpPr>
          <p:cNvPr id="1048661" name="内容占位符 2"/>
          <p:cNvSpPr>
            <a:spLocks noGrp="1"/>
          </p:cNvSpPr>
          <p:nvPr>
            <p:ph idx="1" hasCustomPrompt="1"/>
          </p:nvPr>
        </p:nvSpPr>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62" name="日期占位符 3"/>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8663" name="页脚占位符 4"/>
          <p:cNvSpPr>
            <a:spLocks noGrp="1"/>
          </p:cNvSpPr>
          <p:nvPr>
            <p:ph type="ftr" sz="quarter" idx="11"/>
          </p:nvPr>
        </p:nvSpPr>
        <p:spPr/>
        <p:txBody>
          <a:bodyPr/>
          <a:p>
            <a:endParaRPr altLang="en-US" lang="zh-CN"/>
          </a:p>
        </p:txBody>
      </p:sp>
      <p:sp>
        <p:nvSpPr>
          <p:cNvPr id="1048664" name="灯片编号占位符 5"/>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2" name=""/>
        <p:cNvGrpSpPr/>
        <p:nvPr/>
      </p:nvGrpSpPr>
      <p:grpSpPr>
        <a:xfrm>
          <a:off x="0" y="0"/>
          <a:ext cx="0" cy="0"/>
          <a:chOff x="0" y="0"/>
          <a:chExt cx="0" cy="0"/>
        </a:xfrm>
      </p:grpSpPr>
      <p:sp>
        <p:nvSpPr>
          <p:cNvPr id="1049074"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p>
        </p:txBody>
      </p:sp>
      <p:sp>
        <p:nvSpPr>
          <p:cNvPr id="1049075"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p>
        </p:txBody>
      </p:sp>
      <p:sp>
        <p:nvSpPr>
          <p:cNvPr id="1049076" name="日期占位符 3"/>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9077" name="页脚占位符 4"/>
          <p:cNvSpPr>
            <a:spLocks noGrp="1"/>
          </p:cNvSpPr>
          <p:nvPr>
            <p:ph type="ftr" sz="quarter" idx="11"/>
          </p:nvPr>
        </p:nvSpPr>
        <p:spPr/>
        <p:txBody>
          <a:bodyPr/>
          <a:p>
            <a:endParaRPr altLang="en-US" lang="zh-CN"/>
          </a:p>
        </p:txBody>
      </p:sp>
      <p:sp>
        <p:nvSpPr>
          <p:cNvPr id="1049078" name="灯片编号占位符 5"/>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3" name=""/>
        <p:cNvGrpSpPr/>
        <p:nvPr/>
      </p:nvGrpSpPr>
      <p:grpSpPr>
        <a:xfrm>
          <a:off x="0" y="0"/>
          <a:ext cx="0" cy="0"/>
          <a:chOff x="0" y="0"/>
          <a:chExt cx="0" cy="0"/>
        </a:xfrm>
      </p:grpSpPr>
      <p:sp>
        <p:nvSpPr>
          <p:cNvPr id="1049079" name="标题 1"/>
          <p:cNvSpPr>
            <a:spLocks noGrp="1"/>
          </p:cNvSpPr>
          <p:nvPr>
            <p:ph type="title"/>
          </p:nvPr>
        </p:nvSpPr>
        <p:spPr/>
        <p:txBody>
          <a:bodyPr/>
          <a:p>
            <a:r>
              <a:rPr altLang="en-US" lang="zh-CN"/>
              <a:t>单击此处编辑母版标题样式</a:t>
            </a:r>
          </a:p>
        </p:txBody>
      </p:sp>
      <p:sp>
        <p:nvSpPr>
          <p:cNvPr id="1049080" name="内容占位符 2"/>
          <p:cNvSpPr>
            <a:spLocks noGrp="1"/>
          </p:cNvSpPr>
          <p:nvPr>
            <p:ph idx="1" hasCustomPrompt="1"/>
          </p:nvPr>
        </p:nvSpPr>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081" name="日期占位符 3"/>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9082" name="页脚占位符 4"/>
          <p:cNvSpPr>
            <a:spLocks noGrp="1"/>
          </p:cNvSpPr>
          <p:nvPr>
            <p:ph type="ftr" sz="quarter" idx="11"/>
          </p:nvPr>
        </p:nvSpPr>
        <p:spPr/>
        <p:txBody>
          <a:bodyPr/>
          <a:p>
            <a:endParaRPr altLang="en-US" lang="zh-CN"/>
          </a:p>
        </p:txBody>
      </p:sp>
      <p:sp>
        <p:nvSpPr>
          <p:cNvPr id="1049083" name="灯片编号占位符 5"/>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6" name=""/>
        <p:cNvGrpSpPr/>
        <p:nvPr/>
      </p:nvGrpSpPr>
      <p:grpSpPr>
        <a:xfrm>
          <a:off x="0" y="0"/>
          <a:ext cx="0" cy="0"/>
          <a:chOff x="0" y="0"/>
          <a:chExt cx="0" cy="0"/>
        </a:xfrm>
      </p:grpSpPr>
      <p:sp>
        <p:nvSpPr>
          <p:cNvPr id="1049045"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p>
        </p:txBody>
      </p:sp>
      <p:sp>
        <p:nvSpPr>
          <p:cNvPr id="1049046" name="文本占位符 2"/>
          <p:cNvSpPr>
            <a:spLocks noGrp="1"/>
          </p:cNvSpPr>
          <p:nvPr>
            <p:ph type="body" idx="1" hasCustomPrompt="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编辑母版文本样式</a:t>
            </a:r>
          </a:p>
        </p:txBody>
      </p:sp>
      <p:sp>
        <p:nvSpPr>
          <p:cNvPr id="1049047" name="日期占位符 3"/>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9048" name="页脚占位符 4"/>
          <p:cNvSpPr>
            <a:spLocks noGrp="1"/>
          </p:cNvSpPr>
          <p:nvPr>
            <p:ph type="ftr" sz="quarter" idx="11"/>
          </p:nvPr>
        </p:nvSpPr>
        <p:spPr/>
        <p:txBody>
          <a:bodyPr/>
          <a:p>
            <a:endParaRPr altLang="en-US" lang="zh-CN"/>
          </a:p>
        </p:txBody>
      </p:sp>
      <p:sp>
        <p:nvSpPr>
          <p:cNvPr id="1049049" name="灯片编号占位符 5"/>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5" name=""/>
        <p:cNvGrpSpPr/>
        <p:nvPr/>
      </p:nvGrpSpPr>
      <p:grpSpPr>
        <a:xfrm>
          <a:off x="0" y="0"/>
          <a:ext cx="0" cy="0"/>
          <a:chOff x="0" y="0"/>
          <a:chExt cx="0" cy="0"/>
        </a:xfrm>
      </p:grpSpPr>
      <p:sp>
        <p:nvSpPr>
          <p:cNvPr id="1049089" name="标题 1"/>
          <p:cNvSpPr>
            <a:spLocks noGrp="1"/>
          </p:cNvSpPr>
          <p:nvPr>
            <p:ph type="title"/>
          </p:nvPr>
        </p:nvSpPr>
        <p:spPr/>
        <p:txBody>
          <a:bodyPr/>
          <a:p>
            <a:r>
              <a:rPr altLang="en-US" lang="zh-CN"/>
              <a:t>单击此处编辑母版标题样式</a:t>
            </a:r>
          </a:p>
        </p:txBody>
      </p:sp>
      <p:sp>
        <p:nvSpPr>
          <p:cNvPr id="1049090" name="内容占位符 2"/>
          <p:cNvSpPr>
            <a:spLocks noGrp="1"/>
          </p:cNvSpPr>
          <p:nvPr>
            <p:ph sz="half" idx="1" hasCustomPrompt="1"/>
          </p:nvPr>
        </p:nvSpPr>
        <p:spPr>
          <a:xfrm>
            <a:off x="838200" y="1825625"/>
            <a:ext cx="5181600" cy="435133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091" name="内容占位符 3"/>
          <p:cNvSpPr>
            <a:spLocks noGrp="1"/>
          </p:cNvSpPr>
          <p:nvPr>
            <p:ph sz="half" idx="2" hasCustomPrompt="1"/>
          </p:nvPr>
        </p:nvSpPr>
        <p:spPr>
          <a:xfrm>
            <a:off x="6172200" y="1825625"/>
            <a:ext cx="5181600" cy="435133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092" name="日期占位符 4"/>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9093" name="页脚占位符 5"/>
          <p:cNvSpPr>
            <a:spLocks noGrp="1"/>
          </p:cNvSpPr>
          <p:nvPr>
            <p:ph type="ftr" sz="quarter" idx="11"/>
          </p:nvPr>
        </p:nvSpPr>
        <p:spPr/>
        <p:txBody>
          <a:bodyPr/>
          <a:p>
            <a:endParaRPr altLang="en-US" lang="zh-CN"/>
          </a:p>
        </p:txBody>
      </p:sp>
      <p:sp>
        <p:nvSpPr>
          <p:cNvPr id="1049094" name="灯片编号占位符 6"/>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6" name=""/>
        <p:cNvGrpSpPr/>
        <p:nvPr/>
      </p:nvGrpSpPr>
      <p:grpSpPr>
        <a:xfrm>
          <a:off x="0" y="0"/>
          <a:ext cx="0" cy="0"/>
          <a:chOff x="0" y="0"/>
          <a:chExt cx="0" cy="0"/>
        </a:xfrm>
      </p:grpSpPr>
      <p:sp>
        <p:nvSpPr>
          <p:cNvPr id="1049095" name="标题 1"/>
          <p:cNvSpPr>
            <a:spLocks noGrp="1"/>
          </p:cNvSpPr>
          <p:nvPr>
            <p:ph type="title"/>
          </p:nvPr>
        </p:nvSpPr>
        <p:spPr>
          <a:xfrm>
            <a:off x="839788" y="365125"/>
            <a:ext cx="10515600" cy="1325563"/>
          </a:xfrm>
        </p:spPr>
        <p:txBody>
          <a:bodyPr/>
          <a:p>
            <a:r>
              <a:rPr altLang="en-US" lang="zh-CN"/>
              <a:t>单击此处编辑母版标题样式</a:t>
            </a:r>
          </a:p>
        </p:txBody>
      </p:sp>
      <p:sp>
        <p:nvSpPr>
          <p:cNvPr id="1049096"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p>
        </p:txBody>
      </p:sp>
      <p:sp>
        <p:nvSpPr>
          <p:cNvPr id="1049097" name="内容占位符 3"/>
          <p:cNvSpPr>
            <a:spLocks noGrp="1"/>
          </p:cNvSpPr>
          <p:nvPr>
            <p:ph sz="half" idx="2" hasCustomPrompt="1"/>
          </p:nvPr>
        </p:nvSpPr>
        <p:spPr>
          <a:xfrm>
            <a:off x="839788" y="2505075"/>
            <a:ext cx="5157787" cy="368458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098"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p>
        </p:txBody>
      </p:sp>
      <p:sp>
        <p:nvSpPr>
          <p:cNvPr id="1049099" name="内容占位符 5"/>
          <p:cNvSpPr>
            <a:spLocks noGrp="1"/>
          </p:cNvSpPr>
          <p:nvPr>
            <p:ph sz="quarter" idx="4" hasCustomPrompt="1"/>
          </p:nvPr>
        </p:nvSpPr>
        <p:spPr>
          <a:xfrm>
            <a:off x="6172200" y="2505075"/>
            <a:ext cx="5183188" cy="3684588"/>
          </a:xfrm>
        </p:spPr>
        <p:txBody>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00" name="日期占位符 6"/>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9101" name="页脚占位符 7"/>
          <p:cNvSpPr>
            <a:spLocks noGrp="1"/>
          </p:cNvSpPr>
          <p:nvPr>
            <p:ph type="ftr" sz="quarter" idx="11"/>
          </p:nvPr>
        </p:nvSpPr>
        <p:spPr/>
        <p:txBody>
          <a:bodyPr/>
          <a:p>
            <a:endParaRPr altLang="en-US" lang="zh-CN"/>
          </a:p>
        </p:txBody>
      </p:sp>
      <p:sp>
        <p:nvSpPr>
          <p:cNvPr id="1049102" name="灯片编号占位符 8"/>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0" name=""/>
        <p:cNvGrpSpPr/>
        <p:nvPr/>
      </p:nvGrpSpPr>
      <p:grpSpPr>
        <a:xfrm>
          <a:off x="0" y="0"/>
          <a:ext cx="0" cy="0"/>
          <a:chOff x="0" y="0"/>
          <a:chExt cx="0" cy="0"/>
        </a:xfrm>
      </p:grpSpPr>
      <p:sp>
        <p:nvSpPr>
          <p:cNvPr id="1049067" name="标题 1"/>
          <p:cNvSpPr>
            <a:spLocks noGrp="1"/>
          </p:cNvSpPr>
          <p:nvPr>
            <p:ph type="title"/>
          </p:nvPr>
        </p:nvSpPr>
        <p:spPr/>
        <p:txBody>
          <a:bodyPr/>
          <a:p>
            <a:r>
              <a:rPr altLang="en-US" lang="zh-CN"/>
              <a:t>单击此处编辑母版标题样式</a:t>
            </a:r>
          </a:p>
        </p:txBody>
      </p:sp>
      <p:sp>
        <p:nvSpPr>
          <p:cNvPr id="1049068" name="日期占位符 2"/>
          <p:cNvSpPr>
            <a:spLocks noGrp="1"/>
          </p:cNvSpPr>
          <p:nvPr>
            <p:ph type="dt" sz="half" idx="10"/>
          </p:nvPr>
        </p:nvSpPr>
        <p:spPr/>
        <p:txBody>
          <a:bodyPr/>
          <a:p>
            <a:fld id="{C73EC754-DA89-45C2-97C6-B723DF8DEA41}" type="datetimeFigureOut">
              <a:rPr altLang="en-US" lang="zh-CN" smtClean="0"/>
              <a:t>2023/11/19</a:t>
            </a:fld>
            <a:endParaRPr altLang="en-US" lang="zh-CN"/>
          </a:p>
        </p:txBody>
      </p:sp>
      <p:sp>
        <p:nvSpPr>
          <p:cNvPr id="1049069" name="页脚占位符 3"/>
          <p:cNvSpPr>
            <a:spLocks noGrp="1"/>
          </p:cNvSpPr>
          <p:nvPr>
            <p:ph type="ftr" sz="quarter" idx="11"/>
          </p:nvPr>
        </p:nvSpPr>
        <p:spPr/>
        <p:txBody>
          <a:bodyPr/>
          <a:p>
            <a:endParaRPr altLang="en-US" lang="zh-CN"/>
          </a:p>
        </p:txBody>
      </p:sp>
      <p:sp>
        <p:nvSpPr>
          <p:cNvPr id="1049070" name="灯片编号占位符 4"/>
          <p:cNvSpPr>
            <a:spLocks noGrp="1"/>
          </p:cNvSpPr>
          <p:nvPr>
            <p:ph type="sldNum" sz="quarter" idx="12"/>
          </p:nvPr>
        </p:nvSpPr>
        <p:spPr/>
        <p:txBody>
          <a:bodyPr/>
          <a:p>
            <a:fld id="{98B36759-13DF-4C1C-83CB-8E646695D2BF}"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image" Target="../media/image1.png"/><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image" Target="../media/image1.png"/><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dpi="0">
          <a:blip xmlns:r="http://schemas.openxmlformats.org/officeDocument/2006/relationships" r:embed="rId4">
            <a:lum/>
          </a:blip>
          <a:srcRect/>
          <a:stretch>
            <a:fillRect/>
          </a:stretch>
        </a:blipFill>
        <a:effectLst/>
      </p:bgPr>
    </p:bg>
    <p:spTree>
      <p:nvGrpSpPr>
        <p:cNvPr id="10"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EAA93BF-772A-4C92-B1DC-E6EFAA9B7E24}" type="datetimeFigureOut">
              <a:rPr altLang="en-US" lang="zh-CN" smtClean="0"/>
              <a:t>2023/11/19</a:t>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E77F9130-EB6A-4866-830C-2DB68EFB30B4}"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dpi="0">
          <a:blip xmlns:r="http://schemas.openxmlformats.org/officeDocument/2006/relationships" r:embed="rId12">
            <a:lum/>
          </a:blip>
          <a:srcRect/>
          <a:stretch>
            <a:fillRect/>
          </a:stretch>
        </a:blipFill>
        <a:effectLst/>
      </p:bgPr>
    </p:bg>
    <p:spTree>
      <p:nvGrpSpPr>
        <p:cNvPr id="64" name=""/>
        <p:cNvGrpSpPr/>
        <p:nvPr/>
      </p:nvGrpSpPr>
      <p:grpSpPr>
        <a:xfrm>
          <a:off x="0" y="0"/>
          <a:ext cx="0" cy="0"/>
          <a:chOff x="0" y="0"/>
          <a:chExt cx="0" cy="0"/>
        </a:xfrm>
      </p:grpSpPr>
      <p:sp>
        <p:nvSpPr>
          <p:cNvPr id="1049040"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p>
        </p:txBody>
      </p:sp>
      <p:sp>
        <p:nvSpPr>
          <p:cNvPr id="1049041"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042"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73EC754-DA89-45C2-97C6-B723DF8DEA41}" type="datetimeFigureOut">
              <a:rPr altLang="en-US" lang="zh-CN" smtClean="0"/>
              <a:t>2023/11/19</a:t>
            </a:fld>
            <a:endParaRPr altLang="en-US" lang="zh-CN"/>
          </a:p>
        </p:txBody>
      </p:sp>
      <p:sp>
        <p:nvSpPr>
          <p:cNvPr id="1049043"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9044"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98B36759-13DF-4C1C-83CB-8E646695D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88" name=""/>
        <p:cNvGrpSpPr/>
        <p:nvPr/>
      </p:nvGrpSpPr>
      <p:grpSpPr>
        <a:xfrm>
          <a:off x="0" y="0"/>
          <a:ext cx="0" cy="0"/>
          <a:chOff x="0" y="0"/>
          <a:chExt cx="0" cy="0"/>
        </a:xfrm>
      </p:grpSpPr>
      <p:sp>
        <p:nvSpPr>
          <p:cNvPr id="1049107"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p>
        </p:txBody>
      </p:sp>
      <p:sp>
        <p:nvSpPr>
          <p:cNvPr id="1049108"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09"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870A735B-BF3B-4DDC-B9DF-4C54769B22C0}" type="datetimeFigureOut">
              <a:rPr altLang="en-US" lang="zh-CN" smtClean="0"/>
              <a:t>2023/11/19</a:t>
            </a:fld>
            <a:endParaRPr altLang="en-US" lang="zh-CN"/>
          </a:p>
        </p:txBody>
      </p:sp>
      <p:sp>
        <p:nvSpPr>
          <p:cNvPr id="1049110"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9111"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71F04884-D4D2-4D7B-8607-98BE690A594B}"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4" name="矩形 3"/>
          <p:cNvSpPr/>
          <p:nvPr/>
        </p:nvSpPr>
        <p:spPr>
          <a:xfrm>
            <a:off x="0" y="2301729"/>
            <a:ext cx="12192000" cy="3298971"/>
          </a:xfrm>
          <a:prstGeom prst="rect"/>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5" name="文本框 1"/>
          <p:cNvSpPr txBox="1"/>
          <p:nvPr/>
        </p:nvSpPr>
        <p:spPr>
          <a:xfrm>
            <a:off x="3671015" y="5810673"/>
            <a:ext cx="4794261" cy="491489"/>
          </a:xfrm>
          <a:prstGeom prst="rect"/>
          <a:noFill/>
        </p:spPr>
        <p:txBody>
          <a:bodyPr rtlCol="0" wrap="square">
            <a:spAutoFit/>
          </a:bodyPr>
          <a:p>
            <a:pPr algn="ctr">
              <a:lnSpc>
                <a:spcPct val="150000"/>
              </a:lnSpc>
            </a:pPr>
            <a:r>
              <a:rPr altLang="zh-CN" b="1" dirty="0" lang="en-US">
                <a:latin typeface="微软雅黑" panose="020B0503020204020204" pitchFamily="34" charset="-122"/>
                <a:ea typeface="微软雅黑" panose="020B0503020204020204" pitchFamily="34" charset="-122"/>
              </a:rPr>
              <a:t>23</a:t>
            </a:r>
            <a:r>
              <a:rPr altLang="en-US" b="1" dirty="0" lang="zh-CN">
                <a:latin typeface="微软雅黑" panose="020B0503020204020204" pitchFamily="34" charset="-122"/>
                <a:ea typeface="微软雅黑" panose="020B0503020204020204" pitchFamily="34" charset="-122"/>
              </a:rPr>
              <a:t>政治哲学 胡志强</a:t>
            </a:r>
          </a:p>
        </p:txBody>
      </p:sp>
      <p:sp>
        <p:nvSpPr>
          <p:cNvPr id="1048586" name="文本框 4"/>
          <p:cNvSpPr txBox="1"/>
          <p:nvPr/>
        </p:nvSpPr>
        <p:spPr>
          <a:xfrm>
            <a:off x="1867879" y="2715787"/>
            <a:ext cx="8879634" cy="1158240"/>
          </a:xfrm>
          <a:prstGeom prst="rect"/>
          <a:noFill/>
        </p:spPr>
        <p:txBody>
          <a:bodyPr rtlCol="0" wrap="square">
            <a:spAutoFit/>
          </a:bodyPr>
          <a:p>
            <a:pPr algn="ctr"/>
            <a:r>
              <a:rPr altLang="zh-CN" b="1" dirty="0" sz="3600" lang="en-US">
                <a:solidFill>
                  <a:schemeClr val="bg1"/>
                </a:solidFill>
                <a:latin typeface="微软雅黑" panose="020B0503020204020204" pitchFamily="34" charset="-122"/>
                <a:ea typeface="微软雅黑" panose="020B0503020204020204" pitchFamily="34" charset="-122"/>
              </a:rPr>
              <a:t>Why </a:t>
            </a:r>
            <a:r>
              <a:rPr altLang="zh-CN" b="1" dirty="0" sz="3600" lang="en-US">
                <a:solidFill>
                  <a:schemeClr val="bg1"/>
                </a:solidFill>
                <a:latin typeface="微软雅黑" panose="020B0503020204020204" pitchFamily="34" charset="-122"/>
                <a:ea typeface="微软雅黑" panose="020B0503020204020204" pitchFamily="34" charset="-122"/>
              </a:rPr>
              <a:t>d</a:t>
            </a:r>
            <a:r>
              <a:rPr altLang="zh-CN" b="1" dirty="0" sz="3600" lang="en-US">
                <a:solidFill>
                  <a:schemeClr val="bg1"/>
                </a:solidFill>
                <a:latin typeface="微软雅黑" panose="020B0503020204020204" pitchFamily="34" charset="-122"/>
                <a:ea typeface="微软雅黑" panose="020B0503020204020204" pitchFamily="34" charset="-122"/>
              </a:rPr>
              <a:t>i</a:t>
            </a:r>
            <a:r>
              <a:rPr altLang="zh-CN" b="1" dirty="0" sz="3600" lang="en-US">
                <a:solidFill>
                  <a:schemeClr val="bg1"/>
                </a:solidFill>
                <a:latin typeface="微软雅黑" panose="020B0503020204020204" pitchFamily="34" charset="-122"/>
                <a:ea typeface="微软雅黑" panose="020B0503020204020204" pitchFamily="34" charset="-122"/>
              </a:rPr>
              <a:t>d</a:t>
            </a:r>
            <a:r>
              <a:rPr altLang="zh-CN" b="1" dirty="0" sz="3600" lang="en-US">
                <a:solidFill>
                  <a:schemeClr val="bg1"/>
                </a:solidFill>
                <a:latin typeface="微软雅黑" panose="020B0503020204020204" pitchFamily="34" charset="-122"/>
                <a:ea typeface="微软雅黑" panose="020B0503020204020204" pitchFamily="34" charset="-122"/>
              </a:rPr>
              <a:t> </a:t>
            </a:r>
            <a:r>
              <a:rPr altLang="zh-CN" b="1" dirty="0" sz="3600" lang="en-US">
                <a:solidFill>
                  <a:schemeClr val="bg1"/>
                </a:solidFill>
                <a:latin typeface="微软雅黑" panose="020B0503020204020204" pitchFamily="34" charset="-122"/>
                <a:ea typeface="微软雅黑" panose="020B0503020204020204" pitchFamily="34" charset="-122"/>
              </a:rPr>
              <a:t>Japan Release the Contaminated Water?</a:t>
            </a:r>
            <a:endParaRPr altLang="en-US" b="1" dirty="0" sz="3600" lang="zh-CN">
              <a:solidFill>
                <a:schemeClr val="bg1"/>
              </a:solidFill>
              <a:latin typeface="微软雅黑" panose="020B0503020204020204" pitchFamily="34" charset="-122"/>
              <a:ea typeface="微软雅黑" panose="020B0503020204020204" pitchFamily="34" charset="-122"/>
            </a:endParaRPr>
          </a:p>
        </p:txBody>
      </p:sp>
      <p:grpSp>
        <p:nvGrpSpPr>
          <p:cNvPr id="16" name="组合 5"/>
          <p:cNvGrpSpPr/>
          <p:nvPr/>
        </p:nvGrpSpPr>
        <p:grpSpPr>
          <a:xfrm>
            <a:off x="4088763" y="969820"/>
            <a:ext cx="4014470" cy="760730"/>
            <a:chOff x="1274763" y="3577546"/>
            <a:chExt cx="1797916" cy="340211"/>
          </a:xfrm>
          <a:solidFill>
            <a:srgbClr val="A1082E"/>
          </a:solidFill>
        </p:grpSpPr>
        <p:grpSp>
          <p:nvGrpSpPr>
            <p:cNvPr id="17" name="组合 7"/>
            <p:cNvGrpSpPr/>
            <p:nvPr/>
          </p:nvGrpSpPr>
          <p:grpSpPr>
            <a:xfrm>
              <a:off x="1800636" y="3585032"/>
              <a:ext cx="1272043" cy="245598"/>
              <a:chOff x="-1555750" y="1939925"/>
              <a:chExt cx="13385800" cy="2584450"/>
            </a:xfrm>
            <a:grpFill/>
          </p:grpSpPr>
          <p:sp>
            <p:nvSpPr>
              <p:cNvPr id="1048587" name="Freeform 6"/>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588" name="Freeform 7"/>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589" name="Freeform 8"/>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590" name="Freeform 9"/>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591" name="Freeform 10"/>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nvGrpSpPr>
              <p:cNvPr id="18" name="组合 14"/>
              <p:cNvGrpSpPr/>
              <p:nvPr/>
            </p:nvGrpSpPr>
            <p:grpSpPr>
              <a:xfrm>
                <a:off x="2716213" y="2265362"/>
                <a:ext cx="2441575" cy="1811338"/>
                <a:chOff x="2716213" y="2265362"/>
                <a:chExt cx="2441575" cy="1811338"/>
              </a:xfrm>
              <a:grpFill/>
            </p:grpSpPr>
            <p:sp>
              <p:nvSpPr>
                <p:cNvPr id="1048592" name="Freeform 12"/>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593" name="Freeform 13"/>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sp>
            <p:nvSpPr>
              <p:cNvPr id="1048594" name="Freeform 22"/>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cxnSp>
          <p:nvCxnSpPr>
            <p:cNvPr id="3145728" name="直接连接符 18"/>
            <p:cNvCxnSpPr>
              <a:cxnSpLocks/>
            </p:cNvCxnSpPr>
            <p:nvPr/>
          </p:nvCxnSpPr>
          <p:spPr>
            <a:xfrm>
              <a:off x="1659216" y="3578150"/>
              <a:ext cx="0" cy="331222"/>
            </a:xfrm>
            <a:prstGeom prst="line"/>
            <a:grpFill/>
            <a:ln>
              <a:solidFill>
                <a:srgbClr val="A1082E"/>
              </a:solidFill>
            </a:ln>
          </p:spPr>
          <p:style>
            <a:lnRef idx="1">
              <a:schemeClr val="accent1"/>
            </a:lnRef>
            <a:fillRef idx="0">
              <a:schemeClr val="accent1"/>
            </a:fillRef>
            <a:effectRef idx="0">
              <a:schemeClr val="accent1"/>
            </a:effectRef>
            <a:fontRef idx="minor">
              <a:schemeClr val="tx1"/>
            </a:fontRef>
          </p:style>
        </p:cxnSp>
        <p:grpSp>
          <p:nvGrpSpPr>
            <p:cNvPr id="19" name="组合 19"/>
            <p:cNvGrpSpPr/>
            <p:nvPr/>
          </p:nvGrpSpPr>
          <p:grpSpPr>
            <a:xfrm>
              <a:off x="1800636" y="3840902"/>
              <a:ext cx="1272043" cy="66679"/>
              <a:chOff x="-1525588" y="4864100"/>
              <a:chExt cx="13355638" cy="700088"/>
            </a:xfrm>
            <a:grpFill/>
          </p:grpSpPr>
          <p:sp>
            <p:nvSpPr>
              <p:cNvPr id="1048595" name="Freeform 14"/>
              <p:cNvSpPr/>
              <p:nvPr/>
            </p:nvSpPr>
            <p:spPr bwMode="auto">
              <a:xfrm>
                <a:off x="158750" y="4902200"/>
                <a:ext cx="698500" cy="590550"/>
              </a:xfrm>
              <a:custGeom>
                <a:avLst/>
                <a:gdLst>
                  <a:gd name="T0" fmla="*/ 51 w 212"/>
                  <a:gd name="T1" fmla="*/ 178 h 179"/>
                  <a:gd name="T2" fmla="*/ 2 w 212"/>
                  <a:gd name="T3" fmla="*/ 178 h 179"/>
                  <a:gd name="T4" fmla="*/ 21 w 212"/>
                  <a:gd name="T5" fmla="*/ 139 h 179"/>
                  <a:gd name="T6" fmla="*/ 21 w 212"/>
                  <a:gd name="T7" fmla="*/ 39 h 179"/>
                  <a:gd name="T8" fmla="*/ 0 w 212"/>
                  <a:gd name="T9" fmla="*/ 8 h 179"/>
                  <a:gd name="T10" fmla="*/ 2 w 212"/>
                  <a:gd name="T11" fmla="*/ 3 h 179"/>
                  <a:gd name="T12" fmla="*/ 56 w 212"/>
                  <a:gd name="T13" fmla="*/ 3 h 179"/>
                  <a:gd name="T14" fmla="*/ 65 w 212"/>
                  <a:gd name="T15" fmla="*/ 18 h 179"/>
                  <a:gd name="T16" fmla="*/ 106 w 212"/>
                  <a:gd name="T17" fmla="*/ 124 h 179"/>
                  <a:gd name="T18" fmla="*/ 145 w 212"/>
                  <a:gd name="T19" fmla="*/ 20 h 179"/>
                  <a:gd name="T20" fmla="*/ 173 w 212"/>
                  <a:gd name="T21" fmla="*/ 2 h 179"/>
                  <a:gd name="T22" fmla="*/ 211 w 212"/>
                  <a:gd name="T23" fmla="*/ 5 h 179"/>
                  <a:gd name="T24" fmla="*/ 191 w 212"/>
                  <a:gd name="T25" fmla="*/ 45 h 179"/>
                  <a:gd name="T26" fmla="*/ 191 w 212"/>
                  <a:gd name="T27" fmla="*/ 137 h 179"/>
                  <a:gd name="T28" fmla="*/ 212 w 212"/>
                  <a:gd name="T29" fmla="*/ 178 h 179"/>
                  <a:gd name="T30" fmla="*/ 136 w 212"/>
                  <a:gd name="T31" fmla="*/ 178 h 179"/>
                  <a:gd name="T32" fmla="*/ 155 w 212"/>
                  <a:gd name="T33" fmla="*/ 133 h 179"/>
                  <a:gd name="T34" fmla="*/ 151 w 212"/>
                  <a:gd name="T35" fmla="*/ 32 h 179"/>
                  <a:gd name="T36" fmla="*/ 96 w 212"/>
                  <a:gd name="T37" fmla="*/ 179 h 179"/>
                  <a:gd name="T38" fmla="*/ 90 w 212"/>
                  <a:gd name="T39" fmla="*/ 179 h 179"/>
                  <a:gd name="T40" fmla="*/ 35 w 212"/>
                  <a:gd name="T41" fmla="*/ 38 h 179"/>
                  <a:gd name="T42" fmla="*/ 31 w 212"/>
                  <a:gd name="T43" fmla="*/ 39 h 179"/>
                  <a:gd name="T44" fmla="*/ 32 w 212"/>
                  <a:gd name="T45" fmla="*/ 153 h 179"/>
                  <a:gd name="T46" fmla="*/ 51 w 212"/>
                  <a:gd name="T4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2" h="179">
                    <a:moveTo>
                      <a:pt x="51" y="178"/>
                    </a:moveTo>
                    <a:cubicBezTo>
                      <a:pt x="36" y="178"/>
                      <a:pt x="19" y="178"/>
                      <a:pt x="2" y="178"/>
                    </a:cubicBezTo>
                    <a:cubicBezTo>
                      <a:pt x="20" y="170"/>
                      <a:pt x="21" y="155"/>
                      <a:pt x="21" y="139"/>
                    </a:cubicBezTo>
                    <a:cubicBezTo>
                      <a:pt x="21" y="105"/>
                      <a:pt x="21" y="72"/>
                      <a:pt x="21" y="39"/>
                    </a:cubicBezTo>
                    <a:cubicBezTo>
                      <a:pt x="21" y="24"/>
                      <a:pt x="20" y="11"/>
                      <a:pt x="0" y="8"/>
                    </a:cubicBezTo>
                    <a:cubicBezTo>
                      <a:pt x="1" y="6"/>
                      <a:pt x="1" y="4"/>
                      <a:pt x="2" y="3"/>
                    </a:cubicBezTo>
                    <a:cubicBezTo>
                      <a:pt x="20" y="3"/>
                      <a:pt x="38" y="2"/>
                      <a:pt x="56" y="3"/>
                    </a:cubicBezTo>
                    <a:cubicBezTo>
                      <a:pt x="59" y="4"/>
                      <a:pt x="63" y="12"/>
                      <a:pt x="65" y="18"/>
                    </a:cubicBezTo>
                    <a:cubicBezTo>
                      <a:pt x="78" y="51"/>
                      <a:pt x="91" y="86"/>
                      <a:pt x="106" y="124"/>
                    </a:cubicBezTo>
                    <a:cubicBezTo>
                      <a:pt x="120" y="87"/>
                      <a:pt x="134" y="54"/>
                      <a:pt x="145" y="20"/>
                    </a:cubicBezTo>
                    <a:cubicBezTo>
                      <a:pt x="150" y="5"/>
                      <a:pt x="158" y="0"/>
                      <a:pt x="173" y="2"/>
                    </a:cubicBezTo>
                    <a:cubicBezTo>
                      <a:pt x="185" y="3"/>
                      <a:pt x="197" y="2"/>
                      <a:pt x="211" y="5"/>
                    </a:cubicBezTo>
                    <a:cubicBezTo>
                      <a:pt x="188" y="12"/>
                      <a:pt x="191" y="29"/>
                      <a:pt x="191" y="45"/>
                    </a:cubicBezTo>
                    <a:cubicBezTo>
                      <a:pt x="191" y="76"/>
                      <a:pt x="191" y="107"/>
                      <a:pt x="191" y="137"/>
                    </a:cubicBezTo>
                    <a:cubicBezTo>
                      <a:pt x="191" y="163"/>
                      <a:pt x="191" y="163"/>
                      <a:pt x="212" y="178"/>
                    </a:cubicBezTo>
                    <a:cubicBezTo>
                      <a:pt x="185" y="178"/>
                      <a:pt x="161" y="178"/>
                      <a:pt x="136" y="178"/>
                    </a:cubicBezTo>
                    <a:cubicBezTo>
                      <a:pt x="161" y="170"/>
                      <a:pt x="155" y="150"/>
                      <a:pt x="155" y="133"/>
                    </a:cubicBezTo>
                    <a:cubicBezTo>
                      <a:pt x="155" y="100"/>
                      <a:pt x="155" y="67"/>
                      <a:pt x="151" y="32"/>
                    </a:cubicBezTo>
                    <a:cubicBezTo>
                      <a:pt x="133" y="81"/>
                      <a:pt x="114" y="130"/>
                      <a:pt x="96" y="179"/>
                    </a:cubicBezTo>
                    <a:cubicBezTo>
                      <a:pt x="94" y="179"/>
                      <a:pt x="92" y="179"/>
                      <a:pt x="90" y="179"/>
                    </a:cubicBezTo>
                    <a:cubicBezTo>
                      <a:pt x="72" y="132"/>
                      <a:pt x="53" y="85"/>
                      <a:pt x="35" y="38"/>
                    </a:cubicBezTo>
                    <a:cubicBezTo>
                      <a:pt x="34" y="39"/>
                      <a:pt x="33" y="39"/>
                      <a:pt x="31" y="39"/>
                    </a:cubicBezTo>
                    <a:cubicBezTo>
                      <a:pt x="31" y="77"/>
                      <a:pt x="30" y="115"/>
                      <a:pt x="32" y="153"/>
                    </a:cubicBezTo>
                    <a:cubicBezTo>
                      <a:pt x="33" y="162"/>
                      <a:pt x="44" y="170"/>
                      <a:pt x="51" y="1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596" name="Freeform 15"/>
              <p:cNvSpPr/>
              <p:nvPr/>
            </p:nvSpPr>
            <p:spPr bwMode="auto">
              <a:xfrm>
                <a:off x="9802813" y="4916487"/>
                <a:ext cx="554038" cy="573088"/>
              </a:xfrm>
              <a:custGeom>
                <a:avLst/>
                <a:gdLst>
                  <a:gd name="T0" fmla="*/ 75 w 168"/>
                  <a:gd name="T1" fmla="*/ 0 h 174"/>
                  <a:gd name="T2" fmla="*/ 53 w 168"/>
                  <a:gd name="T3" fmla="*/ 76 h 174"/>
                  <a:gd name="T4" fmla="*/ 108 w 168"/>
                  <a:gd name="T5" fmla="*/ 76 h 174"/>
                  <a:gd name="T6" fmla="*/ 91 w 168"/>
                  <a:gd name="T7" fmla="*/ 0 h 174"/>
                  <a:gd name="T8" fmla="*/ 168 w 168"/>
                  <a:gd name="T9" fmla="*/ 0 h 174"/>
                  <a:gd name="T10" fmla="*/ 149 w 168"/>
                  <a:gd name="T11" fmla="*/ 40 h 174"/>
                  <a:gd name="T12" fmla="*/ 149 w 168"/>
                  <a:gd name="T13" fmla="*/ 136 h 174"/>
                  <a:gd name="T14" fmla="*/ 168 w 168"/>
                  <a:gd name="T15" fmla="*/ 174 h 174"/>
                  <a:gd name="T16" fmla="*/ 90 w 168"/>
                  <a:gd name="T17" fmla="*/ 174 h 174"/>
                  <a:gd name="T18" fmla="*/ 112 w 168"/>
                  <a:gd name="T19" fmla="*/ 91 h 174"/>
                  <a:gd name="T20" fmla="*/ 56 w 168"/>
                  <a:gd name="T21" fmla="*/ 91 h 174"/>
                  <a:gd name="T22" fmla="*/ 57 w 168"/>
                  <a:gd name="T23" fmla="*/ 153 h 174"/>
                  <a:gd name="T24" fmla="*/ 74 w 168"/>
                  <a:gd name="T25" fmla="*/ 173 h 174"/>
                  <a:gd name="T26" fmla="*/ 0 w 168"/>
                  <a:gd name="T27" fmla="*/ 173 h 174"/>
                  <a:gd name="T28" fmla="*/ 17 w 168"/>
                  <a:gd name="T29" fmla="*/ 135 h 174"/>
                  <a:gd name="T30" fmla="*/ 17 w 168"/>
                  <a:gd name="T31" fmla="*/ 41 h 174"/>
                  <a:gd name="T32" fmla="*/ 0 w 168"/>
                  <a:gd name="T33" fmla="*/ 0 h 174"/>
                  <a:gd name="T34" fmla="*/ 75 w 168"/>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8" h="174">
                    <a:moveTo>
                      <a:pt x="75" y="0"/>
                    </a:moveTo>
                    <a:cubicBezTo>
                      <a:pt x="38" y="19"/>
                      <a:pt x="65" y="51"/>
                      <a:pt x="53" y="76"/>
                    </a:cubicBezTo>
                    <a:cubicBezTo>
                      <a:pt x="75" y="76"/>
                      <a:pt x="91" y="76"/>
                      <a:pt x="108" y="76"/>
                    </a:cubicBezTo>
                    <a:cubicBezTo>
                      <a:pt x="117" y="34"/>
                      <a:pt x="113" y="16"/>
                      <a:pt x="91" y="0"/>
                    </a:cubicBezTo>
                    <a:cubicBezTo>
                      <a:pt x="118" y="0"/>
                      <a:pt x="143" y="0"/>
                      <a:pt x="168" y="0"/>
                    </a:cubicBezTo>
                    <a:cubicBezTo>
                      <a:pt x="148" y="8"/>
                      <a:pt x="149" y="23"/>
                      <a:pt x="149" y="40"/>
                    </a:cubicBezTo>
                    <a:cubicBezTo>
                      <a:pt x="150" y="72"/>
                      <a:pt x="150" y="104"/>
                      <a:pt x="149" y="136"/>
                    </a:cubicBezTo>
                    <a:cubicBezTo>
                      <a:pt x="149" y="152"/>
                      <a:pt x="150" y="166"/>
                      <a:pt x="168" y="174"/>
                    </a:cubicBezTo>
                    <a:cubicBezTo>
                      <a:pt x="143" y="174"/>
                      <a:pt x="118" y="174"/>
                      <a:pt x="90" y="174"/>
                    </a:cubicBezTo>
                    <a:cubicBezTo>
                      <a:pt x="127" y="151"/>
                      <a:pt x="104" y="119"/>
                      <a:pt x="112" y="91"/>
                    </a:cubicBezTo>
                    <a:cubicBezTo>
                      <a:pt x="92" y="91"/>
                      <a:pt x="75" y="91"/>
                      <a:pt x="56" y="91"/>
                    </a:cubicBezTo>
                    <a:cubicBezTo>
                      <a:pt x="56" y="112"/>
                      <a:pt x="55" y="133"/>
                      <a:pt x="57" y="153"/>
                    </a:cubicBezTo>
                    <a:cubicBezTo>
                      <a:pt x="58" y="160"/>
                      <a:pt x="68" y="166"/>
                      <a:pt x="74" y="173"/>
                    </a:cubicBezTo>
                    <a:cubicBezTo>
                      <a:pt x="50" y="173"/>
                      <a:pt x="25" y="173"/>
                      <a:pt x="0" y="173"/>
                    </a:cubicBezTo>
                    <a:cubicBezTo>
                      <a:pt x="17" y="165"/>
                      <a:pt x="17" y="150"/>
                      <a:pt x="17" y="135"/>
                    </a:cubicBezTo>
                    <a:cubicBezTo>
                      <a:pt x="16" y="103"/>
                      <a:pt x="17" y="72"/>
                      <a:pt x="17" y="41"/>
                    </a:cubicBezTo>
                    <a:cubicBezTo>
                      <a:pt x="17" y="25"/>
                      <a:pt x="19" y="8"/>
                      <a:pt x="0" y="0"/>
                    </a:cubicBezTo>
                    <a:cubicBezTo>
                      <a:pt x="25" y="0"/>
                      <a:pt x="50" y="0"/>
                      <a:pt x="7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597" name="Freeform 16"/>
              <p:cNvSpPr>
                <a:spLocks noEditPoints="1"/>
              </p:cNvSpPr>
              <p:nvPr/>
            </p:nvSpPr>
            <p:spPr bwMode="auto">
              <a:xfrm>
                <a:off x="-1525588" y="4886325"/>
                <a:ext cx="514350" cy="628650"/>
              </a:xfrm>
              <a:custGeom>
                <a:avLst/>
                <a:gdLst>
                  <a:gd name="T0" fmla="*/ 2 w 156"/>
                  <a:gd name="T1" fmla="*/ 182 h 191"/>
                  <a:gd name="T2" fmla="*/ 0 w 156"/>
                  <a:gd name="T3" fmla="*/ 7 h 191"/>
                  <a:gd name="T4" fmla="*/ 115 w 156"/>
                  <a:gd name="T5" fmla="*/ 15 h 191"/>
                  <a:gd name="T6" fmla="*/ 127 w 156"/>
                  <a:gd name="T7" fmla="*/ 84 h 191"/>
                  <a:gd name="T8" fmla="*/ 107 w 156"/>
                  <a:gd name="T9" fmla="*/ 101 h 191"/>
                  <a:gd name="T10" fmla="*/ 156 w 156"/>
                  <a:gd name="T11" fmla="*/ 182 h 191"/>
                  <a:gd name="T12" fmla="*/ 94 w 156"/>
                  <a:gd name="T13" fmla="*/ 157 h 191"/>
                  <a:gd name="T14" fmla="*/ 61 w 156"/>
                  <a:gd name="T15" fmla="*/ 101 h 191"/>
                  <a:gd name="T16" fmla="*/ 77 w 156"/>
                  <a:gd name="T17" fmla="*/ 182 h 191"/>
                  <a:gd name="T18" fmla="*/ 2 w 156"/>
                  <a:gd name="T19" fmla="*/ 182 h 191"/>
                  <a:gd name="T20" fmla="*/ 57 w 156"/>
                  <a:gd name="T21" fmla="*/ 92 h 191"/>
                  <a:gd name="T22" fmla="*/ 62 w 156"/>
                  <a:gd name="T23" fmla="*/ 97 h 191"/>
                  <a:gd name="T24" fmla="*/ 93 w 156"/>
                  <a:gd name="T25" fmla="*/ 77 h 191"/>
                  <a:gd name="T26" fmla="*/ 90 w 156"/>
                  <a:gd name="T27" fmla="*/ 26 h 191"/>
                  <a:gd name="T28" fmla="*/ 66 w 156"/>
                  <a:gd name="T29" fmla="*/ 18 h 191"/>
                  <a:gd name="T30" fmla="*/ 57 w 156"/>
                  <a:gd name="T31" fmla="*/ 28 h 191"/>
                  <a:gd name="T32" fmla="*/ 57 w 156"/>
                  <a:gd name="T33" fmla="*/ 9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91">
                    <a:moveTo>
                      <a:pt x="2" y="182"/>
                    </a:moveTo>
                    <a:cubicBezTo>
                      <a:pt x="25" y="160"/>
                      <a:pt x="25" y="31"/>
                      <a:pt x="0" y="7"/>
                    </a:cubicBezTo>
                    <a:cubicBezTo>
                      <a:pt x="41" y="9"/>
                      <a:pt x="79" y="0"/>
                      <a:pt x="115" y="15"/>
                    </a:cubicBezTo>
                    <a:cubicBezTo>
                      <a:pt x="142" y="26"/>
                      <a:pt x="148" y="62"/>
                      <a:pt x="127" y="84"/>
                    </a:cubicBezTo>
                    <a:cubicBezTo>
                      <a:pt x="122" y="90"/>
                      <a:pt x="114" y="95"/>
                      <a:pt x="107" y="101"/>
                    </a:cubicBezTo>
                    <a:cubicBezTo>
                      <a:pt x="123" y="128"/>
                      <a:pt x="139" y="155"/>
                      <a:pt x="156" y="182"/>
                    </a:cubicBezTo>
                    <a:cubicBezTo>
                      <a:pt x="121" y="191"/>
                      <a:pt x="112" y="188"/>
                      <a:pt x="94" y="157"/>
                    </a:cubicBezTo>
                    <a:cubicBezTo>
                      <a:pt x="84" y="139"/>
                      <a:pt x="73" y="122"/>
                      <a:pt x="61" y="101"/>
                    </a:cubicBezTo>
                    <a:cubicBezTo>
                      <a:pt x="50" y="139"/>
                      <a:pt x="55" y="168"/>
                      <a:pt x="77" y="182"/>
                    </a:cubicBezTo>
                    <a:cubicBezTo>
                      <a:pt x="51" y="182"/>
                      <a:pt x="28" y="182"/>
                      <a:pt x="2" y="182"/>
                    </a:cubicBezTo>
                    <a:close/>
                    <a:moveTo>
                      <a:pt x="57" y="92"/>
                    </a:moveTo>
                    <a:cubicBezTo>
                      <a:pt x="59" y="93"/>
                      <a:pt x="60" y="95"/>
                      <a:pt x="62" y="97"/>
                    </a:cubicBezTo>
                    <a:cubicBezTo>
                      <a:pt x="73" y="90"/>
                      <a:pt x="91" y="86"/>
                      <a:pt x="93" y="77"/>
                    </a:cubicBezTo>
                    <a:cubicBezTo>
                      <a:pt x="97" y="61"/>
                      <a:pt x="94" y="42"/>
                      <a:pt x="90" y="26"/>
                    </a:cubicBezTo>
                    <a:cubicBezTo>
                      <a:pt x="89" y="21"/>
                      <a:pt x="74" y="19"/>
                      <a:pt x="66" y="18"/>
                    </a:cubicBezTo>
                    <a:cubicBezTo>
                      <a:pt x="63" y="17"/>
                      <a:pt x="57" y="25"/>
                      <a:pt x="57" y="28"/>
                    </a:cubicBezTo>
                    <a:cubicBezTo>
                      <a:pt x="56" y="49"/>
                      <a:pt x="57" y="71"/>
                      <a:pt x="57" y="9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598" name="Freeform 17"/>
              <p:cNvSpPr>
                <a:spLocks noEditPoints="1"/>
              </p:cNvSpPr>
              <p:nvPr/>
            </p:nvSpPr>
            <p:spPr bwMode="auto">
              <a:xfrm>
                <a:off x="4838700" y="4906962"/>
                <a:ext cx="514350" cy="608013"/>
              </a:xfrm>
              <a:custGeom>
                <a:avLst/>
                <a:gdLst>
                  <a:gd name="T0" fmla="*/ 56 w 156"/>
                  <a:gd name="T1" fmla="*/ 96 h 185"/>
                  <a:gd name="T2" fmla="*/ 78 w 156"/>
                  <a:gd name="T3" fmla="*/ 177 h 185"/>
                  <a:gd name="T4" fmla="*/ 1 w 156"/>
                  <a:gd name="T5" fmla="*/ 177 h 185"/>
                  <a:gd name="T6" fmla="*/ 18 w 156"/>
                  <a:gd name="T7" fmla="*/ 130 h 185"/>
                  <a:gd name="T8" fmla="*/ 18 w 156"/>
                  <a:gd name="T9" fmla="*/ 38 h 185"/>
                  <a:gd name="T10" fmla="*/ 0 w 156"/>
                  <a:gd name="T11" fmla="*/ 3 h 185"/>
                  <a:gd name="T12" fmla="*/ 13 w 156"/>
                  <a:gd name="T13" fmla="*/ 1 h 185"/>
                  <a:gd name="T14" fmla="*/ 85 w 156"/>
                  <a:gd name="T15" fmla="*/ 2 h 185"/>
                  <a:gd name="T16" fmla="*/ 138 w 156"/>
                  <a:gd name="T17" fmla="*/ 36 h 185"/>
                  <a:gd name="T18" fmla="*/ 107 w 156"/>
                  <a:gd name="T19" fmla="*/ 94 h 185"/>
                  <a:gd name="T20" fmla="*/ 156 w 156"/>
                  <a:gd name="T21" fmla="*/ 176 h 185"/>
                  <a:gd name="T22" fmla="*/ 94 w 156"/>
                  <a:gd name="T23" fmla="*/ 150 h 185"/>
                  <a:gd name="T24" fmla="*/ 65 w 156"/>
                  <a:gd name="T25" fmla="*/ 101 h 185"/>
                  <a:gd name="T26" fmla="*/ 56 w 156"/>
                  <a:gd name="T27" fmla="*/ 96 h 185"/>
                  <a:gd name="T28" fmla="*/ 57 w 156"/>
                  <a:gd name="T29" fmla="*/ 87 h 185"/>
                  <a:gd name="T30" fmla="*/ 95 w 156"/>
                  <a:gd name="T31" fmla="*/ 71 h 185"/>
                  <a:gd name="T32" fmla="*/ 89 w 156"/>
                  <a:gd name="T33" fmla="*/ 19 h 185"/>
                  <a:gd name="T34" fmla="*/ 66 w 156"/>
                  <a:gd name="T35" fmla="*/ 12 h 185"/>
                  <a:gd name="T36" fmla="*/ 57 w 156"/>
                  <a:gd name="T37" fmla="*/ 22 h 185"/>
                  <a:gd name="T38" fmla="*/ 57 w 156"/>
                  <a:gd name="T39" fmla="*/ 8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85">
                    <a:moveTo>
                      <a:pt x="56" y="96"/>
                    </a:moveTo>
                    <a:cubicBezTo>
                      <a:pt x="62" y="125"/>
                      <a:pt x="42" y="155"/>
                      <a:pt x="78" y="177"/>
                    </a:cubicBezTo>
                    <a:cubicBezTo>
                      <a:pt x="50" y="177"/>
                      <a:pt x="25" y="177"/>
                      <a:pt x="1" y="177"/>
                    </a:cubicBezTo>
                    <a:cubicBezTo>
                      <a:pt x="23" y="167"/>
                      <a:pt x="18" y="147"/>
                      <a:pt x="18" y="130"/>
                    </a:cubicBezTo>
                    <a:cubicBezTo>
                      <a:pt x="18" y="99"/>
                      <a:pt x="18" y="69"/>
                      <a:pt x="18" y="38"/>
                    </a:cubicBezTo>
                    <a:cubicBezTo>
                      <a:pt x="18" y="23"/>
                      <a:pt x="19" y="9"/>
                      <a:pt x="0" y="3"/>
                    </a:cubicBezTo>
                    <a:cubicBezTo>
                      <a:pt x="4" y="2"/>
                      <a:pt x="9" y="1"/>
                      <a:pt x="13" y="1"/>
                    </a:cubicBezTo>
                    <a:cubicBezTo>
                      <a:pt x="37" y="1"/>
                      <a:pt x="61" y="0"/>
                      <a:pt x="85" y="2"/>
                    </a:cubicBezTo>
                    <a:cubicBezTo>
                      <a:pt x="116" y="4"/>
                      <a:pt x="133" y="16"/>
                      <a:pt x="138" y="36"/>
                    </a:cubicBezTo>
                    <a:cubicBezTo>
                      <a:pt x="144" y="58"/>
                      <a:pt x="135" y="75"/>
                      <a:pt x="107" y="94"/>
                    </a:cubicBezTo>
                    <a:cubicBezTo>
                      <a:pt x="123" y="122"/>
                      <a:pt x="140" y="149"/>
                      <a:pt x="156" y="176"/>
                    </a:cubicBezTo>
                    <a:cubicBezTo>
                      <a:pt x="118" y="185"/>
                      <a:pt x="113" y="183"/>
                      <a:pt x="94" y="150"/>
                    </a:cubicBezTo>
                    <a:cubicBezTo>
                      <a:pt x="85" y="134"/>
                      <a:pt x="75" y="117"/>
                      <a:pt x="65" y="101"/>
                    </a:cubicBezTo>
                    <a:cubicBezTo>
                      <a:pt x="64" y="100"/>
                      <a:pt x="62" y="100"/>
                      <a:pt x="56" y="96"/>
                    </a:cubicBezTo>
                    <a:close/>
                    <a:moveTo>
                      <a:pt x="57" y="87"/>
                    </a:moveTo>
                    <a:cubicBezTo>
                      <a:pt x="73" y="86"/>
                      <a:pt x="88" y="87"/>
                      <a:pt x="95" y="71"/>
                    </a:cubicBezTo>
                    <a:cubicBezTo>
                      <a:pt x="102" y="53"/>
                      <a:pt x="102" y="34"/>
                      <a:pt x="89" y="19"/>
                    </a:cubicBezTo>
                    <a:cubicBezTo>
                      <a:pt x="85" y="13"/>
                      <a:pt x="74" y="12"/>
                      <a:pt x="66" y="12"/>
                    </a:cubicBezTo>
                    <a:cubicBezTo>
                      <a:pt x="63" y="12"/>
                      <a:pt x="57" y="19"/>
                      <a:pt x="57" y="22"/>
                    </a:cubicBezTo>
                    <a:cubicBezTo>
                      <a:pt x="56" y="43"/>
                      <a:pt x="57" y="64"/>
                      <a:pt x="57" y="8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599" name="Freeform 18"/>
              <p:cNvSpPr>
                <a:spLocks noEditPoints="1"/>
              </p:cNvSpPr>
              <p:nvPr/>
            </p:nvSpPr>
            <p:spPr bwMode="auto">
              <a:xfrm>
                <a:off x="7708900" y="4889500"/>
                <a:ext cx="557213" cy="674688"/>
              </a:xfrm>
              <a:custGeom>
                <a:avLst/>
                <a:gdLst>
                  <a:gd name="T0" fmla="*/ 0 w 169"/>
                  <a:gd name="T1" fmla="*/ 95 h 205"/>
                  <a:gd name="T2" fmla="*/ 87 w 169"/>
                  <a:gd name="T3" fmla="*/ 2 h 205"/>
                  <a:gd name="T4" fmla="*/ 166 w 169"/>
                  <a:gd name="T5" fmla="*/ 93 h 205"/>
                  <a:gd name="T6" fmla="*/ 54 w 169"/>
                  <a:gd name="T7" fmla="*/ 183 h 205"/>
                  <a:gd name="T8" fmla="*/ 0 w 169"/>
                  <a:gd name="T9" fmla="*/ 95 h 205"/>
                  <a:gd name="T10" fmla="*/ 40 w 169"/>
                  <a:gd name="T11" fmla="*/ 95 h 205"/>
                  <a:gd name="T12" fmla="*/ 50 w 169"/>
                  <a:gd name="T13" fmla="*/ 152 h 205"/>
                  <a:gd name="T14" fmla="*/ 83 w 169"/>
                  <a:gd name="T15" fmla="*/ 179 h 205"/>
                  <a:gd name="T16" fmla="*/ 115 w 169"/>
                  <a:gd name="T17" fmla="*/ 154 h 205"/>
                  <a:gd name="T18" fmla="*/ 115 w 169"/>
                  <a:gd name="T19" fmla="*/ 37 h 205"/>
                  <a:gd name="T20" fmla="*/ 82 w 169"/>
                  <a:gd name="T21" fmla="*/ 12 h 205"/>
                  <a:gd name="T22" fmla="*/ 50 w 169"/>
                  <a:gd name="T23" fmla="*/ 40 h 205"/>
                  <a:gd name="T24" fmla="*/ 40 w 169"/>
                  <a:gd name="T25"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205">
                    <a:moveTo>
                      <a:pt x="0" y="95"/>
                    </a:moveTo>
                    <a:cubicBezTo>
                      <a:pt x="0" y="40"/>
                      <a:pt x="37" y="0"/>
                      <a:pt x="87" y="2"/>
                    </a:cubicBezTo>
                    <a:cubicBezTo>
                      <a:pt x="132" y="3"/>
                      <a:pt x="164" y="40"/>
                      <a:pt x="166" y="93"/>
                    </a:cubicBezTo>
                    <a:cubicBezTo>
                      <a:pt x="169" y="159"/>
                      <a:pt x="112" y="205"/>
                      <a:pt x="54" y="183"/>
                    </a:cubicBezTo>
                    <a:cubicBezTo>
                      <a:pt x="22" y="171"/>
                      <a:pt x="0" y="135"/>
                      <a:pt x="0" y="95"/>
                    </a:cubicBezTo>
                    <a:close/>
                    <a:moveTo>
                      <a:pt x="40" y="95"/>
                    </a:moveTo>
                    <a:cubicBezTo>
                      <a:pt x="43" y="114"/>
                      <a:pt x="45" y="133"/>
                      <a:pt x="50" y="152"/>
                    </a:cubicBezTo>
                    <a:cubicBezTo>
                      <a:pt x="54" y="167"/>
                      <a:pt x="65" y="179"/>
                      <a:pt x="83" y="179"/>
                    </a:cubicBezTo>
                    <a:cubicBezTo>
                      <a:pt x="100" y="179"/>
                      <a:pt x="110" y="169"/>
                      <a:pt x="115" y="154"/>
                    </a:cubicBezTo>
                    <a:cubicBezTo>
                      <a:pt x="129" y="115"/>
                      <a:pt x="129" y="75"/>
                      <a:pt x="115" y="37"/>
                    </a:cubicBezTo>
                    <a:cubicBezTo>
                      <a:pt x="110" y="22"/>
                      <a:pt x="99" y="11"/>
                      <a:pt x="82" y="12"/>
                    </a:cubicBezTo>
                    <a:cubicBezTo>
                      <a:pt x="64" y="12"/>
                      <a:pt x="54" y="24"/>
                      <a:pt x="50" y="40"/>
                    </a:cubicBezTo>
                    <a:cubicBezTo>
                      <a:pt x="45" y="57"/>
                      <a:pt x="43" y="76"/>
                      <a:pt x="40"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00" name="Freeform 19"/>
              <p:cNvSpPr/>
              <p:nvPr/>
            </p:nvSpPr>
            <p:spPr bwMode="auto">
              <a:xfrm>
                <a:off x="4294188" y="4916487"/>
                <a:ext cx="477838" cy="576263"/>
              </a:xfrm>
              <a:custGeom>
                <a:avLst/>
                <a:gdLst>
                  <a:gd name="T0" fmla="*/ 134 w 145"/>
                  <a:gd name="T1" fmla="*/ 0 h 175"/>
                  <a:gd name="T2" fmla="*/ 134 w 145"/>
                  <a:gd name="T3" fmla="*/ 48 h 175"/>
                  <a:gd name="T4" fmla="*/ 130 w 145"/>
                  <a:gd name="T5" fmla="*/ 49 h 175"/>
                  <a:gd name="T6" fmla="*/ 123 w 145"/>
                  <a:gd name="T7" fmla="*/ 33 h 175"/>
                  <a:gd name="T8" fmla="*/ 98 w 145"/>
                  <a:gd name="T9" fmla="*/ 10 h 175"/>
                  <a:gd name="T10" fmla="*/ 59 w 145"/>
                  <a:gd name="T11" fmla="*/ 39 h 175"/>
                  <a:gd name="T12" fmla="*/ 59 w 145"/>
                  <a:gd name="T13" fmla="*/ 77 h 175"/>
                  <a:gd name="T14" fmla="*/ 101 w 145"/>
                  <a:gd name="T15" fmla="*/ 43 h 175"/>
                  <a:gd name="T16" fmla="*/ 101 w 145"/>
                  <a:gd name="T17" fmla="*/ 126 h 175"/>
                  <a:gd name="T18" fmla="*/ 59 w 145"/>
                  <a:gd name="T19" fmla="*/ 91 h 175"/>
                  <a:gd name="T20" fmla="*/ 60 w 145"/>
                  <a:gd name="T21" fmla="*/ 153 h 175"/>
                  <a:gd name="T22" fmla="*/ 76 w 145"/>
                  <a:gd name="T23" fmla="*/ 166 h 175"/>
                  <a:gd name="T24" fmla="*/ 130 w 145"/>
                  <a:gd name="T25" fmla="*/ 139 h 175"/>
                  <a:gd name="T26" fmla="*/ 140 w 145"/>
                  <a:gd name="T27" fmla="*/ 122 h 175"/>
                  <a:gd name="T28" fmla="*/ 145 w 145"/>
                  <a:gd name="T29" fmla="*/ 123 h 175"/>
                  <a:gd name="T30" fmla="*/ 137 w 145"/>
                  <a:gd name="T31" fmla="*/ 170 h 175"/>
                  <a:gd name="T32" fmla="*/ 127 w 145"/>
                  <a:gd name="T33" fmla="*/ 175 h 175"/>
                  <a:gd name="T34" fmla="*/ 4 w 145"/>
                  <a:gd name="T35" fmla="*/ 175 h 175"/>
                  <a:gd name="T36" fmla="*/ 0 w 145"/>
                  <a:gd name="T37" fmla="*/ 171 h 175"/>
                  <a:gd name="T38" fmla="*/ 21 w 145"/>
                  <a:gd name="T39" fmla="*/ 136 h 175"/>
                  <a:gd name="T40" fmla="*/ 21 w 145"/>
                  <a:gd name="T41" fmla="*/ 34 h 175"/>
                  <a:gd name="T42" fmla="*/ 2 w 145"/>
                  <a:gd name="T43" fmla="*/ 0 h 175"/>
                  <a:gd name="T44" fmla="*/ 134 w 145"/>
                  <a:gd name="T4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175">
                    <a:moveTo>
                      <a:pt x="134" y="0"/>
                    </a:moveTo>
                    <a:cubicBezTo>
                      <a:pt x="134" y="17"/>
                      <a:pt x="134" y="32"/>
                      <a:pt x="134" y="48"/>
                    </a:cubicBezTo>
                    <a:cubicBezTo>
                      <a:pt x="133" y="48"/>
                      <a:pt x="131" y="49"/>
                      <a:pt x="130" y="49"/>
                    </a:cubicBezTo>
                    <a:cubicBezTo>
                      <a:pt x="128" y="44"/>
                      <a:pt x="127" y="37"/>
                      <a:pt x="123" y="33"/>
                    </a:cubicBezTo>
                    <a:cubicBezTo>
                      <a:pt x="116" y="24"/>
                      <a:pt x="108" y="14"/>
                      <a:pt x="98" y="10"/>
                    </a:cubicBezTo>
                    <a:cubicBezTo>
                      <a:pt x="67" y="0"/>
                      <a:pt x="59" y="7"/>
                      <a:pt x="59" y="39"/>
                    </a:cubicBezTo>
                    <a:cubicBezTo>
                      <a:pt x="59" y="52"/>
                      <a:pt x="59" y="64"/>
                      <a:pt x="59" y="77"/>
                    </a:cubicBezTo>
                    <a:cubicBezTo>
                      <a:pt x="89" y="83"/>
                      <a:pt x="90" y="59"/>
                      <a:pt x="101" y="43"/>
                    </a:cubicBezTo>
                    <a:cubicBezTo>
                      <a:pt x="101" y="71"/>
                      <a:pt x="101" y="98"/>
                      <a:pt x="101" y="126"/>
                    </a:cubicBezTo>
                    <a:cubicBezTo>
                      <a:pt x="91" y="110"/>
                      <a:pt x="89" y="87"/>
                      <a:pt x="59" y="91"/>
                    </a:cubicBezTo>
                    <a:cubicBezTo>
                      <a:pt x="59" y="111"/>
                      <a:pt x="58" y="132"/>
                      <a:pt x="60" y="153"/>
                    </a:cubicBezTo>
                    <a:cubicBezTo>
                      <a:pt x="61" y="158"/>
                      <a:pt x="70" y="165"/>
                      <a:pt x="76" y="166"/>
                    </a:cubicBezTo>
                    <a:cubicBezTo>
                      <a:pt x="99" y="167"/>
                      <a:pt x="118" y="159"/>
                      <a:pt x="130" y="139"/>
                    </a:cubicBezTo>
                    <a:cubicBezTo>
                      <a:pt x="133" y="133"/>
                      <a:pt x="137" y="128"/>
                      <a:pt x="140" y="122"/>
                    </a:cubicBezTo>
                    <a:cubicBezTo>
                      <a:pt x="142" y="123"/>
                      <a:pt x="143" y="123"/>
                      <a:pt x="145" y="123"/>
                    </a:cubicBezTo>
                    <a:cubicBezTo>
                      <a:pt x="142" y="139"/>
                      <a:pt x="140" y="155"/>
                      <a:pt x="137" y="170"/>
                    </a:cubicBezTo>
                    <a:cubicBezTo>
                      <a:pt x="136" y="172"/>
                      <a:pt x="131" y="175"/>
                      <a:pt x="127" y="175"/>
                    </a:cubicBezTo>
                    <a:cubicBezTo>
                      <a:pt x="86" y="175"/>
                      <a:pt x="45" y="175"/>
                      <a:pt x="4" y="175"/>
                    </a:cubicBezTo>
                    <a:cubicBezTo>
                      <a:pt x="3" y="175"/>
                      <a:pt x="2" y="173"/>
                      <a:pt x="0" y="171"/>
                    </a:cubicBezTo>
                    <a:cubicBezTo>
                      <a:pt x="20" y="167"/>
                      <a:pt x="21" y="152"/>
                      <a:pt x="21" y="136"/>
                    </a:cubicBezTo>
                    <a:cubicBezTo>
                      <a:pt x="20" y="102"/>
                      <a:pt x="20" y="68"/>
                      <a:pt x="21" y="34"/>
                    </a:cubicBezTo>
                    <a:cubicBezTo>
                      <a:pt x="21" y="19"/>
                      <a:pt x="20" y="6"/>
                      <a:pt x="2" y="0"/>
                    </a:cubicBezTo>
                    <a:cubicBezTo>
                      <a:pt x="45" y="0"/>
                      <a:pt x="89" y="0"/>
                      <a:pt x="13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01" name="Freeform 20"/>
              <p:cNvSpPr/>
              <p:nvPr/>
            </p:nvSpPr>
            <p:spPr bwMode="auto">
              <a:xfrm>
                <a:off x="-419100" y="4886325"/>
                <a:ext cx="517525" cy="625475"/>
              </a:xfrm>
              <a:custGeom>
                <a:avLst/>
                <a:gdLst>
                  <a:gd name="T0" fmla="*/ 136 w 157"/>
                  <a:gd name="T1" fmla="*/ 190 h 190"/>
                  <a:gd name="T2" fmla="*/ 32 w 157"/>
                  <a:gd name="T3" fmla="*/ 49 h 190"/>
                  <a:gd name="T4" fmla="*/ 33 w 157"/>
                  <a:gd name="T5" fmla="*/ 161 h 190"/>
                  <a:gd name="T6" fmla="*/ 51 w 157"/>
                  <a:gd name="T7" fmla="*/ 183 h 190"/>
                  <a:gd name="T8" fmla="*/ 1 w 157"/>
                  <a:gd name="T9" fmla="*/ 183 h 190"/>
                  <a:gd name="T10" fmla="*/ 20 w 157"/>
                  <a:gd name="T11" fmla="*/ 145 h 190"/>
                  <a:gd name="T12" fmla="*/ 20 w 157"/>
                  <a:gd name="T13" fmla="*/ 63 h 190"/>
                  <a:gd name="T14" fmla="*/ 0 w 157"/>
                  <a:gd name="T15" fmla="*/ 12 h 190"/>
                  <a:gd name="T16" fmla="*/ 66 w 157"/>
                  <a:gd name="T17" fmla="*/ 29 h 190"/>
                  <a:gd name="T18" fmla="*/ 130 w 157"/>
                  <a:gd name="T19" fmla="*/ 116 h 190"/>
                  <a:gd name="T20" fmla="*/ 129 w 157"/>
                  <a:gd name="T21" fmla="*/ 32 h 190"/>
                  <a:gd name="T22" fmla="*/ 112 w 157"/>
                  <a:gd name="T23" fmla="*/ 9 h 190"/>
                  <a:gd name="T24" fmla="*/ 157 w 157"/>
                  <a:gd name="T25" fmla="*/ 9 h 190"/>
                  <a:gd name="T26" fmla="*/ 142 w 157"/>
                  <a:gd name="T27" fmla="*/ 47 h 190"/>
                  <a:gd name="T28" fmla="*/ 142 w 157"/>
                  <a:gd name="T29" fmla="*/ 171 h 190"/>
                  <a:gd name="T30" fmla="*/ 141 w 157"/>
                  <a:gd name="T31" fmla="*/ 188 h 190"/>
                  <a:gd name="T32" fmla="*/ 136 w 157"/>
                  <a:gd name="T33"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90">
                    <a:moveTo>
                      <a:pt x="136" y="190"/>
                    </a:moveTo>
                    <a:cubicBezTo>
                      <a:pt x="102" y="145"/>
                      <a:pt x="69" y="99"/>
                      <a:pt x="32" y="49"/>
                    </a:cubicBezTo>
                    <a:cubicBezTo>
                      <a:pt x="32" y="90"/>
                      <a:pt x="31" y="125"/>
                      <a:pt x="33" y="161"/>
                    </a:cubicBezTo>
                    <a:cubicBezTo>
                      <a:pt x="33" y="168"/>
                      <a:pt x="44" y="175"/>
                      <a:pt x="51" y="183"/>
                    </a:cubicBezTo>
                    <a:cubicBezTo>
                      <a:pt x="35" y="183"/>
                      <a:pt x="18" y="183"/>
                      <a:pt x="1" y="183"/>
                    </a:cubicBezTo>
                    <a:cubicBezTo>
                      <a:pt x="20" y="175"/>
                      <a:pt x="20" y="161"/>
                      <a:pt x="20" y="145"/>
                    </a:cubicBezTo>
                    <a:cubicBezTo>
                      <a:pt x="20" y="117"/>
                      <a:pt x="19" y="90"/>
                      <a:pt x="20" y="63"/>
                    </a:cubicBezTo>
                    <a:cubicBezTo>
                      <a:pt x="20" y="43"/>
                      <a:pt x="21" y="24"/>
                      <a:pt x="0" y="12"/>
                    </a:cubicBezTo>
                    <a:cubicBezTo>
                      <a:pt x="30" y="0"/>
                      <a:pt x="49" y="5"/>
                      <a:pt x="66" y="29"/>
                    </a:cubicBezTo>
                    <a:cubicBezTo>
                      <a:pt x="86" y="56"/>
                      <a:pt x="107" y="84"/>
                      <a:pt x="130" y="116"/>
                    </a:cubicBezTo>
                    <a:cubicBezTo>
                      <a:pt x="130" y="84"/>
                      <a:pt x="132" y="58"/>
                      <a:pt x="129" y="32"/>
                    </a:cubicBezTo>
                    <a:cubicBezTo>
                      <a:pt x="129" y="24"/>
                      <a:pt x="119" y="17"/>
                      <a:pt x="112" y="9"/>
                    </a:cubicBezTo>
                    <a:cubicBezTo>
                      <a:pt x="127" y="9"/>
                      <a:pt x="142" y="9"/>
                      <a:pt x="157" y="9"/>
                    </a:cubicBezTo>
                    <a:cubicBezTo>
                      <a:pt x="140" y="18"/>
                      <a:pt x="142" y="33"/>
                      <a:pt x="142" y="47"/>
                    </a:cubicBezTo>
                    <a:cubicBezTo>
                      <a:pt x="142" y="89"/>
                      <a:pt x="142" y="130"/>
                      <a:pt x="142" y="171"/>
                    </a:cubicBezTo>
                    <a:cubicBezTo>
                      <a:pt x="142" y="177"/>
                      <a:pt x="141" y="183"/>
                      <a:pt x="141" y="188"/>
                    </a:cubicBezTo>
                    <a:cubicBezTo>
                      <a:pt x="139" y="189"/>
                      <a:pt x="138" y="189"/>
                      <a:pt x="136" y="19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02" name="Freeform 21"/>
              <p:cNvSpPr/>
              <p:nvPr/>
            </p:nvSpPr>
            <p:spPr bwMode="auto">
              <a:xfrm>
                <a:off x="-949325" y="4916487"/>
                <a:ext cx="471488" cy="573088"/>
              </a:xfrm>
              <a:custGeom>
                <a:avLst/>
                <a:gdLst>
                  <a:gd name="T0" fmla="*/ 56 w 143"/>
                  <a:gd name="T1" fmla="*/ 78 h 174"/>
                  <a:gd name="T2" fmla="*/ 98 w 143"/>
                  <a:gd name="T3" fmla="*/ 44 h 174"/>
                  <a:gd name="T4" fmla="*/ 98 w 143"/>
                  <a:gd name="T5" fmla="*/ 130 h 174"/>
                  <a:gd name="T6" fmla="*/ 56 w 143"/>
                  <a:gd name="T7" fmla="*/ 91 h 174"/>
                  <a:gd name="T8" fmla="*/ 57 w 143"/>
                  <a:gd name="T9" fmla="*/ 151 h 174"/>
                  <a:gd name="T10" fmla="*/ 74 w 143"/>
                  <a:gd name="T11" fmla="*/ 166 h 174"/>
                  <a:gd name="T12" fmla="*/ 128 w 143"/>
                  <a:gd name="T13" fmla="*/ 139 h 174"/>
                  <a:gd name="T14" fmla="*/ 143 w 143"/>
                  <a:gd name="T15" fmla="*/ 123 h 174"/>
                  <a:gd name="T16" fmla="*/ 134 w 143"/>
                  <a:gd name="T17" fmla="*/ 174 h 174"/>
                  <a:gd name="T18" fmla="*/ 0 w 143"/>
                  <a:gd name="T19" fmla="*/ 174 h 174"/>
                  <a:gd name="T20" fmla="*/ 19 w 143"/>
                  <a:gd name="T21" fmla="*/ 131 h 174"/>
                  <a:gd name="T22" fmla="*/ 19 w 143"/>
                  <a:gd name="T23" fmla="*/ 35 h 174"/>
                  <a:gd name="T24" fmla="*/ 0 w 143"/>
                  <a:gd name="T25" fmla="*/ 0 h 174"/>
                  <a:gd name="T26" fmla="*/ 132 w 143"/>
                  <a:gd name="T27" fmla="*/ 0 h 174"/>
                  <a:gd name="T28" fmla="*/ 132 w 143"/>
                  <a:gd name="T29" fmla="*/ 48 h 174"/>
                  <a:gd name="T30" fmla="*/ 128 w 143"/>
                  <a:gd name="T31" fmla="*/ 49 h 174"/>
                  <a:gd name="T32" fmla="*/ 123 w 143"/>
                  <a:gd name="T33" fmla="*/ 36 h 174"/>
                  <a:gd name="T34" fmla="*/ 65 w 143"/>
                  <a:gd name="T35" fmla="*/ 9 h 174"/>
                  <a:gd name="T36" fmla="*/ 57 w 143"/>
                  <a:gd name="T37" fmla="*/ 20 h 174"/>
                  <a:gd name="T38" fmla="*/ 56 w 143"/>
                  <a:gd name="T39" fmla="*/ 30 h 174"/>
                  <a:gd name="T40" fmla="*/ 56 w 143"/>
                  <a:gd name="T41" fmla="*/ 7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3" h="174">
                    <a:moveTo>
                      <a:pt x="56" y="78"/>
                    </a:moveTo>
                    <a:cubicBezTo>
                      <a:pt x="86" y="82"/>
                      <a:pt x="88" y="60"/>
                      <a:pt x="98" y="44"/>
                    </a:cubicBezTo>
                    <a:cubicBezTo>
                      <a:pt x="98" y="71"/>
                      <a:pt x="98" y="98"/>
                      <a:pt x="98" y="130"/>
                    </a:cubicBezTo>
                    <a:cubicBezTo>
                      <a:pt x="88" y="110"/>
                      <a:pt x="87" y="86"/>
                      <a:pt x="56" y="91"/>
                    </a:cubicBezTo>
                    <a:cubicBezTo>
                      <a:pt x="56" y="111"/>
                      <a:pt x="55" y="131"/>
                      <a:pt x="57" y="151"/>
                    </a:cubicBezTo>
                    <a:cubicBezTo>
                      <a:pt x="58" y="157"/>
                      <a:pt x="68" y="165"/>
                      <a:pt x="74" y="166"/>
                    </a:cubicBezTo>
                    <a:cubicBezTo>
                      <a:pt x="97" y="168"/>
                      <a:pt x="116" y="159"/>
                      <a:pt x="128" y="139"/>
                    </a:cubicBezTo>
                    <a:cubicBezTo>
                      <a:pt x="132" y="133"/>
                      <a:pt x="135" y="127"/>
                      <a:pt x="143" y="123"/>
                    </a:cubicBezTo>
                    <a:cubicBezTo>
                      <a:pt x="140" y="140"/>
                      <a:pt x="137" y="157"/>
                      <a:pt x="134" y="174"/>
                    </a:cubicBezTo>
                    <a:cubicBezTo>
                      <a:pt x="89" y="174"/>
                      <a:pt x="45" y="174"/>
                      <a:pt x="0" y="174"/>
                    </a:cubicBezTo>
                    <a:cubicBezTo>
                      <a:pt x="24" y="166"/>
                      <a:pt x="19" y="147"/>
                      <a:pt x="19" y="131"/>
                    </a:cubicBezTo>
                    <a:cubicBezTo>
                      <a:pt x="19" y="99"/>
                      <a:pt x="19" y="67"/>
                      <a:pt x="19" y="35"/>
                    </a:cubicBezTo>
                    <a:cubicBezTo>
                      <a:pt x="19" y="20"/>
                      <a:pt x="19" y="6"/>
                      <a:pt x="0" y="0"/>
                    </a:cubicBezTo>
                    <a:cubicBezTo>
                      <a:pt x="44" y="0"/>
                      <a:pt x="87" y="0"/>
                      <a:pt x="132" y="0"/>
                    </a:cubicBezTo>
                    <a:cubicBezTo>
                      <a:pt x="132" y="16"/>
                      <a:pt x="132" y="32"/>
                      <a:pt x="132" y="48"/>
                    </a:cubicBezTo>
                    <a:cubicBezTo>
                      <a:pt x="131" y="49"/>
                      <a:pt x="130" y="49"/>
                      <a:pt x="128" y="49"/>
                    </a:cubicBezTo>
                    <a:cubicBezTo>
                      <a:pt x="127" y="45"/>
                      <a:pt x="124" y="40"/>
                      <a:pt x="123" y="36"/>
                    </a:cubicBezTo>
                    <a:cubicBezTo>
                      <a:pt x="114" y="13"/>
                      <a:pt x="87" y="0"/>
                      <a:pt x="65" y="9"/>
                    </a:cubicBezTo>
                    <a:cubicBezTo>
                      <a:pt x="62" y="10"/>
                      <a:pt x="59" y="16"/>
                      <a:pt x="57" y="20"/>
                    </a:cubicBezTo>
                    <a:cubicBezTo>
                      <a:pt x="55" y="23"/>
                      <a:pt x="56" y="27"/>
                      <a:pt x="56" y="30"/>
                    </a:cubicBezTo>
                    <a:cubicBezTo>
                      <a:pt x="56" y="46"/>
                      <a:pt x="56" y="62"/>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03" name="Freeform 23"/>
              <p:cNvSpPr/>
              <p:nvPr/>
            </p:nvSpPr>
            <p:spPr bwMode="auto">
              <a:xfrm>
                <a:off x="1219200" y="4889500"/>
                <a:ext cx="531813" cy="622300"/>
              </a:xfrm>
              <a:custGeom>
                <a:avLst/>
                <a:gdLst>
                  <a:gd name="T0" fmla="*/ 3 w 161"/>
                  <a:gd name="T1" fmla="*/ 9 h 189"/>
                  <a:gd name="T2" fmla="*/ 72 w 161"/>
                  <a:gd name="T3" fmla="*/ 30 h 189"/>
                  <a:gd name="T4" fmla="*/ 132 w 161"/>
                  <a:gd name="T5" fmla="*/ 113 h 189"/>
                  <a:gd name="T6" fmla="*/ 131 w 161"/>
                  <a:gd name="T7" fmla="*/ 25 h 189"/>
                  <a:gd name="T8" fmla="*/ 113 w 161"/>
                  <a:gd name="T9" fmla="*/ 8 h 189"/>
                  <a:gd name="T10" fmla="*/ 161 w 161"/>
                  <a:gd name="T11" fmla="*/ 8 h 189"/>
                  <a:gd name="T12" fmla="*/ 145 w 161"/>
                  <a:gd name="T13" fmla="*/ 51 h 189"/>
                  <a:gd name="T14" fmla="*/ 145 w 161"/>
                  <a:gd name="T15" fmla="*/ 186 h 189"/>
                  <a:gd name="T16" fmla="*/ 139 w 161"/>
                  <a:gd name="T17" fmla="*/ 189 h 189"/>
                  <a:gd name="T18" fmla="*/ 38 w 161"/>
                  <a:gd name="T19" fmla="*/ 52 h 189"/>
                  <a:gd name="T20" fmla="*/ 34 w 161"/>
                  <a:gd name="T21" fmla="*/ 54 h 189"/>
                  <a:gd name="T22" fmla="*/ 35 w 161"/>
                  <a:gd name="T23" fmla="*/ 155 h 189"/>
                  <a:gd name="T24" fmla="*/ 52 w 161"/>
                  <a:gd name="T25" fmla="*/ 181 h 189"/>
                  <a:gd name="T26" fmla="*/ 0 w 161"/>
                  <a:gd name="T27" fmla="*/ 181 h 189"/>
                  <a:gd name="T28" fmla="*/ 23 w 161"/>
                  <a:gd name="T29" fmla="*/ 135 h 189"/>
                  <a:gd name="T30" fmla="*/ 23 w 161"/>
                  <a:gd name="T31" fmla="*/ 67 h 189"/>
                  <a:gd name="T32" fmla="*/ 3 w 161"/>
                  <a:gd name="T33" fmla="*/ 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89">
                    <a:moveTo>
                      <a:pt x="3" y="9"/>
                    </a:moveTo>
                    <a:cubicBezTo>
                      <a:pt x="31" y="5"/>
                      <a:pt x="55" y="0"/>
                      <a:pt x="72" y="30"/>
                    </a:cubicBezTo>
                    <a:cubicBezTo>
                      <a:pt x="88" y="58"/>
                      <a:pt x="110" y="83"/>
                      <a:pt x="132" y="113"/>
                    </a:cubicBezTo>
                    <a:cubicBezTo>
                      <a:pt x="132" y="81"/>
                      <a:pt x="133" y="53"/>
                      <a:pt x="131" y="25"/>
                    </a:cubicBezTo>
                    <a:cubicBezTo>
                      <a:pt x="131" y="20"/>
                      <a:pt x="121" y="15"/>
                      <a:pt x="113" y="8"/>
                    </a:cubicBezTo>
                    <a:cubicBezTo>
                      <a:pt x="130" y="8"/>
                      <a:pt x="146" y="8"/>
                      <a:pt x="161" y="8"/>
                    </a:cubicBezTo>
                    <a:cubicBezTo>
                      <a:pt x="141" y="17"/>
                      <a:pt x="144" y="35"/>
                      <a:pt x="145" y="51"/>
                    </a:cubicBezTo>
                    <a:cubicBezTo>
                      <a:pt x="145" y="96"/>
                      <a:pt x="145" y="141"/>
                      <a:pt x="145" y="186"/>
                    </a:cubicBezTo>
                    <a:cubicBezTo>
                      <a:pt x="143" y="187"/>
                      <a:pt x="141" y="188"/>
                      <a:pt x="139" y="189"/>
                    </a:cubicBezTo>
                    <a:cubicBezTo>
                      <a:pt x="105" y="143"/>
                      <a:pt x="72" y="98"/>
                      <a:pt x="38" y="52"/>
                    </a:cubicBezTo>
                    <a:cubicBezTo>
                      <a:pt x="37" y="53"/>
                      <a:pt x="35" y="53"/>
                      <a:pt x="34" y="54"/>
                    </a:cubicBezTo>
                    <a:cubicBezTo>
                      <a:pt x="34" y="88"/>
                      <a:pt x="33" y="121"/>
                      <a:pt x="35" y="155"/>
                    </a:cubicBezTo>
                    <a:cubicBezTo>
                      <a:pt x="35" y="164"/>
                      <a:pt x="45" y="172"/>
                      <a:pt x="52" y="181"/>
                    </a:cubicBezTo>
                    <a:cubicBezTo>
                      <a:pt x="39" y="181"/>
                      <a:pt x="23" y="181"/>
                      <a:pt x="0" y="181"/>
                    </a:cubicBezTo>
                    <a:cubicBezTo>
                      <a:pt x="28" y="172"/>
                      <a:pt x="23" y="152"/>
                      <a:pt x="23" y="135"/>
                    </a:cubicBezTo>
                    <a:cubicBezTo>
                      <a:pt x="23" y="112"/>
                      <a:pt x="23" y="89"/>
                      <a:pt x="23" y="67"/>
                    </a:cubicBezTo>
                    <a:cubicBezTo>
                      <a:pt x="23" y="46"/>
                      <a:pt x="27" y="24"/>
                      <a:pt x="3" y="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04" name="Freeform 24"/>
              <p:cNvSpPr/>
              <p:nvPr/>
            </p:nvSpPr>
            <p:spPr bwMode="auto">
              <a:xfrm>
                <a:off x="2805113" y="4889500"/>
                <a:ext cx="560388" cy="619125"/>
              </a:xfrm>
              <a:custGeom>
                <a:avLst/>
                <a:gdLst>
                  <a:gd name="T0" fmla="*/ 139 w 170"/>
                  <a:gd name="T1" fmla="*/ 188 h 188"/>
                  <a:gd name="T2" fmla="*/ 36 w 170"/>
                  <a:gd name="T3" fmla="*/ 49 h 188"/>
                  <a:gd name="T4" fmla="*/ 37 w 170"/>
                  <a:gd name="T5" fmla="*/ 162 h 188"/>
                  <a:gd name="T6" fmla="*/ 48 w 170"/>
                  <a:gd name="T7" fmla="*/ 181 h 188"/>
                  <a:gd name="T8" fmla="*/ 6 w 170"/>
                  <a:gd name="T9" fmla="*/ 181 h 188"/>
                  <a:gd name="T10" fmla="*/ 24 w 170"/>
                  <a:gd name="T11" fmla="*/ 144 h 188"/>
                  <a:gd name="T12" fmla="*/ 24 w 170"/>
                  <a:gd name="T13" fmla="*/ 66 h 188"/>
                  <a:gd name="T14" fmla="*/ 0 w 170"/>
                  <a:gd name="T15" fmla="*/ 10 h 188"/>
                  <a:gd name="T16" fmla="*/ 72 w 170"/>
                  <a:gd name="T17" fmla="*/ 32 h 188"/>
                  <a:gd name="T18" fmla="*/ 133 w 170"/>
                  <a:gd name="T19" fmla="*/ 113 h 188"/>
                  <a:gd name="T20" fmla="*/ 132 w 170"/>
                  <a:gd name="T21" fmla="*/ 27 h 188"/>
                  <a:gd name="T22" fmla="*/ 115 w 170"/>
                  <a:gd name="T23" fmla="*/ 8 h 188"/>
                  <a:gd name="T24" fmla="*/ 170 w 170"/>
                  <a:gd name="T25" fmla="*/ 8 h 188"/>
                  <a:gd name="T26" fmla="*/ 145 w 170"/>
                  <a:gd name="T27" fmla="*/ 57 h 188"/>
                  <a:gd name="T28" fmla="*/ 145 w 170"/>
                  <a:gd name="T29" fmla="*/ 167 h 188"/>
                  <a:gd name="T30" fmla="*/ 144 w 170"/>
                  <a:gd name="T31" fmla="*/ 186 h 188"/>
                  <a:gd name="T32" fmla="*/ 139 w 170"/>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88">
                    <a:moveTo>
                      <a:pt x="139" y="188"/>
                    </a:moveTo>
                    <a:cubicBezTo>
                      <a:pt x="106" y="143"/>
                      <a:pt x="73" y="98"/>
                      <a:pt x="36" y="49"/>
                    </a:cubicBezTo>
                    <a:cubicBezTo>
                      <a:pt x="36" y="90"/>
                      <a:pt x="36" y="126"/>
                      <a:pt x="37" y="162"/>
                    </a:cubicBezTo>
                    <a:cubicBezTo>
                      <a:pt x="37" y="169"/>
                      <a:pt x="45" y="176"/>
                      <a:pt x="48" y="181"/>
                    </a:cubicBezTo>
                    <a:cubicBezTo>
                      <a:pt x="38" y="181"/>
                      <a:pt x="22" y="181"/>
                      <a:pt x="6" y="181"/>
                    </a:cubicBezTo>
                    <a:cubicBezTo>
                      <a:pt x="24" y="174"/>
                      <a:pt x="25" y="160"/>
                      <a:pt x="24" y="144"/>
                    </a:cubicBezTo>
                    <a:cubicBezTo>
                      <a:pt x="24" y="118"/>
                      <a:pt x="24" y="92"/>
                      <a:pt x="24" y="66"/>
                    </a:cubicBezTo>
                    <a:cubicBezTo>
                      <a:pt x="25" y="45"/>
                      <a:pt x="28" y="23"/>
                      <a:pt x="0" y="10"/>
                    </a:cubicBezTo>
                    <a:cubicBezTo>
                      <a:pt x="42" y="0"/>
                      <a:pt x="52" y="4"/>
                      <a:pt x="72" y="32"/>
                    </a:cubicBezTo>
                    <a:cubicBezTo>
                      <a:pt x="92" y="58"/>
                      <a:pt x="111" y="84"/>
                      <a:pt x="133" y="113"/>
                    </a:cubicBezTo>
                    <a:cubicBezTo>
                      <a:pt x="133" y="82"/>
                      <a:pt x="134" y="55"/>
                      <a:pt x="132" y="27"/>
                    </a:cubicBezTo>
                    <a:cubicBezTo>
                      <a:pt x="132" y="21"/>
                      <a:pt x="122" y="16"/>
                      <a:pt x="115" y="8"/>
                    </a:cubicBezTo>
                    <a:cubicBezTo>
                      <a:pt x="131" y="8"/>
                      <a:pt x="146" y="8"/>
                      <a:pt x="170" y="8"/>
                    </a:cubicBezTo>
                    <a:cubicBezTo>
                      <a:pt x="139" y="19"/>
                      <a:pt x="145" y="39"/>
                      <a:pt x="145" y="57"/>
                    </a:cubicBezTo>
                    <a:cubicBezTo>
                      <a:pt x="145" y="94"/>
                      <a:pt x="145" y="131"/>
                      <a:pt x="145" y="167"/>
                    </a:cubicBezTo>
                    <a:cubicBezTo>
                      <a:pt x="145" y="174"/>
                      <a:pt x="144" y="180"/>
                      <a:pt x="144" y="186"/>
                    </a:cubicBezTo>
                    <a:cubicBezTo>
                      <a:pt x="142" y="187"/>
                      <a:pt x="140" y="187"/>
                      <a:pt x="139" y="18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05" name="Freeform 25"/>
              <p:cNvSpPr/>
              <p:nvPr/>
            </p:nvSpPr>
            <p:spPr bwMode="auto">
              <a:xfrm>
                <a:off x="10731500" y="4889500"/>
                <a:ext cx="523875" cy="622300"/>
              </a:xfrm>
              <a:custGeom>
                <a:avLst/>
                <a:gdLst>
                  <a:gd name="T0" fmla="*/ 131 w 159"/>
                  <a:gd name="T1" fmla="*/ 108 h 189"/>
                  <a:gd name="T2" fmla="*/ 131 w 159"/>
                  <a:gd name="T3" fmla="*/ 34 h 189"/>
                  <a:gd name="T4" fmla="*/ 115 w 159"/>
                  <a:gd name="T5" fmla="*/ 8 h 189"/>
                  <a:gd name="T6" fmla="*/ 159 w 159"/>
                  <a:gd name="T7" fmla="*/ 8 h 189"/>
                  <a:gd name="T8" fmla="*/ 143 w 159"/>
                  <a:gd name="T9" fmla="*/ 49 h 189"/>
                  <a:gd name="T10" fmla="*/ 143 w 159"/>
                  <a:gd name="T11" fmla="*/ 186 h 189"/>
                  <a:gd name="T12" fmla="*/ 138 w 159"/>
                  <a:gd name="T13" fmla="*/ 189 h 189"/>
                  <a:gd name="T14" fmla="*/ 32 w 159"/>
                  <a:gd name="T15" fmla="*/ 47 h 189"/>
                  <a:gd name="T16" fmla="*/ 33 w 159"/>
                  <a:gd name="T17" fmla="*/ 159 h 189"/>
                  <a:gd name="T18" fmla="*/ 52 w 159"/>
                  <a:gd name="T19" fmla="*/ 181 h 189"/>
                  <a:gd name="T20" fmla="*/ 4 w 159"/>
                  <a:gd name="T21" fmla="*/ 181 h 189"/>
                  <a:gd name="T22" fmla="*/ 22 w 159"/>
                  <a:gd name="T23" fmla="*/ 143 h 189"/>
                  <a:gd name="T24" fmla="*/ 22 w 159"/>
                  <a:gd name="T25" fmla="*/ 67 h 189"/>
                  <a:gd name="T26" fmla="*/ 0 w 159"/>
                  <a:gd name="T27" fmla="*/ 11 h 189"/>
                  <a:gd name="T28" fmla="*/ 67 w 159"/>
                  <a:gd name="T29" fmla="*/ 28 h 189"/>
                  <a:gd name="T30" fmla="*/ 127 w 159"/>
                  <a:gd name="T31" fmla="*/ 109 h 189"/>
                  <a:gd name="T32" fmla="*/ 131 w 159"/>
                  <a:gd name="T3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189">
                    <a:moveTo>
                      <a:pt x="131" y="108"/>
                    </a:moveTo>
                    <a:cubicBezTo>
                      <a:pt x="131" y="83"/>
                      <a:pt x="133" y="59"/>
                      <a:pt x="131" y="34"/>
                    </a:cubicBezTo>
                    <a:cubicBezTo>
                      <a:pt x="130" y="25"/>
                      <a:pt x="121" y="17"/>
                      <a:pt x="115" y="8"/>
                    </a:cubicBezTo>
                    <a:cubicBezTo>
                      <a:pt x="128" y="8"/>
                      <a:pt x="143" y="8"/>
                      <a:pt x="159" y="8"/>
                    </a:cubicBezTo>
                    <a:cubicBezTo>
                      <a:pt x="140" y="17"/>
                      <a:pt x="143" y="34"/>
                      <a:pt x="143" y="49"/>
                    </a:cubicBezTo>
                    <a:cubicBezTo>
                      <a:pt x="143" y="95"/>
                      <a:pt x="143" y="141"/>
                      <a:pt x="143" y="186"/>
                    </a:cubicBezTo>
                    <a:cubicBezTo>
                      <a:pt x="141" y="187"/>
                      <a:pt x="139" y="188"/>
                      <a:pt x="138" y="189"/>
                    </a:cubicBezTo>
                    <a:cubicBezTo>
                      <a:pt x="104" y="143"/>
                      <a:pt x="70" y="98"/>
                      <a:pt x="32" y="47"/>
                    </a:cubicBezTo>
                    <a:cubicBezTo>
                      <a:pt x="32" y="88"/>
                      <a:pt x="31" y="124"/>
                      <a:pt x="33" y="159"/>
                    </a:cubicBezTo>
                    <a:cubicBezTo>
                      <a:pt x="33" y="166"/>
                      <a:pt x="45" y="173"/>
                      <a:pt x="52" y="181"/>
                    </a:cubicBezTo>
                    <a:cubicBezTo>
                      <a:pt x="36" y="181"/>
                      <a:pt x="20" y="181"/>
                      <a:pt x="4" y="181"/>
                    </a:cubicBezTo>
                    <a:cubicBezTo>
                      <a:pt x="21" y="173"/>
                      <a:pt x="22" y="159"/>
                      <a:pt x="22" y="143"/>
                    </a:cubicBezTo>
                    <a:cubicBezTo>
                      <a:pt x="21" y="118"/>
                      <a:pt x="21" y="93"/>
                      <a:pt x="22" y="67"/>
                    </a:cubicBezTo>
                    <a:cubicBezTo>
                      <a:pt x="22" y="46"/>
                      <a:pt x="25" y="24"/>
                      <a:pt x="0" y="11"/>
                    </a:cubicBezTo>
                    <a:cubicBezTo>
                      <a:pt x="34" y="0"/>
                      <a:pt x="49" y="4"/>
                      <a:pt x="67" y="28"/>
                    </a:cubicBezTo>
                    <a:cubicBezTo>
                      <a:pt x="88" y="55"/>
                      <a:pt x="107" y="82"/>
                      <a:pt x="127" y="109"/>
                    </a:cubicBezTo>
                    <a:cubicBezTo>
                      <a:pt x="129" y="109"/>
                      <a:pt x="130" y="108"/>
                      <a:pt x="131"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06" name="Freeform 26"/>
              <p:cNvSpPr/>
              <p:nvPr/>
            </p:nvSpPr>
            <p:spPr bwMode="auto">
              <a:xfrm>
                <a:off x="8326438" y="4916487"/>
                <a:ext cx="423863" cy="569913"/>
              </a:xfrm>
              <a:custGeom>
                <a:avLst/>
                <a:gdLst>
                  <a:gd name="T0" fmla="*/ 56 w 129"/>
                  <a:gd name="T1" fmla="*/ 78 h 173"/>
                  <a:gd name="T2" fmla="*/ 96 w 129"/>
                  <a:gd name="T3" fmla="*/ 44 h 173"/>
                  <a:gd name="T4" fmla="*/ 96 w 129"/>
                  <a:gd name="T5" fmla="*/ 130 h 173"/>
                  <a:gd name="T6" fmla="*/ 57 w 129"/>
                  <a:gd name="T7" fmla="*/ 91 h 173"/>
                  <a:gd name="T8" fmla="*/ 58 w 129"/>
                  <a:gd name="T9" fmla="*/ 150 h 173"/>
                  <a:gd name="T10" fmla="*/ 76 w 129"/>
                  <a:gd name="T11" fmla="*/ 173 h 173"/>
                  <a:gd name="T12" fmla="*/ 0 w 129"/>
                  <a:gd name="T13" fmla="*/ 173 h 173"/>
                  <a:gd name="T14" fmla="*/ 19 w 129"/>
                  <a:gd name="T15" fmla="*/ 133 h 173"/>
                  <a:gd name="T16" fmla="*/ 19 w 129"/>
                  <a:gd name="T17" fmla="*/ 37 h 173"/>
                  <a:gd name="T18" fmla="*/ 0 w 129"/>
                  <a:gd name="T19" fmla="*/ 0 h 173"/>
                  <a:gd name="T20" fmla="*/ 129 w 129"/>
                  <a:gd name="T21" fmla="*/ 0 h 173"/>
                  <a:gd name="T22" fmla="*/ 129 w 129"/>
                  <a:gd name="T23" fmla="*/ 47 h 173"/>
                  <a:gd name="T24" fmla="*/ 126 w 129"/>
                  <a:gd name="T25" fmla="*/ 48 h 173"/>
                  <a:gd name="T26" fmla="*/ 120 w 129"/>
                  <a:gd name="T27" fmla="*/ 36 h 173"/>
                  <a:gd name="T28" fmla="*/ 93 w 129"/>
                  <a:gd name="T29" fmla="*/ 10 h 173"/>
                  <a:gd name="T30" fmla="*/ 56 w 129"/>
                  <a:gd name="T31" fmla="*/ 38 h 173"/>
                  <a:gd name="T32" fmla="*/ 56 w 129"/>
                  <a:gd name="T33" fmla="*/ 7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73">
                    <a:moveTo>
                      <a:pt x="56" y="78"/>
                    </a:moveTo>
                    <a:cubicBezTo>
                      <a:pt x="85" y="81"/>
                      <a:pt x="86" y="59"/>
                      <a:pt x="96" y="44"/>
                    </a:cubicBezTo>
                    <a:cubicBezTo>
                      <a:pt x="96" y="71"/>
                      <a:pt x="96" y="98"/>
                      <a:pt x="96" y="130"/>
                    </a:cubicBezTo>
                    <a:cubicBezTo>
                      <a:pt x="86" y="111"/>
                      <a:pt x="85" y="87"/>
                      <a:pt x="57" y="91"/>
                    </a:cubicBezTo>
                    <a:cubicBezTo>
                      <a:pt x="57" y="111"/>
                      <a:pt x="55" y="131"/>
                      <a:pt x="58" y="150"/>
                    </a:cubicBezTo>
                    <a:cubicBezTo>
                      <a:pt x="59" y="159"/>
                      <a:pt x="69" y="166"/>
                      <a:pt x="76" y="173"/>
                    </a:cubicBezTo>
                    <a:cubicBezTo>
                      <a:pt x="53" y="173"/>
                      <a:pt x="27" y="173"/>
                      <a:pt x="0" y="173"/>
                    </a:cubicBezTo>
                    <a:cubicBezTo>
                      <a:pt x="20" y="166"/>
                      <a:pt x="19" y="149"/>
                      <a:pt x="19" y="133"/>
                    </a:cubicBezTo>
                    <a:cubicBezTo>
                      <a:pt x="18" y="101"/>
                      <a:pt x="19" y="69"/>
                      <a:pt x="19" y="37"/>
                    </a:cubicBezTo>
                    <a:cubicBezTo>
                      <a:pt x="19" y="22"/>
                      <a:pt x="20" y="6"/>
                      <a:pt x="0" y="0"/>
                    </a:cubicBezTo>
                    <a:cubicBezTo>
                      <a:pt x="42" y="0"/>
                      <a:pt x="85" y="0"/>
                      <a:pt x="129" y="0"/>
                    </a:cubicBezTo>
                    <a:cubicBezTo>
                      <a:pt x="129" y="16"/>
                      <a:pt x="129" y="31"/>
                      <a:pt x="129" y="47"/>
                    </a:cubicBezTo>
                    <a:cubicBezTo>
                      <a:pt x="128" y="47"/>
                      <a:pt x="127" y="48"/>
                      <a:pt x="126" y="48"/>
                    </a:cubicBezTo>
                    <a:cubicBezTo>
                      <a:pt x="124" y="44"/>
                      <a:pt x="123" y="39"/>
                      <a:pt x="120" y="36"/>
                    </a:cubicBezTo>
                    <a:cubicBezTo>
                      <a:pt x="112" y="27"/>
                      <a:pt x="104" y="14"/>
                      <a:pt x="93" y="10"/>
                    </a:cubicBezTo>
                    <a:cubicBezTo>
                      <a:pt x="64" y="0"/>
                      <a:pt x="56" y="7"/>
                      <a:pt x="56" y="38"/>
                    </a:cubicBezTo>
                    <a:cubicBezTo>
                      <a:pt x="56" y="51"/>
                      <a:pt x="56" y="64"/>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07" name="Freeform 27"/>
              <p:cNvSpPr/>
              <p:nvPr/>
            </p:nvSpPr>
            <p:spPr bwMode="auto">
              <a:xfrm>
                <a:off x="2260600" y="4913312"/>
                <a:ext cx="498475" cy="601663"/>
              </a:xfrm>
              <a:custGeom>
                <a:avLst/>
                <a:gdLst>
                  <a:gd name="T0" fmla="*/ 105 w 151"/>
                  <a:gd name="T1" fmla="*/ 0 h 183"/>
                  <a:gd name="T2" fmla="*/ 151 w 151"/>
                  <a:gd name="T3" fmla="*/ 0 h 183"/>
                  <a:gd name="T4" fmla="*/ 136 w 151"/>
                  <a:gd name="T5" fmla="*/ 46 h 183"/>
                  <a:gd name="T6" fmla="*/ 132 w 151"/>
                  <a:gd name="T7" fmla="*/ 133 h 183"/>
                  <a:gd name="T8" fmla="*/ 71 w 151"/>
                  <a:gd name="T9" fmla="*/ 182 h 183"/>
                  <a:gd name="T10" fmla="*/ 13 w 151"/>
                  <a:gd name="T11" fmla="*/ 128 h 183"/>
                  <a:gd name="T12" fmla="*/ 12 w 151"/>
                  <a:gd name="T13" fmla="*/ 38 h 183"/>
                  <a:gd name="T14" fmla="*/ 0 w 151"/>
                  <a:gd name="T15" fmla="*/ 1 h 183"/>
                  <a:gd name="T16" fmla="*/ 70 w 151"/>
                  <a:gd name="T17" fmla="*/ 1 h 183"/>
                  <a:gd name="T18" fmla="*/ 50 w 151"/>
                  <a:gd name="T19" fmla="*/ 44 h 183"/>
                  <a:gd name="T20" fmla="*/ 50 w 151"/>
                  <a:gd name="T21" fmla="*/ 126 h 183"/>
                  <a:gd name="T22" fmla="*/ 82 w 151"/>
                  <a:gd name="T23" fmla="*/ 169 h 183"/>
                  <a:gd name="T24" fmla="*/ 122 w 151"/>
                  <a:gd name="T25" fmla="*/ 130 h 183"/>
                  <a:gd name="T26" fmla="*/ 123 w 151"/>
                  <a:gd name="T27" fmla="*/ 27 h 183"/>
                  <a:gd name="T28" fmla="*/ 105 w 151"/>
                  <a:gd name="T29"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83">
                    <a:moveTo>
                      <a:pt x="105" y="0"/>
                    </a:moveTo>
                    <a:cubicBezTo>
                      <a:pt x="119" y="0"/>
                      <a:pt x="135" y="0"/>
                      <a:pt x="151" y="0"/>
                    </a:cubicBezTo>
                    <a:cubicBezTo>
                      <a:pt x="131" y="11"/>
                      <a:pt x="136" y="29"/>
                      <a:pt x="136" y="46"/>
                    </a:cubicBezTo>
                    <a:cubicBezTo>
                      <a:pt x="135" y="75"/>
                      <a:pt x="136" y="104"/>
                      <a:pt x="132" y="133"/>
                    </a:cubicBezTo>
                    <a:cubicBezTo>
                      <a:pt x="129" y="167"/>
                      <a:pt x="106" y="183"/>
                      <a:pt x="71" y="182"/>
                    </a:cubicBezTo>
                    <a:cubicBezTo>
                      <a:pt x="36" y="180"/>
                      <a:pt x="15" y="162"/>
                      <a:pt x="13" y="128"/>
                    </a:cubicBezTo>
                    <a:cubicBezTo>
                      <a:pt x="12" y="98"/>
                      <a:pt x="14" y="68"/>
                      <a:pt x="12" y="38"/>
                    </a:cubicBezTo>
                    <a:cubicBezTo>
                      <a:pt x="11" y="26"/>
                      <a:pt x="5" y="14"/>
                      <a:pt x="0" y="1"/>
                    </a:cubicBezTo>
                    <a:cubicBezTo>
                      <a:pt x="20" y="1"/>
                      <a:pt x="45" y="1"/>
                      <a:pt x="70" y="1"/>
                    </a:cubicBezTo>
                    <a:cubicBezTo>
                      <a:pt x="44" y="7"/>
                      <a:pt x="50" y="27"/>
                      <a:pt x="50" y="44"/>
                    </a:cubicBezTo>
                    <a:cubicBezTo>
                      <a:pt x="49" y="71"/>
                      <a:pt x="49" y="99"/>
                      <a:pt x="50" y="126"/>
                    </a:cubicBezTo>
                    <a:cubicBezTo>
                      <a:pt x="51" y="153"/>
                      <a:pt x="62" y="168"/>
                      <a:pt x="82" y="169"/>
                    </a:cubicBezTo>
                    <a:cubicBezTo>
                      <a:pt x="104" y="170"/>
                      <a:pt x="120" y="157"/>
                      <a:pt x="122" y="130"/>
                    </a:cubicBezTo>
                    <a:cubicBezTo>
                      <a:pt x="125" y="96"/>
                      <a:pt x="125" y="61"/>
                      <a:pt x="123" y="27"/>
                    </a:cubicBezTo>
                    <a:cubicBezTo>
                      <a:pt x="123" y="18"/>
                      <a:pt x="112" y="10"/>
                      <a:pt x="10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08" name="Freeform 28"/>
              <p:cNvSpPr/>
              <p:nvPr/>
            </p:nvSpPr>
            <p:spPr bwMode="auto">
              <a:xfrm>
                <a:off x="5426075" y="4864100"/>
                <a:ext cx="381000" cy="657225"/>
              </a:xfrm>
              <a:custGeom>
                <a:avLst/>
                <a:gdLst>
                  <a:gd name="T0" fmla="*/ 102 w 116"/>
                  <a:gd name="T1" fmla="*/ 15 h 200"/>
                  <a:gd name="T2" fmla="*/ 102 w 116"/>
                  <a:gd name="T3" fmla="*/ 68 h 200"/>
                  <a:gd name="T4" fmla="*/ 75 w 116"/>
                  <a:gd name="T5" fmla="*/ 29 h 200"/>
                  <a:gd name="T6" fmla="*/ 42 w 116"/>
                  <a:gd name="T7" fmla="*/ 22 h 200"/>
                  <a:gd name="T8" fmla="*/ 29 w 116"/>
                  <a:gd name="T9" fmla="*/ 47 h 200"/>
                  <a:gd name="T10" fmla="*/ 41 w 116"/>
                  <a:gd name="T11" fmla="*/ 66 h 200"/>
                  <a:gd name="T12" fmla="*/ 80 w 116"/>
                  <a:gd name="T13" fmla="*/ 90 h 200"/>
                  <a:gd name="T14" fmla="*/ 106 w 116"/>
                  <a:gd name="T15" fmla="*/ 160 h 200"/>
                  <a:gd name="T16" fmla="*/ 40 w 116"/>
                  <a:gd name="T17" fmla="*/ 194 h 200"/>
                  <a:gd name="T18" fmla="*/ 2 w 116"/>
                  <a:gd name="T19" fmla="*/ 187 h 200"/>
                  <a:gd name="T20" fmla="*/ 2 w 116"/>
                  <a:gd name="T21" fmla="*/ 133 h 200"/>
                  <a:gd name="T22" fmla="*/ 5 w 116"/>
                  <a:gd name="T23" fmla="*/ 131 h 200"/>
                  <a:gd name="T24" fmla="*/ 12 w 116"/>
                  <a:gd name="T25" fmla="*/ 150 h 200"/>
                  <a:gd name="T26" fmla="*/ 49 w 116"/>
                  <a:gd name="T27" fmla="*/ 185 h 200"/>
                  <a:gd name="T28" fmla="*/ 79 w 116"/>
                  <a:gd name="T29" fmla="*/ 168 h 200"/>
                  <a:gd name="T30" fmla="*/ 69 w 116"/>
                  <a:gd name="T31" fmla="*/ 134 h 200"/>
                  <a:gd name="T32" fmla="*/ 30 w 116"/>
                  <a:gd name="T33" fmla="*/ 111 h 200"/>
                  <a:gd name="T34" fmla="*/ 1 w 116"/>
                  <a:gd name="T35" fmla="*/ 60 h 200"/>
                  <a:gd name="T36" fmla="*/ 71 w 116"/>
                  <a:gd name="T37" fmla="*/ 12 h 200"/>
                  <a:gd name="T38" fmla="*/ 102 w 116"/>
                  <a:gd name="T39" fmla="*/ 1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200">
                    <a:moveTo>
                      <a:pt x="102" y="15"/>
                    </a:moveTo>
                    <a:cubicBezTo>
                      <a:pt x="102" y="29"/>
                      <a:pt x="102" y="47"/>
                      <a:pt x="102" y="68"/>
                    </a:cubicBezTo>
                    <a:cubicBezTo>
                      <a:pt x="92" y="52"/>
                      <a:pt x="86" y="38"/>
                      <a:pt x="75" y="29"/>
                    </a:cubicBezTo>
                    <a:cubicBezTo>
                      <a:pt x="67" y="23"/>
                      <a:pt x="52" y="20"/>
                      <a:pt x="42" y="22"/>
                    </a:cubicBezTo>
                    <a:cubicBezTo>
                      <a:pt x="35" y="23"/>
                      <a:pt x="30" y="38"/>
                      <a:pt x="29" y="47"/>
                    </a:cubicBezTo>
                    <a:cubicBezTo>
                      <a:pt x="28" y="53"/>
                      <a:pt x="35" y="62"/>
                      <a:pt x="41" y="66"/>
                    </a:cubicBezTo>
                    <a:cubicBezTo>
                      <a:pt x="53" y="75"/>
                      <a:pt x="67" y="82"/>
                      <a:pt x="80" y="90"/>
                    </a:cubicBezTo>
                    <a:cubicBezTo>
                      <a:pt x="106" y="105"/>
                      <a:pt x="116" y="132"/>
                      <a:pt x="106" y="160"/>
                    </a:cubicBezTo>
                    <a:cubicBezTo>
                      <a:pt x="95" y="188"/>
                      <a:pt x="72" y="200"/>
                      <a:pt x="40" y="194"/>
                    </a:cubicBezTo>
                    <a:cubicBezTo>
                      <a:pt x="28" y="191"/>
                      <a:pt x="17" y="190"/>
                      <a:pt x="2" y="187"/>
                    </a:cubicBezTo>
                    <a:cubicBezTo>
                      <a:pt x="2" y="172"/>
                      <a:pt x="2" y="152"/>
                      <a:pt x="2" y="133"/>
                    </a:cubicBezTo>
                    <a:cubicBezTo>
                      <a:pt x="3" y="132"/>
                      <a:pt x="4" y="132"/>
                      <a:pt x="5" y="131"/>
                    </a:cubicBezTo>
                    <a:cubicBezTo>
                      <a:pt x="8" y="138"/>
                      <a:pt x="10" y="144"/>
                      <a:pt x="12" y="150"/>
                    </a:cubicBezTo>
                    <a:cubicBezTo>
                      <a:pt x="19" y="167"/>
                      <a:pt x="28" y="183"/>
                      <a:pt x="49" y="185"/>
                    </a:cubicBezTo>
                    <a:cubicBezTo>
                      <a:pt x="63" y="186"/>
                      <a:pt x="74" y="182"/>
                      <a:pt x="79" y="168"/>
                    </a:cubicBezTo>
                    <a:cubicBezTo>
                      <a:pt x="84" y="154"/>
                      <a:pt x="81" y="143"/>
                      <a:pt x="69" y="134"/>
                    </a:cubicBezTo>
                    <a:cubicBezTo>
                      <a:pt x="57" y="126"/>
                      <a:pt x="43" y="119"/>
                      <a:pt x="30" y="111"/>
                    </a:cubicBezTo>
                    <a:cubicBezTo>
                      <a:pt x="12" y="99"/>
                      <a:pt x="0" y="83"/>
                      <a:pt x="1" y="60"/>
                    </a:cubicBezTo>
                    <a:cubicBezTo>
                      <a:pt x="3" y="21"/>
                      <a:pt x="34" y="0"/>
                      <a:pt x="71" y="12"/>
                    </a:cubicBezTo>
                    <a:cubicBezTo>
                      <a:pt x="80" y="15"/>
                      <a:pt x="90" y="14"/>
                      <a:pt x="102" y="1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09" name="Freeform 29"/>
              <p:cNvSpPr/>
              <p:nvPr/>
            </p:nvSpPr>
            <p:spPr bwMode="auto">
              <a:xfrm>
                <a:off x="6724650" y="4913312"/>
                <a:ext cx="509588" cy="576263"/>
              </a:xfrm>
              <a:custGeom>
                <a:avLst/>
                <a:gdLst>
                  <a:gd name="T0" fmla="*/ 74 w 155"/>
                  <a:gd name="T1" fmla="*/ 0 h 175"/>
                  <a:gd name="T2" fmla="*/ 64 w 155"/>
                  <a:gd name="T3" fmla="*/ 32 h 175"/>
                  <a:gd name="T4" fmla="*/ 92 w 155"/>
                  <a:gd name="T5" fmla="*/ 87 h 175"/>
                  <a:gd name="T6" fmla="*/ 118 w 155"/>
                  <a:gd name="T7" fmla="*/ 40 h 175"/>
                  <a:gd name="T8" fmla="*/ 108 w 155"/>
                  <a:gd name="T9" fmla="*/ 1 h 175"/>
                  <a:gd name="T10" fmla="*/ 155 w 155"/>
                  <a:gd name="T11" fmla="*/ 1 h 175"/>
                  <a:gd name="T12" fmla="*/ 98 w 155"/>
                  <a:gd name="T13" fmla="*/ 139 h 175"/>
                  <a:gd name="T14" fmla="*/ 118 w 155"/>
                  <a:gd name="T15" fmla="*/ 175 h 175"/>
                  <a:gd name="T16" fmla="*/ 45 w 155"/>
                  <a:gd name="T17" fmla="*/ 175 h 175"/>
                  <a:gd name="T18" fmla="*/ 58 w 155"/>
                  <a:gd name="T19" fmla="*/ 139 h 175"/>
                  <a:gd name="T20" fmla="*/ 53 w 155"/>
                  <a:gd name="T21" fmla="*/ 96 h 175"/>
                  <a:gd name="T22" fmla="*/ 23 w 155"/>
                  <a:gd name="T23" fmla="*/ 33 h 175"/>
                  <a:gd name="T24" fmla="*/ 0 w 155"/>
                  <a:gd name="T25" fmla="*/ 0 h 175"/>
                  <a:gd name="T26" fmla="*/ 74 w 155"/>
                  <a:gd name="T2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75">
                    <a:moveTo>
                      <a:pt x="74" y="0"/>
                    </a:moveTo>
                    <a:cubicBezTo>
                      <a:pt x="53" y="7"/>
                      <a:pt x="57" y="18"/>
                      <a:pt x="64" y="32"/>
                    </a:cubicBezTo>
                    <a:cubicBezTo>
                      <a:pt x="73" y="49"/>
                      <a:pt x="82" y="66"/>
                      <a:pt x="92" y="87"/>
                    </a:cubicBezTo>
                    <a:cubicBezTo>
                      <a:pt x="101" y="69"/>
                      <a:pt x="110" y="55"/>
                      <a:pt x="118" y="40"/>
                    </a:cubicBezTo>
                    <a:cubicBezTo>
                      <a:pt x="125" y="25"/>
                      <a:pt x="134" y="9"/>
                      <a:pt x="108" y="1"/>
                    </a:cubicBezTo>
                    <a:cubicBezTo>
                      <a:pt x="124" y="1"/>
                      <a:pt x="141" y="1"/>
                      <a:pt x="155" y="1"/>
                    </a:cubicBezTo>
                    <a:cubicBezTo>
                      <a:pt x="127" y="44"/>
                      <a:pt x="92" y="82"/>
                      <a:pt x="98" y="139"/>
                    </a:cubicBezTo>
                    <a:cubicBezTo>
                      <a:pt x="99" y="155"/>
                      <a:pt x="99" y="169"/>
                      <a:pt x="118" y="175"/>
                    </a:cubicBezTo>
                    <a:cubicBezTo>
                      <a:pt x="92" y="175"/>
                      <a:pt x="66" y="175"/>
                      <a:pt x="45" y="175"/>
                    </a:cubicBezTo>
                    <a:cubicBezTo>
                      <a:pt x="49" y="163"/>
                      <a:pt x="57" y="151"/>
                      <a:pt x="58" y="139"/>
                    </a:cubicBezTo>
                    <a:cubicBezTo>
                      <a:pt x="60" y="125"/>
                      <a:pt x="58" y="109"/>
                      <a:pt x="53" y="96"/>
                    </a:cubicBezTo>
                    <a:cubicBezTo>
                      <a:pt x="45" y="74"/>
                      <a:pt x="34" y="54"/>
                      <a:pt x="23" y="33"/>
                    </a:cubicBezTo>
                    <a:cubicBezTo>
                      <a:pt x="17" y="22"/>
                      <a:pt x="8" y="12"/>
                      <a:pt x="0" y="0"/>
                    </a:cubicBezTo>
                    <a:cubicBezTo>
                      <a:pt x="25" y="0"/>
                      <a:pt x="49" y="0"/>
                      <a:pt x="7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10" name="Freeform 30"/>
              <p:cNvSpPr/>
              <p:nvPr/>
            </p:nvSpPr>
            <p:spPr bwMode="auto">
              <a:xfrm>
                <a:off x="6196013" y="4913312"/>
                <a:ext cx="452438" cy="576263"/>
              </a:xfrm>
              <a:custGeom>
                <a:avLst/>
                <a:gdLst>
                  <a:gd name="T0" fmla="*/ 0 w 137"/>
                  <a:gd name="T1" fmla="*/ 48 h 175"/>
                  <a:gd name="T2" fmla="*/ 0 w 137"/>
                  <a:gd name="T3" fmla="*/ 0 h 175"/>
                  <a:gd name="T4" fmla="*/ 137 w 137"/>
                  <a:gd name="T5" fmla="*/ 0 h 175"/>
                  <a:gd name="T6" fmla="*/ 137 w 137"/>
                  <a:gd name="T7" fmla="*/ 50 h 175"/>
                  <a:gd name="T8" fmla="*/ 87 w 137"/>
                  <a:gd name="T9" fmla="*/ 9 h 175"/>
                  <a:gd name="T10" fmla="*/ 87 w 137"/>
                  <a:gd name="T11" fmla="*/ 48 h 175"/>
                  <a:gd name="T12" fmla="*/ 87 w 137"/>
                  <a:gd name="T13" fmla="*/ 136 h 175"/>
                  <a:gd name="T14" fmla="*/ 109 w 137"/>
                  <a:gd name="T15" fmla="*/ 175 h 175"/>
                  <a:gd name="T16" fmla="*/ 28 w 137"/>
                  <a:gd name="T17" fmla="*/ 175 h 175"/>
                  <a:gd name="T18" fmla="*/ 50 w 137"/>
                  <a:gd name="T19" fmla="*/ 135 h 175"/>
                  <a:gd name="T20" fmla="*/ 50 w 137"/>
                  <a:gd name="T21" fmla="*/ 12 h 175"/>
                  <a:gd name="T22" fmla="*/ 0 w 137"/>
                  <a:gd name="T23" fmla="*/ 4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 h="175">
                    <a:moveTo>
                      <a:pt x="0" y="48"/>
                    </a:moveTo>
                    <a:cubicBezTo>
                      <a:pt x="0" y="33"/>
                      <a:pt x="0" y="17"/>
                      <a:pt x="0" y="0"/>
                    </a:cubicBezTo>
                    <a:cubicBezTo>
                      <a:pt x="46" y="0"/>
                      <a:pt x="91" y="0"/>
                      <a:pt x="137" y="0"/>
                    </a:cubicBezTo>
                    <a:cubicBezTo>
                      <a:pt x="137" y="18"/>
                      <a:pt x="137" y="34"/>
                      <a:pt x="137" y="50"/>
                    </a:cubicBezTo>
                    <a:cubicBezTo>
                      <a:pt x="127" y="29"/>
                      <a:pt x="119" y="7"/>
                      <a:pt x="87" y="9"/>
                    </a:cubicBezTo>
                    <a:cubicBezTo>
                      <a:pt x="87" y="22"/>
                      <a:pt x="87" y="35"/>
                      <a:pt x="87" y="48"/>
                    </a:cubicBezTo>
                    <a:cubicBezTo>
                      <a:pt x="87" y="78"/>
                      <a:pt x="88" y="107"/>
                      <a:pt x="87" y="136"/>
                    </a:cubicBezTo>
                    <a:cubicBezTo>
                      <a:pt x="86" y="154"/>
                      <a:pt x="88" y="168"/>
                      <a:pt x="109" y="175"/>
                    </a:cubicBezTo>
                    <a:cubicBezTo>
                      <a:pt x="82" y="175"/>
                      <a:pt x="55" y="175"/>
                      <a:pt x="28" y="175"/>
                    </a:cubicBezTo>
                    <a:cubicBezTo>
                      <a:pt x="50" y="169"/>
                      <a:pt x="50" y="153"/>
                      <a:pt x="50" y="135"/>
                    </a:cubicBezTo>
                    <a:cubicBezTo>
                      <a:pt x="49" y="94"/>
                      <a:pt x="50" y="53"/>
                      <a:pt x="50" y="12"/>
                    </a:cubicBezTo>
                    <a:cubicBezTo>
                      <a:pt x="25" y="7"/>
                      <a:pt x="18" y="12"/>
                      <a:pt x="0" y="4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11" name="Freeform 31"/>
              <p:cNvSpPr/>
              <p:nvPr/>
            </p:nvSpPr>
            <p:spPr bwMode="auto">
              <a:xfrm>
                <a:off x="9182100" y="4895850"/>
                <a:ext cx="534988" cy="628650"/>
              </a:xfrm>
              <a:custGeom>
                <a:avLst/>
                <a:gdLst>
                  <a:gd name="T0" fmla="*/ 158 w 162"/>
                  <a:gd name="T1" fmla="*/ 7 h 191"/>
                  <a:gd name="T2" fmla="*/ 158 w 162"/>
                  <a:gd name="T3" fmla="*/ 66 h 191"/>
                  <a:gd name="T4" fmla="*/ 147 w 162"/>
                  <a:gd name="T5" fmla="*/ 50 h 191"/>
                  <a:gd name="T6" fmla="*/ 126 w 162"/>
                  <a:gd name="T7" fmla="*/ 21 h 191"/>
                  <a:gd name="T8" fmla="*/ 66 w 162"/>
                  <a:gd name="T9" fmla="*/ 35 h 191"/>
                  <a:gd name="T10" fmla="*/ 63 w 162"/>
                  <a:gd name="T11" fmla="*/ 140 h 191"/>
                  <a:gd name="T12" fmla="*/ 131 w 162"/>
                  <a:gd name="T13" fmla="*/ 164 h 191"/>
                  <a:gd name="T14" fmla="*/ 162 w 162"/>
                  <a:gd name="T15" fmla="*/ 139 h 191"/>
                  <a:gd name="T16" fmla="*/ 158 w 162"/>
                  <a:gd name="T17" fmla="*/ 154 h 191"/>
                  <a:gd name="T18" fmla="*/ 87 w 162"/>
                  <a:gd name="T19" fmla="*/ 186 h 191"/>
                  <a:gd name="T20" fmla="*/ 21 w 162"/>
                  <a:gd name="T21" fmla="*/ 132 h 191"/>
                  <a:gd name="T22" fmla="*/ 77 w 162"/>
                  <a:gd name="T23" fmla="*/ 4 h 191"/>
                  <a:gd name="T24" fmla="*/ 127 w 162"/>
                  <a:gd name="T25" fmla="*/ 7 h 191"/>
                  <a:gd name="T26" fmla="*/ 158 w 162"/>
                  <a:gd name="T27" fmla="*/ 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91">
                    <a:moveTo>
                      <a:pt x="158" y="7"/>
                    </a:moveTo>
                    <a:cubicBezTo>
                      <a:pt x="158" y="22"/>
                      <a:pt x="158" y="41"/>
                      <a:pt x="158" y="66"/>
                    </a:cubicBezTo>
                    <a:cubicBezTo>
                      <a:pt x="153" y="57"/>
                      <a:pt x="150" y="53"/>
                      <a:pt x="147" y="50"/>
                    </a:cubicBezTo>
                    <a:cubicBezTo>
                      <a:pt x="140" y="40"/>
                      <a:pt x="135" y="29"/>
                      <a:pt x="126" y="21"/>
                    </a:cubicBezTo>
                    <a:cubicBezTo>
                      <a:pt x="105" y="2"/>
                      <a:pt x="75" y="8"/>
                      <a:pt x="66" y="35"/>
                    </a:cubicBezTo>
                    <a:cubicBezTo>
                      <a:pt x="53" y="69"/>
                      <a:pt x="52" y="105"/>
                      <a:pt x="63" y="140"/>
                    </a:cubicBezTo>
                    <a:cubicBezTo>
                      <a:pt x="73" y="174"/>
                      <a:pt x="101" y="183"/>
                      <a:pt x="131" y="164"/>
                    </a:cubicBezTo>
                    <a:cubicBezTo>
                      <a:pt x="140" y="158"/>
                      <a:pt x="149" y="150"/>
                      <a:pt x="162" y="139"/>
                    </a:cubicBezTo>
                    <a:cubicBezTo>
                      <a:pt x="160" y="148"/>
                      <a:pt x="160" y="151"/>
                      <a:pt x="158" y="154"/>
                    </a:cubicBezTo>
                    <a:cubicBezTo>
                      <a:pt x="140" y="177"/>
                      <a:pt x="117" y="191"/>
                      <a:pt x="87" y="186"/>
                    </a:cubicBezTo>
                    <a:cubicBezTo>
                      <a:pt x="55" y="181"/>
                      <a:pt x="32" y="163"/>
                      <a:pt x="21" y="132"/>
                    </a:cubicBezTo>
                    <a:cubicBezTo>
                      <a:pt x="0" y="78"/>
                      <a:pt x="25" y="18"/>
                      <a:pt x="77" y="4"/>
                    </a:cubicBezTo>
                    <a:cubicBezTo>
                      <a:pt x="92" y="0"/>
                      <a:pt x="110" y="6"/>
                      <a:pt x="127" y="7"/>
                    </a:cubicBezTo>
                    <a:cubicBezTo>
                      <a:pt x="136" y="8"/>
                      <a:pt x="146" y="7"/>
                      <a:pt x="158" y="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12" name="Freeform 32"/>
              <p:cNvSpPr>
                <a:spLocks noEditPoints="1"/>
              </p:cNvSpPr>
              <p:nvPr/>
            </p:nvSpPr>
            <p:spPr bwMode="auto">
              <a:xfrm>
                <a:off x="11328400" y="4883150"/>
                <a:ext cx="501650" cy="606425"/>
              </a:xfrm>
              <a:custGeom>
                <a:avLst/>
                <a:gdLst>
                  <a:gd name="T0" fmla="*/ 152 w 152"/>
                  <a:gd name="T1" fmla="*/ 184 h 184"/>
                  <a:gd name="T2" fmla="*/ 81 w 152"/>
                  <a:gd name="T3" fmla="*/ 184 h 184"/>
                  <a:gd name="T4" fmla="*/ 93 w 152"/>
                  <a:gd name="T5" fmla="*/ 149 h 184"/>
                  <a:gd name="T6" fmla="*/ 47 w 152"/>
                  <a:gd name="T7" fmla="*/ 134 h 184"/>
                  <a:gd name="T8" fmla="*/ 28 w 152"/>
                  <a:gd name="T9" fmla="*/ 159 h 184"/>
                  <a:gd name="T10" fmla="*/ 38 w 152"/>
                  <a:gd name="T11" fmla="*/ 183 h 184"/>
                  <a:gd name="T12" fmla="*/ 0 w 152"/>
                  <a:gd name="T13" fmla="*/ 183 h 184"/>
                  <a:gd name="T14" fmla="*/ 23 w 152"/>
                  <a:gd name="T15" fmla="*/ 135 h 184"/>
                  <a:gd name="T16" fmla="*/ 65 w 152"/>
                  <a:gd name="T17" fmla="*/ 21 h 184"/>
                  <a:gd name="T18" fmla="*/ 74 w 152"/>
                  <a:gd name="T19" fmla="*/ 0 h 184"/>
                  <a:gd name="T20" fmla="*/ 85 w 152"/>
                  <a:gd name="T21" fmla="*/ 22 h 184"/>
                  <a:gd name="T22" fmla="*/ 134 w 152"/>
                  <a:gd name="T23" fmla="*/ 151 h 184"/>
                  <a:gd name="T24" fmla="*/ 152 w 152"/>
                  <a:gd name="T25" fmla="*/ 184 h 184"/>
                  <a:gd name="T26" fmla="*/ 61 w 152"/>
                  <a:gd name="T27" fmla="*/ 62 h 184"/>
                  <a:gd name="T28" fmla="*/ 39 w 152"/>
                  <a:gd name="T29" fmla="*/ 122 h 184"/>
                  <a:gd name="T30" fmla="*/ 83 w 152"/>
                  <a:gd name="T31" fmla="*/ 122 h 184"/>
                  <a:gd name="T32" fmla="*/ 61 w 152"/>
                  <a:gd name="T33" fmla="*/ 6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184">
                    <a:moveTo>
                      <a:pt x="152" y="184"/>
                    </a:moveTo>
                    <a:cubicBezTo>
                      <a:pt x="128" y="184"/>
                      <a:pt x="105" y="184"/>
                      <a:pt x="81" y="184"/>
                    </a:cubicBezTo>
                    <a:cubicBezTo>
                      <a:pt x="102" y="177"/>
                      <a:pt x="99" y="164"/>
                      <a:pt x="93" y="149"/>
                    </a:cubicBezTo>
                    <a:cubicBezTo>
                      <a:pt x="84" y="123"/>
                      <a:pt x="63" y="137"/>
                      <a:pt x="47" y="134"/>
                    </a:cubicBezTo>
                    <a:cubicBezTo>
                      <a:pt x="29" y="131"/>
                      <a:pt x="30" y="148"/>
                      <a:pt x="28" y="159"/>
                    </a:cubicBezTo>
                    <a:cubicBezTo>
                      <a:pt x="27" y="166"/>
                      <a:pt x="34" y="175"/>
                      <a:pt x="38" y="183"/>
                    </a:cubicBezTo>
                    <a:cubicBezTo>
                      <a:pt x="27" y="183"/>
                      <a:pt x="13" y="183"/>
                      <a:pt x="0" y="183"/>
                    </a:cubicBezTo>
                    <a:cubicBezTo>
                      <a:pt x="8" y="168"/>
                      <a:pt x="17" y="152"/>
                      <a:pt x="23" y="135"/>
                    </a:cubicBezTo>
                    <a:cubicBezTo>
                      <a:pt x="38" y="98"/>
                      <a:pt x="51" y="59"/>
                      <a:pt x="65" y="21"/>
                    </a:cubicBezTo>
                    <a:cubicBezTo>
                      <a:pt x="67" y="16"/>
                      <a:pt x="69" y="10"/>
                      <a:pt x="74" y="0"/>
                    </a:cubicBezTo>
                    <a:cubicBezTo>
                      <a:pt x="79" y="10"/>
                      <a:pt x="82" y="16"/>
                      <a:pt x="85" y="22"/>
                    </a:cubicBezTo>
                    <a:cubicBezTo>
                      <a:pt x="101" y="65"/>
                      <a:pt x="117" y="108"/>
                      <a:pt x="134" y="151"/>
                    </a:cubicBezTo>
                    <a:cubicBezTo>
                      <a:pt x="138" y="162"/>
                      <a:pt x="145" y="172"/>
                      <a:pt x="152" y="184"/>
                    </a:cubicBezTo>
                    <a:close/>
                    <a:moveTo>
                      <a:pt x="61" y="62"/>
                    </a:moveTo>
                    <a:cubicBezTo>
                      <a:pt x="52" y="85"/>
                      <a:pt x="46" y="103"/>
                      <a:pt x="39" y="122"/>
                    </a:cubicBezTo>
                    <a:cubicBezTo>
                      <a:pt x="55" y="122"/>
                      <a:pt x="68" y="122"/>
                      <a:pt x="83" y="122"/>
                    </a:cubicBezTo>
                    <a:cubicBezTo>
                      <a:pt x="76" y="103"/>
                      <a:pt x="69" y="84"/>
                      <a:pt x="61" y="6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13" name="Freeform 33"/>
              <p:cNvSpPr/>
              <p:nvPr/>
            </p:nvSpPr>
            <p:spPr bwMode="auto">
              <a:xfrm>
                <a:off x="3727450" y="4916487"/>
                <a:ext cx="504825" cy="604838"/>
              </a:xfrm>
              <a:custGeom>
                <a:avLst/>
                <a:gdLst>
                  <a:gd name="T0" fmla="*/ 112 w 153"/>
                  <a:gd name="T1" fmla="*/ 0 h 184"/>
                  <a:gd name="T2" fmla="*/ 153 w 153"/>
                  <a:gd name="T3" fmla="*/ 0 h 184"/>
                  <a:gd name="T4" fmla="*/ 133 w 153"/>
                  <a:gd name="T5" fmla="*/ 37 h 184"/>
                  <a:gd name="T6" fmla="*/ 81 w 153"/>
                  <a:gd name="T7" fmla="*/ 184 h 184"/>
                  <a:gd name="T8" fmla="*/ 72 w 153"/>
                  <a:gd name="T9" fmla="*/ 169 h 184"/>
                  <a:gd name="T10" fmla="*/ 19 w 153"/>
                  <a:gd name="T11" fmla="*/ 31 h 184"/>
                  <a:gd name="T12" fmla="*/ 0 w 153"/>
                  <a:gd name="T13" fmla="*/ 0 h 184"/>
                  <a:gd name="T14" fmla="*/ 73 w 153"/>
                  <a:gd name="T15" fmla="*/ 0 h 184"/>
                  <a:gd name="T16" fmla="*/ 61 w 153"/>
                  <a:gd name="T17" fmla="*/ 34 h 184"/>
                  <a:gd name="T18" fmla="*/ 93 w 153"/>
                  <a:gd name="T19" fmla="*/ 118 h 184"/>
                  <a:gd name="T20" fmla="*/ 124 w 153"/>
                  <a:gd name="T21" fmla="*/ 24 h 184"/>
                  <a:gd name="T22" fmla="*/ 112 w 153"/>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84">
                    <a:moveTo>
                      <a:pt x="112" y="0"/>
                    </a:moveTo>
                    <a:cubicBezTo>
                      <a:pt x="124" y="0"/>
                      <a:pt x="139" y="0"/>
                      <a:pt x="153" y="0"/>
                    </a:cubicBezTo>
                    <a:cubicBezTo>
                      <a:pt x="146" y="13"/>
                      <a:pt x="137" y="24"/>
                      <a:pt x="133" y="37"/>
                    </a:cubicBezTo>
                    <a:cubicBezTo>
                      <a:pt x="115" y="84"/>
                      <a:pt x="99" y="132"/>
                      <a:pt x="81" y="184"/>
                    </a:cubicBezTo>
                    <a:cubicBezTo>
                      <a:pt x="76" y="177"/>
                      <a:pt x="73" y="173"/>
                      <a:pt x="72" y="169"/>
                    </a:cubicBezTo>
                    <a:cubicBezTo>
                      <a:pt x="54" y="123"/>
                      <a:pt x="37" y="77"/>
                      <a:pt x="19" y="31"/>
                    </a:cubicBezTo>
                    <a:cubicBezTo>
                      <a:pt x="14" y="20"/>
                      <a:pt x="7" y="11"/>
                      <a:pt x="0" y="0"/>
                    </a:cubicBezTo>
                    <a:cubicBezTo>
                      <a:pt x="23" y="0"/>
                      <a:pt x="48" y="0"/>
                      <a:pt x="73" y="0"/>
                    </a:cubicBezTo>
                    <a:cubicBezTo>
                      <a:pt x="52" y="6"/>
                      <a:pt x="54" y="18"/>
                      <a:pt x="61" y="34"/>
                    </a:cubicBezTo>
                    <a:cubicBezTo>
                      <a:pt x="72" y="60"/>
                      <a:pt x="81" y="87"/>
                      <a:pt x="93" y="118"/>
                    </a:cubicBezTo>
                    <a:cubicBezTo>
                      <a:pt x="105" y="84"/>
                      <a:pt x="116" y="54"/>
                      <a:pt x="124" y="24"/>
                    </a:cubicBezTo>
                    <a:cubicBezTo>
                      <a:pt x="126" y="18"/>
                      <a:pt x="117" y="8"/>
                      <a:pt x="1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14" name="Freeform 34"/>
              <p:cNvSpPr/>
              <p:nvPr/>
            </p:nvSpPr>
            <p:spPr bwMode="auto">
              <a:xfrm>
                <a:off x="912813" y="4916487"/>
                <a:ext cx="257175" cy="573088"/>
              </a:xfrm>
              <a:custGeom>
                <a:avLst/>
                <a:gdLst>
                  <a:gd name="T0" fmla="*/ 78 w 78"/>
                  <a:gd name="T1" fmla="*/ 174 h 174"/>
                  <a:gd name="T2" fmla="*/ 0 w 78"/>
                  <a:gd name="T3" fmla="*/ 174 h 174"/>
                  <a:gd name="T4" fmla="*/ 20 w 78"/>
                  <a:gd name="T5" fmla="*/ 136 h 174"/>
                  <a:gd name="T6" fmla="*/ 20 w 78"/>
                  <a:gd name="T7" fmla="*/ 34 h 174"/>
                  <a:gd name="T8" fmla="*/ 0 w 78"/>
                  <a:gd name="T9" fmla="*/ 0 h 174"/>
                  <a:gd name="T10" fmla="*/ 78 w 78"/>
                  <a:gd name="T11" fmla="*/ 0 h 174"/>
                  <a:gd name="T12" fmla="*/ 59 w 78"/>
                  <a:gd name="T13" fmla="*/ 47 h 174"/>
                  <a:gd name="T14" fmla="*/ 58 w 78"/>
                  <a:gd name="T15" fmla="*/ 135 h 174"/>
                  <a:gd name="T16" fmla="*/ 78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78" y="174"/>
                    </a:moveTo>
                    <a:cubicBezTo>
                      <a:pt x="52" y="174"/>
                      <a:pt x="26" y="174"/>
                      <a:pt x="0" y="174"/>
                    </a:cubicBezTo>
                    <a:cubicBezTo>
                      <a:pt x="19" y="167"/>
                      <a:pt x="20" y="153"/>
                      <a:pt x="20" y="136"/>
                    </a:cubicBezTo>
                    <a:cubicBezTo>
                      <a:pt x="19" y="102"/>
                      <a:pt x="19" y="68"/>
                      <a:pt x="20" y="34"/>
                    </a:cubicBezTo>
                    <a:cubicBezTo>
                      <a:pt x="20" y="19"/>
                      <a:pt x="19" y="6"/>
                      <a:pt x="0" y="0"/>
                    </a:cubicBezTo>
                    <a:cubicBezTo>
                      <a:pt x="26" y="0"/>
                      <a:pt x="52" y="0"/>
                      <a:pt x="78" y="0"/>
                    </a:cubicBezTo>
                    <a:cubicBezTo>
                      <a:pt x="52" y="8"/>
                      <a:pt x="59" y="29"/>
                      <a:pt x="59" y="47"/>
                    </a:cubicBezTo>
                    <a:cubicBezTo>
                      <a:pt x="58" y="76"/>
                      <a:pt x="59" y="106"/>
                      <a:pt x="58" y="135"/>
                    </a:cubicBezTo>
                    <a:cubicBezTo>
                      <a:pt x="58" y="152"/>
                      <a:pt x="58" y="167"/>
                      <a:pt x="78"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15" name="Freeform 35"/>
              <p:cNvSpPr/>
              <p:nvPr/>
            </p:nvSpPr>
            <p:spPr bwMode="auto">
              <a:xfrm>
                <a:off x="3390900" y="4916487"/>
                <a:ext cx="268288" cy="573088"/>
              </a:xfrm>
              <a:custGeom>
                <a:avLst/>
                <a:gdLst>
                  <a:gd name="T0" fmla="*/ 0 w 81"/>
                  <a:gd name="T1" fmla="*/ 169 h 174"/>
                  <a:gd name="T2" fmla="*/ 22 w 81"/>
                  <a:gd name="T3" fmla="*/ 139 h 174"/>
                  <a:gd name="T4" fmla="*/ 22 w 81"/>
                  <a:gd name="T5" fmla="*/ 39 h 174"/>
                  <a:gd name="T6" fmla="*/ 0 w 81"/>
                  <a:gd name="T7" fmla="*/ 0 h 174"/>
                  <a:gd name="T8" fmla="*/ 80 w 81"/>
                  <a:gd name="T9" fmla="*/ 0 h 174"/>
                  <a:gd name="T10" fmla="*/ 61 w 81"/>
                  <a:gd name="T11" fmla="*/ 51 h 174"/>
                  <a:gd name="T12" fmla="*/ 61 w 81"/>
                  <a:gd name="T13" fmla="*/ 133 h 174"/>
                  <a:gd name="T14" fmla="*/ 81 w 81"/>
                  <a:gd name="T15" fmla="*/ 174 h 174"/>
                  <a:gd name="T16" fmla="*/ 3 w 81"/>
                  <a:gd name="T17" fmla="*/ 174 h 174"/>
                  <a:gd name="T18" fmla="*/ 0 w 81"/>
                  <a:gd name="T19" fmla="*/ 16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0" y="169"/>
                    </a:moveTo>
                    <a:cubicBezTo>
                      <a:pt x="22" y="168"/>
                      <a:pt x="22" y="154"/>
                      <a:pt x="22" y="139"/>
                    </a:cubicBezTo>
                    <a:cubicBezTo>
                      <a:pt x="22" y="106"/>
                      <a:pt x="22" y="72"/>
                      <a:pt x="22" y="39"/>
                    </a:cubicBezTo>
                    <a:cubicBezTo>
                      <a:pt x="22" y="13"/>
                      <a:pt x="22" y="13"/>
                      <a:pt x="0" y="0"/>
                    </a:cubicBezTo>
                    <a:cubicBezTo>
                      <a:pt x="28" y="0"/>
                      <a:pt x="54" y="0"/>
                      <a:pt x="80" y="0"/>
                    </a:cubicBezTo>
                    <a:cubicBezTo>
                      <a:pt x="54" y="10"/>
                      <a:pt x="61" y="32"/>
                      <a:pt x="61" y="51"/>
                    </a:cubicBezTo>
                    <a:cubicBezTo>
                      <a:pt x="61" y="78"/>
                      <a:pt x="61" y="106"/>
                      <a:pt x="61" y="133"/>
                    </a:cubicBezTo>
                    <a:cubicBezTo>
                      <a:pt x="61" y="150"/>
                      <a:pt x="59" y="166"/>
                      <a:pt x="81" y="174"/>
                    </a:cubicBezTo>
                    <a:cubicBezTo>
                      <a:pt x="55" y="174"/>
                      <a:pt x="29" y="174"/>
                      <a:pt x="3" y="174"/>
                    </a:cubicBezTo>
                    <a:cubicBezTo>
                      <a:pt x="2" y="172"/>
                      <a:pt x="1" y="171"/>
                      <a:pt x="0" y="16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16" name="Freeform 36"/>
              <p:cNvSpPr/>
              <p:nvPr/>
            </p:nvSpPr>
            <p:spPr bwMode="auto">
              <a:xfrm>
                <a:off x="5856288" y="4916487"/>
                <a:ext cx="268288" cy="573088"/>
              </a:xfrm>
              <a:custGeom>
                <a:avLst/>
                <a:gdLst>
                  <a:gd name="T0" fmla="*/ 80 w 81"/>
                  <a:gd name="T1" fmla="*/ 0 h 174"/>
                  <a:gd name="T2" fmla="*/ 61 w 81"/>
                  <a:gd name="T3" fmla="*/ 37 h 174"/>
                  <a:gd name="T4" fmla="*/ 61 w 81"/>
                  <a:gd name="T5" fmla="*/ 135 h 174"/>
                  <a:gd name="T6" fmla="*/ 81 w 81"/>
                  <a:gd name="T7" fmla="*/ 174 h 174"/>
                  <a:gd name="T8" fmla="*/ 2 w 81"/>
                  <a:gd name="T9" fmla="*/ 174 h 174"/>
                  <a:gd name="T10" fmla="*/ 20 w 81"/>
                  <a:gd name="T11" fmla="*/ 157 h 174"/>
                  <a:gd name="T12" fmla="*/ 22 w 81"/>
                  <a:gd name="T13" fmla="*/ 131 h 174"/>
                  <a:gd name="T14" fmla="*/ 22 w 81"/>
                  <a:gd name="T15" fmla="*/ 39 h 174"/>
                  <a:gd name="T16" fmla="*/ 0 w 81"/>
                  <a:gd name="T17" fmla="*/ 0 h 174"/>
                  <a:gd name="T18" fmla="*/ 80 w 81"/>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80" y="0"/>
                    </a:moveTo>
                    <a:cubicBezTo>
                      <a:pt x="61" y="6"/>
                      <a:pt x="61" y="21"/>
                      <a:pt x="61" y="37"/>
                    </a:cubicBezTo>
                    <a:cubicBezTo>
                      <a:pt x="62" y="70"/>
                      <a:pt x="62" y="102"/>
                      <a:pt x="61" y="135"/>
                    </a:cubicBezTo>
                    <a:cubicBezTo>
                      <a:pt x="61" y="152"/>
                      <a:pt x="61" y="167"/>
                      <a:pt x="81" y="174"/>
                    </a:cubicBezTo>
                    <a:cubicBezTo>
                      <a:pt x="55" y="174"/>
                      <a:pt x="29" y="174"/>
                      <a:pt x="2" y="174"/>
                    </a:cubicBezTo>
                    <a:cubicBezTo>
                      <a:pt x="9" y="167"/>
                      <a:pt x="17" y="163"/>
                      <a:pt x="20" y="157"/>
                    </a:cubicBezTo>
                    <a:cubicBezTo>
                      <a:pt x="23" y="149"/>
                      <a:pt x="22" y="140"/>
                      <a:pt x="22" y="131"/>
                    </a:cubicBezTo>
                    <a:cubicBezTo>
                      <a:pt x="22" y="101"/>
                      <a:pt x="22" y="70"/>
                      <a:pt x="22" y="39"/>
                    </a:cubicBezTo>
                    <a:cubicBezTo>
                      <a:pt x="22" y="14"/>
                      <a:pt x="22" y="14"/>
                      <a:pt x="0" y="0"/>
                    </a:cubicBezTo>
                    <a:cubicBezTo>
                      <a:pt x="29" y="0"/>
                      <a:pt x="54" y="0"/>
                      <a:pt x="80"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17" name="Freeform 37"/>
              <p:cNvSpPr/>
              <p:nvPr/>
            </p:nvSpPr>
            <p:spPr bwMode="auto">
              <a:xfrm>
                <a:off x="10418763" y="4916487"/>
                <a:ext cx="257175" cy="573088"/>
              </a:xfrm>
              <a:custGeom>
                <a:avLst/>
                <a:gdLst>
                  <a:gd name="T0" fmla="*/ 0 w 78"/>
                  <a:gd name="T1" fmla="*/ 174 h 174"/>
                  <a:gd name="T2" fmla="*/ 20 w 78"/>
                  <a:gd name="T3" fmla="*/ 134 h 174"/>
                  <a:gd name="T4" fmla="*/ 20 w 78"/>
                  <a:gd name="T5" fmla="*/ 34 h 174"/>
                  <a:gd name="T6" fmla="*/ 0 w 78"/>
                  <a:gd name="T7" fmla="*/ 0 h 174"/>
                  <a:gd name="T8" fmla="*/ 77 w 78"/>
                  <a:gd name="T9" fmla="*/ 0 h 174"/>
                  <a:gd name="T10" fmla="*/ 58 w 78"/>
                  <a:gd name="T11" fmla="*/ 39 h 174"/>
                  <a:gd name="T12" fmla="*/ 58 w 78"/>
                  <a:gd name="T13" fmla="*/ 137 h 174"/>
                  <a:gd name="T14" fmla="*/ 78 w 78"/>
                  <a:gd name="T15" fmla="*/ 174 h 174"/>
                  <a:gd name="T16" fmla="*/ 0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0" y="174"/>
                    </a:moveTo>
                    <a:cubicBezTo>
                      <a:pt x="20" y="166"/>
                      <a:pt x="20" y="151"/>
                      <a:pt x="20" y="134"/>
                    </a:cubicBezTo>
                    <a:cubicBezTo>
                      <a:pt x="19" y="101"/>
                      <a:pt x="19" y="68"/>
                      <a:pt x="20" y="34"/>
                    </a:cubicBezTo>
                    <a:cubicBezTo>
                      <a:pt x="20" y="19"/>
                      <a:pt x="19" y="6"/>
                      <a:pt x="0" y="0"/>
                    </a:cubicBezTo>
                    <a:cubicBezTo>
                      <a:pt x="26" y="0"/>
                      <a:pt x="52" y="0"/>
                      <a:pt x="77" y="0"/>
                    </a:cubicBezTo>
                    <a:cubicBezTo>
                      <a:pt x="57" y="7"/>
                      <a:pt x="58" y="22"/>
                      <a:pt x="58" y="39"/>
                    </a:cubicBezTo>
                    <a:cubicBezTo>
                      <a:pt x="59" y="71"/>
                      <a:pt x="59" y="104"/>
                      <a:pt x="58" y="137"/>
                    </a:cubicBezTo>
                    <a:cubicBezTo>
                      <a:pt x="58" y="153"/>
                      <a:pt x="58" y="168"/>
                      <a:pt x="78" y="174"/>
                    </a:cubicBezTo>
                    <a:cubicBezTo>
                      <a:pt x="52" y="174"/>
                      <a:pt x="26" y="174"/>
                      <a:pt x="0"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nvGrpSpPr>
            <p:cNvPr id="20" name="组合 43"/>
            <p:cNvGrpSpPr/>
            <p:nvPr/>
          </p:nvGrpSpPr>
          <p:grpSpPr>
            <a:xfrm>
              <a:off x="1274763" y="3577546"/>
              <a:ext cx="341712" cy="340211"/>
              <a:chOff x="1038124" y="1577993"/>
              <a:chExt cx="4010354" cy="3992747"/>
            </a:xfrm>
            <a:grpFill/>
          </p:grpSpPr>
          <p:sp>
            <p:nvSpPr>
              <p:cNvPr id="1048618" name="任意多边形: 形状 151"/>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anchor="t" anchorCtr="0" bIns="45720" compatLnSpc="1" lIns="91440" numCol="1" rIns="91440" tIns="45720" vert="horz" wrap="square">
                <a:noAutofit/>
              </a:bodyPr>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19"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2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dirty="0"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2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2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2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2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2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2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2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2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2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3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3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3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3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3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3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3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3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3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3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4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4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4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4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4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4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4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4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4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4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5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5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5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5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5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5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5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cxnSp>
        <p:nvCxnSpPr>
          <p:cNvPr id="3145729" name="直接连接符 3"/>
          <p:cNvCxnSpPr>
            <a:cxnSpLocks/>
          </p:cNvCxnSpPr>
          <p:nvPr/>
        </p:nvCxnSpPr>
        <p:spPr>
          <a:xfrm>
            <a:off x="576469" y="1197782"/>
            <a:ext cx="7215809" cy="0"/>
          </a:xfrm>
          <a:prstGeom prst="line"/>
          <a:ln w="76200">
            <a:solidFill>
              <a:srgbClr val="A1082E"/>
            </a:solidFill>
          </a:ln>
        </p:spPr>
        <p:style>
          <a:lnRef idx="1">
            <a:schemeClr val="accent1"/>
          </a:lnRef>
          <a:fillRef idx="0">
            <a:schemeClr val="accent1"/>
          </a:fillRef>
          <a:effectRef idx="0">
            <a:schemeClr val="accent1"/>
          </a:effectRef>
          <a:fontRef idx="minor">
            <a:schemeClr val="tx1"/>
          </a:fontRef>
        </p:style>
      </p:cxnSp>
      <p:sp>
        <p:nvSpPr>
          <p:cNvPr id="1048665" name="文本框 5"/>
          <p:cNvSpPr txBox="1"/>
          <p:nvPr/>
        </p:nvSpPr>
        <p:spPr>
          <a:xfrm>
            <a:off x="576469" y="539986"/>
            <a:ext cx="4506773" cy="461665"/>
          </a:xfrm>
          <a:prstGeom prst="rect"/>
          <a:noFill/>
        </p:spPr>
        <p:txBody>
          <a:bodyPr rtlCol="0" wrap="square">
            <a:spAutoFit/>
          </a:bodyPr>
          <a:p>
            <a:pPr algn="l" defTabSz="914400" eaLnBrk="1" fontAlgn="auto" hangingPunct="1" indent="0" latinLnBrk="0" lvl="0" marL="0" marR="0" rtl="0">
              <a:lnSpc>
                <a:spcPct val="100000"/>
              </a:lnSpc>
              <a:spcBef>
                <a:spcPts val="0"/>
              </a:spcBef>
              <a:spcAft>
                <a:spcPts val="0"/>
              </a:spcAft>
              <a:buClrTx/>
              <a:buSzTx/>
              <a:buFontTx/>
              <a:buNone/>
            </a:pPr>
            <a:r>
              <a:rPr altLang="zh-CN" b="1" dirty="0" sz="2400" lang="en-US">
                <a:solidFill>
                  <a:srgbClr val="A1082E"/>
                </a:solidFill>
                <a:latin typeface="等线" panose="020F0502020204030204"/>
                <a:ea typeface="等线" panose="02010600030101010101" pitchFamily="2" charset="-122"/>
              </a:rPr>
              <a:t>1. Brief Description </a:t>
            </a:r>
            <a:endParaRPr altLang="en-US" baseline="0" b="1" cap="none" dirty="0" sz="2400" i="0" kern="1200" kumimoji="0" lang="zh-CN" noProof="0" normalizeH="0" spc="0" strike="noStrike" u="none">
              <a:ln>
                <a:noFill/>
              </a:ln>
              <a:solidFill>
                <a:srgbClr val="A1082E"/>
              </a:solidFill>
              <a:effectLst/>
              <a:uLnTx/>
              <a:uFillTx/>
              <a:latin typeface="等线" panose="020F0502020204030204"/>
              <a:ea typeface="等线" panose="02010600030101010101" pitchFamily="2" charset="-122"/>
              <a:cs typeface="+mn-cs"/>
            </a:endParaRPr>
          </a:p>
        </p:txBody>
      </p:sp>
      <p:grpSp>
        <p:nvGrpSpPr>
          <p:cNvPr id="25" name="组合 1"/>
          <p:cNvGrpSpPr/>
          <p:nvPr/>
        </p:nvGrpSpPr>
        <p:grpSpPr>
          <a:xfrm>
            <a:off x="8043545" y="742950"/>
            <a:ext cx="2921635" cy="553720"/>
            <a:chOff x="1274763" y="3577546"/>
            <a:chExt cx="1797916" cy="340211"/>
          </a:xfrm>
          <a:solidFill>
            <a:srgbClr val="A1082E"/>
          </a:solidFill>
        </p:grpSpPr>
        <p:grpSp>
          <p:nvGrpSpPr>
            <p:cNvPr id="26" name="组合 7"/>
            <p:cNvGrpSpPr/>
            <p:nvPr/>
          </p:nvGrpSpPr>
          <p:grpSpPr>
            <a:xfrm>
              <a:off x="1800636" y="3585032"/>
              <a:ext cx="1272043" cy="245598"/>
              <a:chOff x="-1555750" y="1939925"/>
              <a:chExt cx="13385800" cy="2584450"/>
            </a:xfrm>
            <a:grpFill/>
          </p:grpSpPr>
          <p:sp>
            <p:nvSpPr>
              <p:cNvPr id="1048666" name="Freeform 6"/>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67" name="Freeform 7"/>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68" name="Freeform 8"/>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69" name="Freeform 9"/>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70" name="Freeform 10"/>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nvGrpSpPr>
              <p:cNvPr id="27" name="组合 8"/>
              <p:cNvGrpSpPr/>
              <p:nvPr/>
            </p:nvGrpSpPr>
            <p:grpSpPr>
              <a:xfrm>
                <a:off x="2716213" y="2265362"/>
                <a:ext cx="2441575" cy="1811338"/>
                <a:chOff x="2716213" y="2265362"/>
                <a:chExt cx="2441575" cy="1811338"/>
              </a:xfrm>
              <a:grpFill/>
            </p:grpSpPr>
            <p:sp>
              <p:nvSpPr>
                <p:cNvPr id="1048671" name="Freeform 12"/>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72" name="Freeform 13"/>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sp>
            <p:nvSpPr>
              <p:cNvPr id="1048673" name="Freeform 22"/>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cxnSp>
          <p:nvCxnSpPr>
            <p:cNvPr id="3145730" name="直接连接符 21"/>
            <p:cNvCxnSpPr>
              <a:cxnSpLocks/>
            </p:cNvCxnSpPr>
            <p:nvPr/>
          </p:nvCxnSpPr>
          <p:spPr>
            <a:xfrm>
              <a:off x="1659216" y="3578150"/>
              <a:ext cx="0" cy="331222"/>
            </a:xfrm>
            <a:prstGeom prst="line"/>
            <a:grpFill/>
            <a:ln>
              <a:solidFill>
                <a:srgbClr val="A1082E"/>
              </a:solidFill>
            </a:ln>
          </p:spPr>
          <p:style>
            <a:lnRef idx="1">
              <a:schemeClr val="accent1"/>
            </a:lnRef>
            <a:fillRef idx="0">
              <a:schemeClr val="accent1"/>
            </a:fillRef>
            <a:effectRef idx="0">
              <a:schemeClr val="accent1"/>
            </a:effectRef>
            <a:fontRef idx="minor">
              <a:schemeClr val="tx1"/>
            </a:fontRef>
          </p:style>
        </p:cxnSp>
        <p:grpSp>
          <p:nvGrpSpPr>
            <p:cNvPr id="28" name="组合 22"/>
            <p:cNvGrpSpPr/>
            <p:nvPr/>
          </p:nvGrpSpPr>
          <p:grpSpPr>
            <a:xfrm>
              <a:off x="1800636" y="3840902"/>
              <a:ext cx="1272043" cy="66679"/>
              <a:chOff x="-1525588" y="4864100"/>
              <a:chExt cx="13355638" cy="700088"/>
            </a:xfrm>
            <a:grpFill/>
          </p:grpSpPr>
          <p:sp>
            <p:nvSpPr>
              <p:cNvPr id="1048674" name="Freeform 14"/>
              <p:cNvSpPr/>
              <p:nvPr/>
            </p:nvSpPr>
            <p:spPr bwMode="auto">
              <a:xfrm>
                <a:off x="158750" y="4902200"/>
                <a:ext cx="698500" cy="590550"/>
              </a:xfrm>
              <a:custGeom>
                <a:avLst/>
                <a:gdLst>
                  <a:gd name="T0" fmla="*/ 51 w 212"/>
                  <a:gd name="T1" fmla="*/ 178 h 179"/>
                  <a:gd name="T2" fmla="*/ 2 w 212"/>
                  <a:gd name="T3" fmla="*/ 178 h 179"/>
                  <a:gd name="T4" fmla="*/ 21 w 212"/>
                  <a:gd name="T5" fmla="*/ 139 h 179"/>
                  <a:gd name="T6" fmla="*/ 21 w 212"/>
                  <a:gd name="T7" fmla="*/ 39 h 179"/>
                  <a:gd name="T8" fmla="*/ 0 w 212"/>
                  <a:gd name="T9" fmla="*/ 8 h 179"/>
                  <a:gd name="T10" fmla="*/ 2 w 212"/>
                  <a:gd name="T11" fmla="*/ 3 h 179"/>
                  <a:gd name="T12" fmla="*/ 56 w 212"/>
                  <a:gd name="T13" fmla="*/ 3 h 179"/>
                  <a:gd name="T14" fmla="*/ 65 w 212"/>
                  <a:gd name="T15" fmla="*/ 18 h 179"/>
                  <a:gd name="T16" fmla="*/ 106 w 212"/>
                  <a:gd name="T17" fmla="*/ 124 h 179"/>
                  <a:gd name="T18" fmla="*/ 145 w 212"/>
                  <a:gd name="T19" fmla="*/ 20 h 179"/>
                  <a:gd name="T20" fmla="*/ 173 w 212"/>
                  <a:gd name="T21" fmla="*/ 2 h 179"/>
                  <a:gd name="T22" fmla="*/ 211 w 212"/>
                  <a:gd name="T23" fmla="*/ 5 h 179"/>
                  <a:gd name="T24" fmla="*/ 191 w 212"/>
                  <a:gd name="T25" fmla="*/ 45 h 179"/>
                  <a:gd name="T26" fmla="*/ 191 w 212"/>
                  <a:gd name="T27" fmla="*/ 137 h 179"/>
                  <a:gd name="T28" fmla="*/ 212 w 212"/>
                  <a:gd name="T29" fmla="*/ 178 h 179"/>
                  <a:gd name="T30" fmla="*/ 136 w 212"/>
                  <a:gd name="T31" fmla="*/ 178 h 179"/>
                  <a:gd name="T32" fmla="*/ 155 w 212"/>
                  <a:gd name="T33" fmla="*/ 133 h 179"/>
                  <a:gd name="T34" fmla="*/ 151 w 212"/>
                  <a:gd name="T35" fmla="*/ 32 h 179"/>
                  <a:gd name="T36" fmla="*/ 96 w 212"/>
                  <a:gd name="T37" fmla="*/ 179 h 179"/>
                  <a:gd name="T38" fmla="*/ 90 w 212"/>
                  <a:gd name="T39" fmla="*/ 179 h 179"/>
                  <a:gd name="T40" fmla="*/ 35 w 212"/>
                  <a:gd name="T41" fmla="*/ 38 h 179"/>
                  <a:gd name="T42" fmla="*/ 31 w 212"/>
                  <a:gd name="T43" fmla="*/ 39 h 179"/>
                  <a:gd name="T44" fmla="*/ 32 w 212"/>
                  <a:gd name="T45" fmla="*/ 153 h 179"/>
                  <a:gd name="T46" fmla="*/ 51 w 212"/>
                  <a:gd name="T4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2" h="179">
                    <a:moveTo>
                      <a:pt x="51" y="178"/>
                    </a:moveTo>
                    <a:cubicBezTo>
                      <a:pt x="36" y="178"/>
                      <a:pt x="19" y="178"/>
                      <a:pt x="2" y="178"/>
                    </a:cubicBezTo>
                    <a:cubicBezTo>
                      <a:pt x="20" y="170"/>
                      <a:pt x="21" y="155"/>
                      <a:pt x="21" y="139"/>
                    </a:cubicBezTo>
                    <a:cubicBezTo>
                      <a:pt x="21" y="105"/>
                      <a:pt x="21" y="72"/>
                      <a:pt x="21" y="39"/>
                    </a:cubicBezTo>
                    <a:cubicBezTo>
                      <a:pt x="21" y="24"/>
                      <a:pt x="20" y="11"/>
                      <a:pt x="0" y="8"/>
                    </a:cubicBezTo>
                    <a:cubicBezTo>
                      <a:pt x="1" y="6"/>
                      <a:pt x="1" y="4"/>
                      <a:pt x="2" y="3"/>
                    </a:cubicBezTo>
                    <a:cubicBezTo>
                      <a:pt x="20" y="3"/>
                      <a:pt x="38" y="2"/>
                      <a:pt x="56" y="3"/>
                    </a:cubicBezTo>
                    <a:cubicBezTo>
                      <a:pt x="59" y="4"/>
                      <a:pt x="63" y="12"/>
                      <a:pt x="65" y="18"/>
                    </a:cubicBezTo>
                    <a:cubicBezTo>
                      <a:pt x="78" y="51"/>
                      <a:pt x="91" y="86"/>
                      <a:pt x="106" y="124"/>
                    </a:cubicBezTo>
                    <a:cubicBezTo>
                      <a:pt x="120" y="87"/>
                      <a:pt x="134" y="54"/>
                      <a:pt x="145" y="20"/>
                    </a:cubicBezTo>
                    <a:cubicBezTo>
                      <a:pt x="150" y="5"/>
                      <a:pt x="158" y="0"/>
                      <a:pt x="173" y="2"/>
                    </a:cubicBezTo>
                    <a:cubicBezTo>
                      <a:pt x="185" y="3"/>
                      <a:pt x="197" y="2"/>
                      <a:pt x="211" y="5"/>
                    </a:cubicBezTo>
                    <a:cubicBezTo>
                      <a:pt x="188" y="12"/>
                      <a:pt x="191" y="29"/>
                      <a:pt x="191" y="45"/>
                    </a:cubicBezTo>
                    <a:cubicBezTo>
                      <a:pt x="191" y="76"/>
                      <a:pt x="191" y="107"/>
                      <a:pt x="191" y="137"/>
                    </a:cubicBezTo>
                    <a:cubicBezTo>
                      <a:pt x="191" y="163"/>
                      <a:pt x="191" y="163"/>
                      <a:pt x="212" y="178"/>
                    </a:cubicBezTo>
                    <a:cubicBezTo>
                      <a:pt x="185" y="178"/>
                      <a:pt x="161" y="178"/>
                      <a:pt x="136" y="178"/>
                    </a:cubicBezTo>
                    <a:cubicBezTo>
                      <a:pt x="161" y="170"/>
                      <a:pt x="155" y="150"/>
                      <a:pt x="155" y="133"/>
                    </a:cubicBezTo>
                    <a:cubicBezTo>
                      <a:pt x="155" y="100"/>
                      <a:pt x="155" y="67"/>
                      <a:pt x="151" y="32"/>
                    </a:cubicBezTo>
                    <a:cubicBezTo>
                      <a:pt x="133" y="81"/>
                      <a:pt x="114" y="130"/>
                      <a:pt x="96" y="179"/>
                    </a:cubicBezTo>
                    <a:cubicBezTo>
                      <a:pt x="94" y="179"/>
                      <a:pt x="92" y="179"/>
                      <a:pt x="90" y="179"/>
                    </a:cubicBezTo>
                    <a:cubicBezTo>
                      <a:pt x="72" y="132"/>
                      <a:pt x="53" y="85"/>
                      <a:pt x="35" y="38"/>
                    </a:cubicBezTo>
                    <a:cubicBezTo>
                      <a:pt x="34" y="39"/>
                      <a:pt x="33" y="39"/>
                      <a:pt x="31" y="39"/>
                    </a:cubicBezTo>
                    <a:cubicBezTo>
                      <a:pt x="31" y="77"/>
                      <a:pt x="30" y="115"/>
                      <a:pt x="32" y="153"/>
                    </a:cubicBezTo>
                    <a:cubicBezTo>
                      <a:pt x="33" y="162"/>
                      <a:pt x="44" y="170"/>
                      <a:pt x="51" y="1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75" name="Freeform 15"/>
              <p:cNvSpPr/>
              <p:nvPr/>
            </p:nvSpPr>
            <p:spPr bwMode="auto">
              <a:xfrm>
                <a:off x="9802813" y="4916487"/>
                <a:ext cx="554038" cy="573088"/>
              </a:xfrm>
              <a:custGeom>
                <a:avLst/>
                <a:gdLst>
                  <a:gd name="T0" fmla="*/ 75 w 168"/>
                  <a:gd name="T1" fmla="*/ 0 h 174"/>
                  <a:gd name="T2" fmla="*/ 53 w 168"/>
                  <a:gd name="T3" fmla="*/ 76 h 174"/>
                  <a:gd name="T4" fmla="*/ 108 w 168"/>
                  <a:gd name="T5" fmla="*/ 76 h 174"/>
                  <a:gd name="T6" fmla="*/ 91 w 168"/>
                  <a:gd name="T7" fmla="*/ 0 h 174"/>
                  <a:gd name="T8" fmla="*/ 168 w 168"/>
                  <a:gd name="T9" fmla="*/ 0 h 174"/>
                  <a:gd name="T10" fmla="*/ 149 w 168"/>
                  <a:gd name="T11" fmla="*/ 40 h 174"/>
                  <a:gd name="T12" fmla="*/ 149 w 168"/>
                  <a:gd name="T13" fmla="*/ 136 h 174"/>
                  <a:gd name="T14" fmla="*/ 168 w 168"/>
                  <a:gd name="T15" fmla="*/ 174 h 174"/>
                  <a:gd name="T16" fmla="*/ 90 w 168"/>
                  <a:gd name="T17" fmla="*/ 174 h 174"/>
                  <a:gd name="T18" fmla="*/ 112 w 168"/>
                  <a:gd name="T19" fmla="*/ 91 h 174"/>
                  <a:gd name="T20" fmla="*/ 56 w 168"/>
                  <a:gd name="T21" fmla="*/ 91 h 174"/>
                  <a:gd name="T22" fmla="*/ 57 w 168"/>
                  <a:gd name="T23" fmla="*/ 153 h 174"/>
                  <a:gd name="T24" fmla="*/ 74 w 168"/>
                  <a:gd name="T25" fmla="*/ 173 h 174"/>
                  <a:gd name="T26" fmla="*/ 0 w 168"/>
                  <a:gd name="T27" fmla="*/ 173 h 174"/>
                  <a:gd name="T28" fmla="*/ 17 w 168"/>
                  <a:gd name="T29" fmla="*/ 135 h 174"/>
                  <a:gd name="T30" fmla="*/ 17 w 168"/>
                  <a:gd name="T31" fmla="*/ 41 h 174"/>
                  <a:gd name="T32" fmla="*/ 0 w 168"/>
                  <a:gd name="T33" fmla="*/ 0 h 174"/>
                  <a:gd name="T34" fmla="*/ 75 w 168"/>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8" h="174">
                    <a:moveTo>
                      <a:pt x="75" y="0"/>
                    </a:moveTo>
                    <a:cubicBezTo>
                      <a:pt x="38" y="19"/>
                      <a:pt x="65" y="51"/>
                      <a:pt x="53" y="76"/>
                    </a:cubicBezTo>
                    <a:cubicBezTo>
                      <a:pt x="75" y="76"/>
                      <a:pt x="91" y="76"/>
                      <a:pt x="108" y="76"/>
                    </a:cubicBezTo>
                    <a:cubicBezTo>
                      <a:pt x="117" y="34"/>
                      <a:pt x="113" y="16"/>
                      <a:pt x="91" y="0"/>
                    </a:cubicBezTo>
                    <a:cubicBezTo>
                      <a:pt x="118" y="0"/>
                      <a:pt x="143" y="0"/>
                      <a:pt x="168" y="0"/>
                    </a:cubicBezTo>
                    <a:cubicBezTo>
                      <a:pt x="148" y="8"/>
                      <a:pt x="149" y="23"/>
                      <a:pt x="149" y="40"/>
                    </a:cubicBezTo>
                    <a:cubicBezTo>
                      <a:pt x="150" y="72"/>
                      <a:pt x="150" y="104"/>
                      <a:pt x="149" y="136"/>
                    </a:cubicBezTo>
                    <a:cubicBezTo>
                      <a:pt x="149" y="152"/>
                      <a:pt x="150" y="166"/>
                      <a:pt x="168" y="174"/>
                    </a:cubicBezTo>
                    <a:cubicBezTo>
                      <a:pt x="143" y="174"/>
                      <a:pt x="118" y="174"/>
                      <a:pt x="90" y="174"/>
                    </a:cubicBezTo>
                    <a:cubicBezTo>
                      <a:pt x="127" y="151"/>
                      <a:pt x="104" y="119"/>
                      <a:pt x="112" y="91"/>
                    </a:cubicBezTo>
                    <a:cubicBezTo>
                      <a:pt x="92" y="91"/>
                      <a:pt x="75" y="91"/>
                      <a:pt x="56" y="91"/>
                    </a:cubicBezTo>
                    <a:cubicBezTo>
                      <a:pt x="56" y="112"/>
                      <a:pt x="55" y="133"/>
                      <a:pt x="57" y="153"/>
                    </a:cubicBezTo>
                    <a:cubicBezTo>
                      <a:pt x="58" y="160"/>
                      <a:pt x="68" y="166"/>
                      <a:pt x="74" y="173"/>
                    </a:cubicBezTo>
                    <a:cubicBezTo>
                      <a:pt x="50" y="173"/>
                      <a:pt x="25" y="173"/>
                      <a:pt x="0" y="173"/>
                    </a:cubicBezTo>
                    <a:cubicBezTo>
                      <a:pt x="17" y="165"/>
                      <a:pt x="17" y="150"/>
                      <a:pt x="17" y="135"/>
                    </a:cubicBezTo>
                    <a:cubicBezTo>
                      <a:pt x="16" y="103"/>
                      <a:pt x="17" y="72"/>
                      <a:pt x="17" y="41"/>
                    </a:cubicBezTo>
                    <a:cubicBezTo>
                      <a:pt x="17" y="25"/>
                      <a:pt x="19" y="8"/>
                      <a:pt x="0" y="0"/>
                    </a:cubicBezTo>
                    <a:cubicBezTo>
                      <a:pt x="25" y="0"/>
                      <a:pt x="50" y="0"/>
                      <a:pt x="7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76" name="Freeform 16"/>
              <p:cNvSpPr>
                <a:spLocks noEditPoints="1"/>
              </p:cNvSpPr>
              <p:nvPr/>
            </p:nvSpPr>
            <p:spPr bwMode="auto">
              <a:xfrm>
                <a:off x="-1525588" y="4886325"/>
                <a:ext cx="514350" cy="628650"/>
              </a:xfrm>
              <a:custGeom>
                <a:avLst/>
                <a:gdLst>
                  <a:gd name="T0" fmla="*/ 2 w 156"/>
                  <a:gd name="T1" fmla="*/ 182 h 191"/>
                  <a:gd name="T2" fmla="*/ 0 w 156"/>
                  <a:gd name="T3" fmla="*/ 7 h 191"/>
                  <a:gd name="T4" fmla="*/ 115 w 156"/>
                  <a:gd name="T5" fmla="*/ 15 h 191"/>
                  <a:gd name="T6" fmla="*/ 127 w 156"/>
                  <a:gd name="T7" fmla="*/ 84 h 191"/>
                  <a:gd name="T8" fmla="*/ 107 w 156"/>
                  <a:gd name="T9" fmla="*/ 101 h 191"/>
                  <a:gd name="T10" fmla="*/ 156 w 156"/>
                  <a:gd name="T11" fmla="*/ 182 h 191"/>
                  <a:gd name="T12" fmla="*/ 94 w 156"/>
                  <a:gd name="T13" fmla="*/ 157 h 191"/>
                  <a:gd name="T14" fmla="*/ 61 w 156"/>
                  <a:gd name="T15" fmla="*/ 101 h 191"/>
                  <a:gd name="T16" fmla="*/ 77 w 156"/>
                  <a:gd name="T17" fmla="*/ 182 h 191"/>
                  <a:gd name="T18" fmla="*/ 2 w 156"/>
                  <a:gd name="T19" fmla="*/ 182 h 191"/>
                  <a:gd name="T20" fmla="*/ 57 w 156"/>
                  <a:gd name="T21" fmla="*/ 92 h 191"/>
                  <a:gd name="T22" fmla="*/ 62 w 156"/>
                  <a:gd name="T23" fmla="*/ 97 h 191"/>
                  <a:gd name="T24" fmla="*/ 93 w 156"/>
                  <a:gd name="T25" fmla="*/ 77 h 191"/>
                  <a:gd name="T26" fmla="*/ 90 w 156"/>
                  <a:gd name="T27" fmla="*/ 26 h 191"/>
                  <a:gd name="T28" fmla="*/ 66 w 156"/>
                  <a:gd name="T29" fmla="*/ 18 h 191"/>
                  <a:gd name="T30" fmla="*/ 57 w 156"/>
                  <a:gd name="T31" fmla="*/ 28 h 191"/>
                  <a:gd name="T32" fmla="*/ 57 w 156"/>
                  <a:gd name="T33" fmla="*/ 9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91">
                    <a:moveTo>
                      <a:pt x="2" y="182"/>
                    </a:moveTo>
                    <a:cubicBezTo>
                      <a:pt x="25" y="160"/>
                      <a:pt x="25" y="31"/>
                      <a:pt x="0" y="7"/>
                    </a:cubicBezTo>
                    <a:cubicBezTo>
                      <a:pt x="41" y="9"/>
                      <a:pt x="79" y="0"/>
                      <a:pt x="115" y="15"/>
                    </a:cubicBezTo>
                    <a:cubicBezTo>
                      <a:pt x="142" y="26"/>
                      <a:pt x="148" y="62"/>
                      <a:pt x="127" y="84"/>
                    </a:cubicBezTo>
                    <a:cubicBezTo>
                      <a:pt x="122" y="90"/>
                      <a:pt x="114" y="95"/>
                      <a:pt x="107" y="101"/>
                    </a:cubicBezTo>
                    <a:cubicBezTo>
                      <a:pt x="123" y="128"/>
                      <a:pt x="139" y="155"/>
                      <a:pt x="156" y="182"/>
                    </a:cubicBezTo>
                    <a:cubicBezTo>
                      <a:pt x="121" y="191"/>
                      <a:pt x="112" y="188"/>
                      <a:pt x="94" y="157"/>
                    </a:cubicBezTo>
                    <a:cubicBezTo>
                      <a:pt x="84" y="139"/>
                      <a:pt x="73" y="122"/>
                      <a:pt x="61" y="101"/>
                    </a:cubicBezTo>
                    <a:cubicBezTo>
                      <a:pt x="50" y="139"/>
                      <a:pt x="55" y="168"/>
                      <a:pt x="77" y="182"/>
                    </a:cubicBezTo>
                    <a:cubicBezTo>
                      <a:pt x="51" y="182"/>
                      <a:pt x="28" y="182"/>
                      <a:pt x="2" y="182"/>
                    </a:cubicBezTo>
                    <a:close/>
                    <a:moveTo>
                      <a:pt x="57" y="92"/>
                    </a:moveTo>
                    <a:cubicBezTo>
                      <a:pt x="59" y="93"/>
                      <a:pt x="60" y="95"/>
                      <a:pt x="62" y="97"/>
                    </a:cubicBezTo>
                    <a:cubicBezTo>
                      <a:pt x="73" y="90"/>
                      <a:pt x="91" y="86"/>
                      <a:pt x="93" y="77"/>
                    </a:cubicBezTo>
                    <a:cubicBezTo>
                      <a:pt x="97" y="61"/>
                      <a:pt x="94" y="42"/>
                      <a:pt x="90" y="26"/>
                    </a:cubicBezTo>
                    <a:cubicBezTo>
                      <a:pt x="89" y="21"/>
                      <a:pt x="74" y="19"/>
                      <a:pt x="66" y="18"/>
                    </a:cubicBezTo>
                    <a:cubicBezTo>
                      <a:pt x="63" y="17"/>
                      <a:pt x="57" y="25"/>
                      <a:pt x="57" y="28"/>
                    </a:cubicBezTo>
                    <a:cubicBezTo>
                      <a:pt x="56" y="49"/>
                      <a:pt x="57" y="71"/>
                      <a:pt x="57" y="9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77" name="Freeform 17"/>
              <p:cNvSpPr>
                <a:spLocks noEditPoints="1"/>
              </p:cNvSpPr>
              <p:nvPr/>
            </p:nvSpPr>
            <p:spPr bwMode="auto">
              <a:xfrm>
                <a:off x="4838700" y="4906962"/>
                <a:ext cx="514350" cy="608013"/>
              </a:xfrm>
              <a:custGeom>
                <a:avLst/>
                <a:gdLst>
                  <a:gd name="T0" fmla="*/ 56 w 156"/>
                  <a:gd name="T1" fmla="*/ 96 h 185"/>
                  <a:gd name="T2" fmla="*/ 78 w 156"/>
                  <a:gd name="T3" fmla="*/ 177 h 185"/>
                  <a:gd name="T4" fmla="*/ 1 w 156"/>
                  <a:gd name="T5" fmla="*/ 177 h 185"/>
                  <a:gd name="T6" fmla="*/ 18 w 156"/>
                  <a:gd name="T7" fmla="*/ 130 h 185"/>
                  <a:gd name="T8" fmla="*/ 18 w 156"/>
                  <a:gd name="T9" fmla="*/ 38 h 185"/>
                  <a:gd name="T10" fmla="*/ 0 w 156"/>
                  <a:gd name="T11" fmla="*/ 3 h 185"/>
                  <a:gd name="T12" fmla="*/ 13 w 156"/>
                  <a:gd name="T13" fmla="*/ 1 h 185"/>
                  <a:gd name="T14" fmla="*/ 85 w 156"/>
                  <a:gd name="T15" fmla="*/ 2 h 185"/>
                  <a:gd name="T16" fmla="*/ 138 w 156"/>
                  <a:gd name="T17" fmla="*/ 36 h 185"/>
                  <a:gd name="T18" fmla="*/ 107 w 156"/>
                  <a:gd name="T19" fmla="*/ 94 h 185"/>
                  <a:gd name="T20" fmla="*/ 156 w 156"/>
                  <a:gd name="T21" fmla="*/ 176 h 185"/>
                  <a:gd name="T22" fmla="*/ 94 w 156"/>
                  <a:gd name="T23" fmla="*/ 150 h 185"/>
                  <a:gd name="T24" fmla="*/ 65 w 156"/>
                  <a:gd name="T25" fmla="*/ 101 h 185"/>
                  <a:gd name="T26" fmla="*/ 56 w 156"/>
                  <a:gd name="T27" fmla="*/ 96 h 185"/>
                  <a:gd name="T28" fmla="*/ 57 w 156"/>
                  <a:gd name="T29" fmla="*/ 87 h 185"/>
                  <a:gd name="T30" fmla="*/ 95 w 156"/>
                  <a:gd name="T31" fmla="*/ 71 h 185"/>
                  <a:gd name="T32" fmla="*/ 89 w 156"/>
                  <a:gd name="T33" fmla="*/ 19 h 185"/>
                  <a:gd name="T34" fmla="*/ 66 w 156"/>
                  <a:gd name="T35" fmla="*/ 12 h 185"/>
                  <a:gd name="T36" fmla="*/ 57 w 156"/>
                  <a:gd name="T37" fmla="*/ 22 h 185"/>
                  <a:gd name="T38" fmla="*/ 57 w 156"/>
                  <a:gd name="T39" fmla="*/ 8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85">
                    <a:moveTo>
                      <a:pt x="56" y="96"/>
                    </a:moveTo>
                    <a:cubicBezTo>
                      <a:pt x="62" y="125"/>
                      <a:pt x="42" y="155"/>
                      <a:pt x="78" y="177"/>
                    </a:cubicBezTo>
                    <a:cubicBezTo>
                      <a:pt x="50" y="177"/>
                      <a:pt x="25" y="177"/>
                      <a:pt x="1" y="177"/>
                    </a:cubicBezTo>
                    <a:cubicBezTo>
                      <a:pt x="23" y="167"/>
                      <a:pt x="18" y="147"/>
                      <a:pt x="18" y="130"/>
                    </a:cubicBezTo>
                    <a:cubicBezTo>
                      <a:pt x="18" y="99"/>
                      <a:pt x="18" y="69"/>
                      <a:pt x="18" y="38"/>
                    </a:cubicBezTo>
                    <a:cubicBezTo>
                      <a:pt x="18" y="23"/>
                      <a:pt x="19" y="9"/>
                      <a:pt x="0" y="3"/>
                    </a:cubicBezTo>
                    <a:cubicBezTo>
                      <a:pt x="4" y="2"/>
                      <a:pt x="9" y="1"/>
                      <a:pt x="13" y="1"/>
                    </a:cubicBezTo>
                    <a:cubicBezTo>
                      <a:pt x="37" y="1"/>
                      <a:pt x="61" y="0"/>
                      <a:pt x="85" y="2"/>
                    </a:cubicBezTo>
                    <a:cubicBezTo>
                      <a:pt x="116" y="4"/>
                      <a:pt x="133" y="16"/>
                      <a:pt x="138" y="36"/>
                    </a:cubicBezTo>
                    <a:cubicBezTo>
                      <a:pt x="144" y="58"/>
                      <a:pt x="135" y="75"/>
                      <a:pt x="107" y="94"/>
                    </a:cubicBezTo>
                    <a:cubicBezTo>
                      <a:pt x="123" y="122"/>
                      <a:pt x="140" y="149"/>
                      <a:pt x="156" y="176"/>
                    </a:cubicBezTo>
                    <a:cubicBezTo>
                      <a:pt x="118" y="185"/>
                      <a:pt x="113" y="183"/>
                      <a:pt x="94" y="150"/>
                    </a:cubicBezTo>
                    <a:cubicBezTo>
                      <a:pt x="85" y="134"/>
                      <a:pt x="75" y="117"/>
                      <a:pt x="65" y="101"/>
                    </a:cubicBezTo>
                    <a:cubicBezTo>
                      <a:pt x="64" y="100"/>
                      <a:pt x="62" y="100"/>
                      <a:pt x="56" y="96"/>
                    </a:cubicBezTo>
                    <a:close/>
                    <a:moveTo>
                      <a:pt x="57" y="87"/>
                    </a:moveTo>
                    <a:cubicBezTo>
                      <a:pt x="73" y="86"/>
                      <a:pt x="88" y="87"/>
                      <a:pt x="95" y="71"/>
                    </a:cubicBezTo>
                    <a:cubicBezTo>
                      <a:pt x="102" y="53"/>
                      <a:pt x="102" y="34"/>
                      <a:pt x="89" y="19"/>
                    </a:cubicBezTo>
                    <a:cubicBezTo>
                      <a:pt x="85" y="13"/>
                      <a:pt x="74" y="12"/>
                      <a:pt x="66" y="12"/>
                    </a:cubicBezTo>
                    <a:cubicBezTo>
                      <a:pt x="63" y="12"/>
                      <a:pt x="57" y="19"/>
                      <a:pt x="57" y="22"/>
                    </a:cubicBezTo>
                    <a:cubicBezTo>
                      <a:pt x="56" y="43"/>
                      <a:pt x="57" y="64"/>
                      <a:pt x="57" y="8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78" name="Freeform 18"/>
              <p:cNvSpPr>
                <a:spLocks noEditPoints="1"/>
              </p:cNvSpPr>
              <p:nvPr/>
            </p:nvSpPr>
            <p:spPr bwMode="auto">
              <a:xfrm>
                <a:off x="7708900" y="4889500"/>
                <a:ext cx="557213" cy="674688"/>
              </a:xfrm>
              <a:custGeom>
                <a:avLst/>
                <a:gdLst>
                  <a:gd name="T0" fmla="*/ 0 w 169"/>
                  <a:gd name="T1" fmla="*/ 95 h 205"/>
                  <a:gd name="T2" fmla="*/ 87 w 169"/>
                  <a:gd name="T3" fmla="*/ 2 h 205"/>
                  <a:gd name="T4" fmla="*/ 166 w 169"/>
                  <a:gd name="T5" fmla="*/ 93 h 205"/>
                  <a:gd name="T6" fmla="*/ 54 w 169"/>
                  <a:gd name="T7" fmla="*/ 183 h 205"/>
                  <a:gd name="T8" fmla="*/ 0 w 169"/>
                  <a:gd name="T9" fmla="*/ 95 h 205"/>
                  <a:gd name="T10" fmla="*/ 40 w 169"/>
                  <a:gd name="T11" fmla="*/ 95 h 205"/>
                  <a:gd name="T12" fmla="*/ 50 w 169"/>
                  <a:gd name="T13" fmla="*/ 152 h 205"/>
                  <a:gd name="T14" fmla="*/ 83 w 169"/>
                  <a:gd name="T15" fmla="*/ 179 h 205"/>
                  <a:gd name="T16" fmla="*/ 115 w 169"/>
                  <a:gd name="T17" fmla="*/ 154 h 205"/>
                  <a:gd name="T18" fmla="*/ 115 w 169"/>
                  <a:gd name="T19" fmla="*/ 37 h 205"/>
                  <a:gd name="T20" fmla="*/ 82 w 169"/>
                  <a:gd name="T21" fmla="*/ 12 h 205"/>
                  <a:gd name="T22" fmla="*/ 50 w 169"/>
                  <a:gd name="T23" fmla="*/ 40 h 205"/>
                  <a:gd name="T24" fmla="*/ 40 w 169"/>
                  <a:gd name="T25"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205">
                    <a:moveTo>
                      <a:pt x="0" y="95"/>
                    </a:moveTo>
                    <a:cubicBezTo>
                      <a:pt x="0" y="40"/>
                      <a:pt x="37" y="0"/>
                      <a:pt x="87" y="2"/>
                    </a:cubicBezTo>
                    <a:cubicBezTo>
                      <a:pt x="132" y="3"/>
                      <a:pt x="164" y="40"/>
                      <a:pt x="166" y="93"/>
                    </a:cubicBezTo>
                    <a:cubicBezTo>
                      <a:pt x="169" y="159"/>
                      <a:pt x="112" y="205"/>
                      <a:pt x="54" y="183"/>
                    </a:cubicBezTo>
                    <a:cubicBezTo>
                      <a:pt x="22" y="171"/>
                      <a:pt x="0" y="135"/>
                      <a:pt x="0" y="95"/>
                    </a:cubicBezTo>
                    <a:close/>
                    <a:moveTo>
                      <a:pt x="40" y="95"/>
                    </a:moveTo>
                    <a:cubicBezTo>
                      <a:pt x="43" y="114"/>
                      <a:pt x="45" y="133"/>
                      <a:pt x="50" y="152"/>
                    </a:cubicBezTo>
                    <a:cubicBezTo>
                      <a:pt x="54" y="167"/>
                      <a:pt x="65" y="179"/>
                      <a:pt x="83" y="179"/>
                    </a:cubicBezTo>
                    <a:cubicBezTo>
                      <a:pt x="100" y="179"/>
                      <a:pt x="110" y="169"/>
                      <a:pt x="115" y="154"/>
                    </a:cubicBezTo>
                    <a:cubicBezTo>
                      <a:pt x="129" y="115"/>
                      <a:pt x="129" y="75"/>
                      <a:pt x="115" y="37"/>
                    </a:cubicBezTo>
                    <a:cubicBezTo>
                      <a:pt x="110" y="22"/>
                      <a:pt x="99" y="11"/>
                      <a:pt x="82" y="12"/>
                    </a:cubicBezTo>
                    <a:cubicBezTo>
                      <a:pt x="64" y="12"/>
                      <a:pt x="54" y="24"/>
                      <a:pt x="50" y="40"/>
                    </a:cubicBezTo>
                    <a:cubicBezTo>
                      <a:pt x="45" y="57"/>
                      <a:pt x="43" y="76"/>
                      <a:pt x="40"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79" name="Freeform 19"/>
              <p:cNvSpPr/>
              <p:nvPr/>
            </p:nvSpPr>
            <p:spPr bwMode="auto">
              <a:xfrm>
                <a:off x="4294188" y="4916487"/>
                <a:ext cx="477838" cy="576263"/>
              </a:xfrm>
              <a:custGeom>
                <a:avLst/>
                <a:gdLst>
                  <a:gd name="T0" fmla="*/ 134 w 145"/>
                  <a:gd name="T1" fmla="*/ 0 h 175"/>
                  <a:gd name="T2" fmla="*/ 134 w 145"/>
                  <a:gd name="T3" fmla="*/ 48 h 175"/>
                  <a:gd name="T4" fmla="*/ 130 w 145"/>
                  <a:gd name="T5" fmla="*/ 49 h 175"/>
                  <a:gd name="T6" fmla="*/ 123 w 145"/>
                  <a:gd name="T7" fmla="*/ 33 h 175"/>
                  <a:gd name="T8" fmla="*/ 98 w 145"/>
                  <a:gd name="T9" fmla="*/ 10 h 175"/>
                  <a:gd name="T10" fmla="*/ 59 w 145"/>
                  <a:gd name="T11" fmla="*/ 39 h 175"/>
                  <a:gd name="T12" fmla="*/ 59 w 145"/>
                  <a:gd name="T13" fmla="*/ 77 h 175"/>
                  <a:gd name="T14" fmla="*/ 101 w 145"/>
                  <a:gd name="T15" fmla="*/ 43 h 175"/>
                  <a:gd name="T16" fmla="*/ 101 w 145"/>
                  <a:gd name="T17" fmla="*/ 126 h 175"/>
                  <a:gd name="T18" fmla="*/ 59 w 145"/>
                  <a:gd name="T19" fmla="*/ 91 h 175"/>
                  <a:gd name="T20" fmla="*/ 60 w 145"/>
                  <a:gd name="T21" fmla="*/ 153 h 175"/>
                  <a:gd name="T22" fmla="*/ 76 w 145"/>
                  <a:gd name="T23" fmla="*/ 166 h 175"/>
                  <a:gd name="T24" fmla="*/ 130 w 145"/>
                  <a:gd name="T25" fmla="*/ 139 h 175"/>
                  <a:gd name="T26" fmla="*/ 140 w 145"/>
                  <a:gd name="T27" fmla="*/ 122 h 175"/>
                  <a:gd name="T28" fmla="*/ 145 w 145"/>
                  <a:gd name="T29" fmla="*/ 123 h 175"/>
                  <a:gd name="T30" fmla="*/ 137 w 145"/>
                  <a:gd name="T31" fmla="*/ 170 h 175"/>
                  <a:gd name="T32" fmla="*/ 127 w 145"/>
                  <a:gd name="T33" fmla="*/ 175 h 175"/>
                  <a:gd name="T34" fmla="*/ 4 w 145"/>
                  <a:gd name="T35" fmla="*/ 175 h 175"/>
                  <a:gd name="T36" fmla="*/ 0 w 145"/>
                  <a:gd name="T37" fmla="*/ 171 h 175"/>
                  <a:gd name="T38" fmla="*/ 21 w 145"/>
                  <a:gd name="T39" fmla="*/ 136 h 175"/>
                  <a:gd name="T40" fmla="*/ 21 w 145"/>
                  <a:gd name="T41" fmla="*/ 34 h 175"/>
                  <a:gd name="T42" fmla="*/ 2 w 145"/>
                  <a:gd name="T43" fmla="*/ 0 h 175"/>
                  <a:gd name="T44" fmla="*/ 134 w 145"/>
                  <a:gd name="T4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175">
                    <a:moveTo>
                      <a:pt x="134" y="0"/>
                    </a:moveTo>
                    <a:cubicBezTo>
                      <a:pt x="134" y="17"/>
                      <a:pt x="134" y="32"/>
                      <a:pt x="134" y="48"/>
                    </a:cubicBezTo>
                    <a:cubicBezTo>
                      <a:pt x="133" y="48"/>
                      <a:pt x="131" y="49"/>
                      <a:pt x="130" y="49"/>
                    </a:cubicBezTo>
                    <a:cubicBezTo>
                      <a:pt x="128" y="44"/>
                      <a:pt x="127" y="37"/>
                      <a:pt x="123" y="33"/>
                    </a:cubicBezTo>
                    <a:cubicBezTo>
                      <a:pt x="116" y="24"/>
                      <a:pt x="108" y="14"/>
                      <a:pt x="98" y="10"/>
                    </a:cubicBezTo>
                    <a:cubicBezTo>
                      <a:pt x="67" y="0"/>
                      <a:pt x="59" y="7"/>
                      <a:pt x="59" y="39"/>
                    </a:cubicBezTo>
                    <a:cubicBezTo>
                      <a:pt x="59" y="52"/>
                      <a:pt x="59" y="64"/>
                      <a:pt x="59" y="77"/>
                    </a:cubicBezTo>
                    <a:cubicBezTo>
                      <a:pt x="89" y="83"/>
                      <a:pt x="90" y="59"/>
                      <a:pt x="101" y="43"/>
                    </a:cubicBezTo>
                    <a:cubicBezTo>
                      <a:pt x="101" y="71"/>
                      <a:pt x="101" y="98"/>
                      <a:pt x="101" y="126"/>
                    </a:cubicBezTo>
                    <a:cubicBezTo>
                      <a:pt x="91" y="110"/>
                      <a:pt x="89" y="87"/>
                      <a:pt x="59" y="91"/>
                    </a:cubicBezTo>
                    <a:cubicBezTo>
                      <a:pt x="59" y="111"/>
                      <a:pt x="58" y="132"/>
                      <a:pt x="60" y="153"/>
                    </a:cubicBezTo>
                    <a:cubicBezTo>
                      <a:pt x="61" y="158"/>
                      <a:pt x="70" y="165"/>
                      <a:pt x="76" y="166"/>
                    </a:cubicBezTo>
                    <a:cubicBezTo>
                      <a:pt x="99" y="167"/>
                      <a:pt x="118" y="159"/>
                      <a:pt x="130" y="139"/>
                    </a:cubicBezTo>
                    <a:cubicBezTo>
                      <a:pt x="133" y="133"/>
                      <a:pt x="137" y="128"/>
                      <a:pt x="140" y="122"/>
                    </a:cubicBezTo>
                    <a:cubicBezTo>
                      <a:pt x="142" y="123"/>
                      <a:pt x="143" y="123"/>
                      <a:pt x="145" y="123"/>
                    </a:cubicBezTo>
                    <a:cubicBezTo>
                      <a:pt x="142" y="139"/>
                      <a:pt x="140" y="155"/>
                      <a:pt x="137" y="170"/>
                    </a:cubicBezTo>
                    <a:cubicBezTo>
                      <a:pt x="136" y="172"/>
                      <a:pt x="131" y="175"/>
                      <a:pt x="127" y="175"/>
                    </a:cubicBezTo>
                    <a:cubicBezTo>
                      <a:pt x="86" y="175"/>
                      <a:pt x="45" y="175"/>
                      <a:pt x="4" y="175"/>
                    </a:cubicBezTo>
                    <a:cubicBezTo>
                      <a:pt x="3" y="175"/>
                      <a:pt x="2" y="173"/>
                      <a:pt x="0" y="171"/>
                    </a:cubicBezTo>
                    <a:cubicBezTo>
                      <a:pt x="20" y="167"/>
                      <a:pt x="21" y="152"/>
                      <a:pt x="21" y="136"/>
                    </a:cubicBezTo>
                    <a:cubicBezTo>
                      <a:pt x="20" y="102"/>
                      <a:pt x="20" y="68"/>
                      <a:pt x="21" y="34"/>
                    </a:cubicBezTo>
                    <a:cubicBezTo>
                      <a:pt x="21" y="19"/>
                      <a:pt x="20" y="6"/>
                      <a:pt x="2" y="0"/>
                    </a:cubicBezTo>
                    <a:cubicBezTo>
                      <a:pt x="45" y="0"/>
                      <a:pt x="89" y="0"/>
                      <a:pt x="13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80" name="Freeform 20"/>
              <p:cNvSpPr/>
              <p:nvPr/>
            </p:nvSpPr>
            <p:spPr bwMode="auto">
              <a:xfrm>
                <a:off x="-419100" y="4886325"/>
                <a:ext cx="517525" cy="625475"/>
              </a:xfrm>
              <a:custGeom>
                <a:avLst/>
                <a:gdLst>
                  <a:gd name="T0" fmla="*/ 136 w 157"/>
                  <a:gd name="T1" fmla="*/ 190 h 190"/>
                  <a:gd name="T2" fmla="*/ 32 w 157"/>
                  <a:gd name="T3" fmla="*/ 49 h 190"/>
                  <a:gd name="T4" fmla="*/ 33 w 157"/>
                  <a:gd name="T5" fmla="*/ 161 h 190"/>
                  <a:gd name="T6" fmla="*/ 51 w 157"/>
                  <a:gd name="T7" fmla="*/ 183 h 190"/>
                  <a:gd name="T8" fmla="*/ 1 w 157"/>
                  <a:gd name="T9" fmla="*/ 183 h 190"/>
                  <a:gd name="T10" fmla="*/ 20 w 157"/>
                  <a:gd name="T11" fmla="*/ 145 h 190"/>
                  <a:gd name="T12" fmla="*/ 20 w 157"/>
                  <a:gd name="T13" fmla="*/ 63 h 190"/>
                  <a:gd name="T14" fmla="*/ 0 w 157"/>
                  <a:gd name="T15" fmla="*/ 12 h 190"/>
                  <a:gd name="T16" fmla="*/ 66 w 157"/>
                  <a:gd name="T17" fmla="*/ 29 h 190"/>
                  <a:gd name="T18" fmla="*/ 130 w 157"/>
                  <a:gd name="T19" fmla="*/ 116 h 190"/>
                  <a:gd name="T20" fmla="*/ 129 w 157"/>
                  <a:gd name="T21" fmla="*/ 32 h 190"/>
                  <a:gd name="T22" fmla="*/ 112 w 157"/>
                  <a:gd name="T23" fmla="*/ 9 h 190"/>
                  <a:gd name="T24" fmla="*/ 157 w 157"/>
                  <a:gd name="T25" fmla="*/ 9 h 190"/>
                  <a:gd name="T26" fmla="*/ 142 w 157"/>
                  <a:gd name="T27" fmla="*/ 47 h 190"/>
                  <a:gd name="T28" fmla="*/ 142 w 157"/>
                  <a:gd name="T29" fmla="*/ 171 h 190"/>
                  <a:gd name="T30" fmla="*/ 141 w 157"/>
                  <a:gd name="T31" fmla="*/ 188 h 190"/>
                  <a:gd name="T32" fmla="*/ 136 w 157"/>
                  <a:gd name="T33"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90">
                    <a:moveTo>
                      <a:pt x="136" y="190"/>
                    </a:moveTo>
                    <a:cubicBezTo>
                      <a:pt x="102" y="145"/>
                      <a:pt x="69" y="99"/>
                      <a:pt x="32" y="49"/>
                    </a:cubicBezTo>
                    <a:cubicBezTo>
                      <a:pt x="32" y="90"/>
                      <a:pt x="31" y="125"/>
                      <a:pt x="33" y="161"/>
                    </a:cubicBezTo>
                    <a:cubicBezTo>
                      <a:pt x="33" y="168"/>
                      <a:pt x="44" y="175"/>
                      <a:pt x="51" y="183"/>
                    </a:cubicBezTo>
                    <a:cubicBezTo>
                      <a:pt x="35" y="183"/>
                      <a:pt x="18" y="183"/>
                      <a:pt x="1" y="183"/>
                    </a:cubicBezTo>
                    <a:cubicBezTo>
                      <a:pt x="20" y="175"/>
                      <a:pt x="20" y="161"/>
                      <a:pt x="20" y="145"/>
                    </a:cubicBezTo>
                    <a:cubicBezTo>
                      <a:pt x="20" y="117"/>
                      <a:pt x="19" y="90"/>
                      <a:pt x="20" y="63"/>
                    </a:cubicBezTo>
                    <a:cubicBezTo>
                      <a:pt x="20" y="43"/>
                      <a:pt x="21" y="24"/>
                      <a:pt x="0" y="12"/>
                    </a:cubicBezTo>
                    <a:cubicBezTo>
                      <a:pt x="30" y="0"/>
                      <a:pt x="49" y="5"/>
                      <a:pt x="66" y="29"/>
                    </a:cubicBezTo>
                    <a:cubicBezTo>
                      <a:pt x="86" y="56"/>
                      <a:pt x="107" y="84"/>
                      <a:pt x="130" y="116"/>
                    </a:cubicBezTo>
                    <a:cubicBezTo>
                      <a:pt x="130" y="84"/>
                      <a:pt x="132" y="58"/>
                      <a:pt x="129" y="32"/>
                    </a:cubicBezTo>
                    <a:cubicBezTo>
                      <a:pt x="129" y="24"/>
                      <a:pt x="119" y="17"/>
                      <a:pt x="112" y="9"/>
                    </a:cubicBezTo>
                    <a:cubicBezTo>
                      <a:pt x="127" y="9"/>
                      <a:pt x="142" y="9"/>
                      <a:pt x="157" y="9"/>
                    </a:cubicBezTo>
                    <a:cubicBezTo>
                      <a:pt x="140" y="18"/>
                      <a:pt x="142" y="33"/>
                      <a:pt x="142" y="47"/>
                    </a:cubicBezTo>
                    <a:cubicBezTo>
                      <a:pt x="142" y="89"/>
                      <a:pt x="142" y="130"/>
                      <a:pt x="142" y="171"/>
                    </a:cubicBezTo>
                    <a:cubicBezTo>
                      <a:pt x="142" y="177"/>
                      <a:pt x="141" y="183"/>
                      <a:pt x="141" y="188"/>
                    </a:cubicBezTo>
                    <a:cubicBezTo>
                      <a:pt x="139" y="189"/>
                      <a:pt x="138" y="189"/>
                      <a:pt x="136" y="19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81" name="Freeform 21"/>
              <p:cNvSpPr/>
              <p:nvPr/>
            </p:nvSpPr>
            <p:spPr bwMode="auto">
              <a:xfrm>
                <a:off x="-949325" y="4916487"/>
                <a:ext cx="471488" cy="573088"/>
              </a:xfrm>
              <a:custGeom>
                <a:avLst/>
                <a:gdLst>
                  <a:gd name="T0" fmla="*/ 56 w 143"/>
                  <a:gd name="T1" fmla="*/ 78 h 174"/>
                  <a:gd name="T2" fmla="*/ 98 w 143"/>
                  <a:gd name="T3" fmla="*/ 44 h 174"/>
                  <a:gd name="T4" fmla="*/ 98 w 143"/>
                  <a:gd name="T5" fmla="*/ 130 h 174"/>
                  <a:gd name="T6" fmla="*/ 56 w 143"/>
                  <a:gd name="T7" fmla="*/ 91 h 174"/>
                  <a:gd name="T8" fmla="*/ 57 w 143"/>
                  <a:gd name="T9" fmla="*/ 151 h 174"/>
                  <a:gd name="T10" fmla="*/ 74 w 143"/>
                  <a:gd name="T11" fmla="*/ 166 h 174"/>
                  <a:gd name="T12" fmla="*/ 128 w 143"/>
                  <a:gd name="T13" fmla="*/ 139 h 174"/>
                  <a:gd name="T14" fmla="*/ 143 w 143"/>
                  <a:gd name="T15" fmla="*/ 123 h 174"/>
                  <a:gd name="T16" fmla="*/ 134 w 143"/>
                  <a:gd name="T17" fmla="*/ 174 h 174"/>
                  <a:gd name="T18" fmla="*/ 0 w 143"/>
                  <a:gd name="T19" fmla="*/ 174 h 174"/>
                  <a:gd name="T20" fmla="*/ 19 w 143"/>
                  <a:gd name="T21" fmla="*/ 131 h 174"/>
                  <a:gd name="T22" fmla="*/ 19 w 143"/>
                  <a:gd name="T23" fmla="*/ 35 h 174"/>
                  <a:gd name="T24" fmla="*/ 0 w 143"/>
                  <a:gd name="T25" fmla="*/ 0 h 174"/>
                  <a:gd name="T26" fmla="*/ 132 w 143"/>
                  <a:gd name="T27" fmla="*/ 0 h 174"/>
                  <a:gd name="T28" fmla="*/ 132 w 143"/>
                  <a:gd name="T29" fmla="*/ 48 h 174"/>
                  <a:gd name="T30" fmla="*/ 128 w 143"/>
                  <a:gd name="T31" fmla="*/ 49 h 174"/>
                  <a:gd name="T32" fmla="*/ 123 w 143"/>
                  <a:gd name="T33" fmla="*/ 36 h 174"/>
                  <a:gd name="T34" fmla="*/ 65 w 143"/>
                  <a:gd name="T35" fmla="*/ 9 h 174"/>
                  <a:gd name="T36" fmla="*/ 57 w 143"/>
                  <a:gd name="T37" fmla="*/ 20 h 174"/>
                  <a:gd name="T38" fmla="*/ 56 w 143"/>
                  <a:gd name="T39" fmla="*/ 30 h 174"/>
                  <a:gd name="T40" fmla="*/ 56 w 143"/>
                  <a:gd name="T41" fmla="*/ 7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3" h="174">
                    <a:moveTo>
                      <a:pt x="56" y="78"/>
                    </a:moveTo>
                    <a:cubicBezTo>
                      <a:pt x="86" y="82"/>
                      <a:pt x="88" y="60"/>
                      <a:pt x="98" y="44"/>
                    </a:cubicBezTo>
                    <a:cubicBezTo>
                      <a:pt x="98" y="71"/>
                      <a:pt x="98" y="98"/>
                      <a:pt x="98" y="130"/>
                    </a:cubicBezTo>
                    <a:cubicBezTo>
                      <a:pt x="88" y="110"/>
                      <a:pt x="87" y="86"/>
                      <a:pt x="56" y="91"/>
                    </a:cubicBezTo>
                    <a:cubicBezTo>
                      <a:pt x="56" y="111"/>
                      <a:pt x="55" y="131"/>
                      <a:pt x="57" y="151"/>
                    </a:cubicBezTo>
                    <a:cubicBezTo>
                      <a:pt x="58" y="157"/>
                      <a:pt x="68" y="165"/>
                      <a:pt x="74" y="166"/>
                    </a:cubicBezTo>
                    <a:cubicBezTo>
                      <a:pt x="97" y="168"/>
                      <a:pt x="116" y="159"/>
                      <a:pt x="128" y="139"/>
                    </a:cubicBezTo>
                    <a:cubicBezTo>
                      <a:pt x="132" y="133"/>
                      <a:pt x="135" y="127"/>
                      <a:pt x="143" y="123"/>
                    </a:cubicBezTo>
                    <a:cubicBezTo>
                      <a:pt x="140" y="140"/>
                      <a:pt x="137" y="157"/>
                      <a:pt x="134" y="174"/>
                    </a:cubicBezTo>
                    <a:cubicBezTo>
                      <a:pt x="89" y="174"/>
                      <a:pt x="45" y="174"/>
                      <a:pt x="0" y="174"/>
                    </a:cubicBezTo>
                    <a:cubicBezTo>
                      <a:pt x="24" y="166"/>
                      <a:pt x="19" y="147"/>
                      <a:pt x="19" y="131"/>
                    </a:cubicBezTo>
                    <a:cubicBezTo>
                      <a:pt x="19" y="99"/>
                      <a:pt x="19" y="67"/>
                      <a:pt x="19" y="35"/>
                    </a:cubicBezTo>
                    <a:cubicBezTo>
                      <a:pt x="19" y="20"/>
                      <a:pt x="19" y="6"/>
                      <a:pt x="0" y="0"/>
                    </a:cubicBezTo>
                    <a:cubicBezTo>
                      <a:pt x="44" y="0"/>
                      <a:pt x="87" y="0"/>
                      <a:pt x="132" y="0"/>
                    </a:cubicBezTo>
                    <a:cubicBezTo>
                      <a:pt x="132" y="16"/>
                      <a:pt x="132" y="32"/>
                      <a:pt x="132" y="48"/>
                    </a:cubicBezTo>
                    <a:cubicBezTo>
                      <a:pt x="131" y="49"/>
                      <a:pt x="130" y="49"/>
                      <a:pt x="128" y="49"/>
                    </a:cubicBezTo>
                    <a:cubicBezTo>
                      <a:pt x="127" y="45"/>
                      <a:pt x="124" y="40"/>
                      <a:pt x="123" y="36"/>
                    </a:cubicBezTo>
                    <a:cubicBezTo>
                      <a:pt x="114" y="13"/>
                      <a:pt x="87" y="0"/>
                      <a:pt x="65" y="9"/>
                    </a:cubicBezTo>
                    <a:cubicBezTo>
                      <a:pt x="62" y="10"/>
                      <a:pt x="59" y="16"/>
                      <a:pt x="57" y="20"/>
                    </a:cubicBezTo>
                    <a:cubicBezTo>
                      <a:pt x="55" y="23"/>
                      <a:pt x="56" y="27"/>
                      <a:pt x="56" y="30"/>
                    </a:cubicBezTo>
                    <a:cubicBezTo>
                      <a:pt x="56" y="46"/>
                      <a:pt x="56" y="62"/>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82" name="Freeform 23"/>
              <p:cNvSpPr/>
              <p:nvPr/>
            </p:nvSpPr>
            <p:spPr bwMode="auto">
              <a:xfrm>
                <a:off x="1219200" y="4889500"/>
                <a:ext cx="531813" cy="622300"/>
              </a:xfrm>
              <a:custGeom>
                <a:avLst/>
                <a:gdLst>
                  <a:gd name="T0" fmla="*/ 3 w 161"/>
                  <a:gd name="T1" fmla="*/ 9 h 189"/>
                  <a:gd name="T2" fmla="*/ 72 w 161"/>
                  <a:gd name="T3" fmla="*/ 30 h 189"/>
                  <a:gd name="T4" fmla="*/ 132 w 161"/>
                  <a:gd name="T5" fmla="*/ 113 h 189"/>
                  <a:gd name="T6" fmla="*/ 131 w 161"/>
                  <a:gd name="T7" fmla="*/ 25 h 189"/>
                  <a:gd name="T8" fmla="*/ 113 w 161"/>
                  <a:gd name="T9" fmla="*/ 8 h 189"/>
                  <a:gd name="T10" fmla="*/ 161 w 161"/>
                  <a:gd name="T11" fmla="*/ 8 h 189"/>
                  <a:gd name="T12" fmla="*/ 145 w 161"/>
                  <a:gd name="T13" fmla="*/ 51 h 189"/>
                  <a:gd name="T14" fmla="*/ 145 w 161"/>
                  <a:gd name="T15" fmla="*/ 186 h 189"/>
                  <a:gd name="T16" fmla="*/ 139 w 161"/>
                  <a:gd name="T17" fmla="*/ 189 h 189"/>
                  <a:gd name="T18" fmla="*/ 38 w 161"/>
                  <a:gd name="T19" fmla="*/ 52 h 189"/>
                  <a:gd name="T20" fmla="*/ 34 w 161"/>
                  <a:gd name="T21" fmla="*/ 54 h 189"/>
                  <a:gd name="T22" fmla="*/ 35 w 161"/>
                  <a:gd name="T23" fmla="*/ 155 h 189"/>
                  <a:gd name="T24" fmla="*/ 52 w 161"/>
                  <a:gd name="T25" fmla="*/ 181 h 189"/>
                  <a:gd name="T26" fmla="*/ 0 w 161"/>
                  <a:gd name="T27" fmla="*/ 181 h 189"/>
                  <a:gd name="T28" fmla="*/ 23 w 161"/>
                  <a:gd name="T29" fmla="*/ 135 h 189"/>
                  <a:gd name="T30" fmla="*/ 23 w 161"/>
                  <a:gd name="T31" fmla="*/ 67 h 189"/>
                  <a:gd name="T32" fmla="*/ 3 w 161"/>
                  <a:gd name="T33" fmla="*/ 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89">
                    <a:moveTo>
                      <a:pt x="3" y="9"/>
                    </a:moveTo>
                    <a:cubicBezTo>
                      <a:pt x="31" y="5"/>
                      <a:pt x="55" y="0"/>
                      <a:pt x="72" y="30"/>
                    </a:cubicBezTo>
                    <a:cubicBezTo>
                      <a:pt x="88" y="58"/>
                      <a:pt x="110" y="83"/>
                      <a:pt x="132" y="113"/>
                    </a:cubicBezTo>
                    <a:cubicBezTo>
                      <a:pt x="132" y="81"/>
                      <a:pt x="133" y="53"/>
                      <a:pt x="131" y="25"/>
                    </a:cubicBezTo>
                    <a:cubicBezTo>
                      <a:pt x="131" y="20"/>
                      <a:pt x="121" y="15"/>
                      <a:pt x="113" y="8"/>
                    </a:cubicBezTo>
                    <a:cubicBezTo>
                      <a:pt x="130" y="8"/>
                      <a:pt x="146" y="8"/>
                      <a:pt x="161" y="8"/>
                    </a:cubicBezTo>
                    <a:cubicBezTo>
                      <a:pt x="141" y="17"/>
                      <a:pt x="144" y="35"/>
                      <a:pt x="145" y="51"/>
                    </a:cubicBezTo>
                    <a:cubicBezTo>
                      <a:pt x="145" y="96"/>
                      <a:pt x="145" y="141"/>
                      <a:pt x="145" y="186"/>
                    </a:cubicBezTo>
                    <a:cubicBezTo>
                      <a:pt x="143" y="187"/>
                      <a:pt x="141" y="188"/>
                      <a:pt x="139" y="189"/>
                    </a:cubicBezTo>
                    <a:cubicBezTo>
                      <a:pt x="105" y="143"/>
                      <a:pt x="72" y="98"/>
                      <a:pt x="38" y="52"/>
                    </a:cubicBezTo>
                    <a:cubicBezTo>
                      <a:pt x="37" y="53"/>
                      <a:pt x="35" y="53"/>
                      <a:pt x="34" y="54"/>
                    </a:cubicBezTo>
                    <a:cubicBezTo>
                      <a:pt x="34" y="88"/>
                      <a:pt x="33" y="121"/>
                      <a:pt x="35" y="155"/>
                    </a:cubicBezTo>
                    <a:cubicBezTo>
                      <a:pt x="35" y="164"/>
                      <a:pt x="45" y="172"/>
                      <a:pt x="52" y="181"/>
                    </a:cubicBezTo>
                    <a:cubicBezTo>
                      <a:pt x="39" y="181"/>
                      <a:pt x="23" y="181"/>
                      <a:pt x="0" y="181"/>
                    </a:cubicBezTo>
                    <a:cubicBezTo>
                      <a:pt x="28" y="172"/>
                      <a:pt x="23" y="152"/>
                      <a:pt x="23" y="135"/>
                    </a:cubicBezTo>
                    <a:cubicBezTo>
                      <a:pt x="23" y="112"/>
                      <a:pt x="23" y="89"/>
                      <a:pt x="23" y="67"/>
                    </a:cubicBezTo>
                    <a:cubicBezTo>
                      <a:pt x="23" y="46"/>
                      <a:pt x="27" y="24"/>
                      <a:pt x="3" y="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83" name="Freeform 24"/>
              <p:cNvSpPr/>
              <p:nvPr/>
            </p:nvSpPr>
            <p:spPr bwMode="auto">
              <a:xfrm>
                <a:off x="2805113" y="4889500"/>
                <a:ext cx="560388" cy="619125"/>
              </a:xfrm>
              <a:custGeom>
                <a:avLst/>
                <a:gdLst>
                  <a:gd name="T0" fmla="*/ 139 w 170"/>
                  <a:gd name="T1" fmla="*/ 188 h 188"/>
                  <a:gd name="T2" fmla="*/ 36 w 170"/>
                  <a:gd name="T3" fmla="*/ 49 h 188"/>
                  <a:gd name="T4" fmla="*/ 37 w 170"/>
                  <a:gd name="T5" fmla="*/ 162 h 188"/>
                  <a:gd name="T6" fmla="*/ 48 w 170"/>
                  <a:gd name="T7" fmla="*/ 181 h 188"/>
                  <a:gd name="T8" fmla="*/ 6 w 170"/>
                  <a:gd name="T9" fmla="*/ 181 h 188"/>
                  <a:gd name="T10" fmla="*/ 24 w 170"/>
                  <a:gd name="T11" fmla="*/ 144 h 188"/>
                  <a:gd name="T12" fmla="*/ 24 w 170"/>
                  <a:gd name="T13" fmla="*/ 66 h 188"/>
                  <a:gd name="T14" fmla="*/ 0 w 170"/>
                  <a:gd name="T15" fmla="*/ 10 h 188"/>
                  <a:gd name="T16" fmla="*/ 72 w 170"/>
                  <a:gd name="T17" fmla="*/ 32 h 188"/>
                  <a:gd name="T18" fmla="*/ 133 w 170"/>
                  <a:gd name="T19" fmla="*/ 113 h 188"/>
                  <a:gd name="T20" fmla="*/ 132 w 170"/>
                  <a:gd name="T21" fmla="*/ 27 h 188"/>
                  <a:gd name="T22" fmla="*/ 115 w 170"/>
                  <a:gd name="T23" fmla="*/ 8 h 188"/>
                  <a:gd name="T24" fmla="*/ 170 w 170"/>
                  <a:gd name="T25" fmla="*/ 8 h 188"/>
                  <a:gd name="T26" fmla="*/ 145 w 170"/>
                  <a:gd name="T27" fmla="*/ 57 h 188"/>
                  <a:gd name="T28" fmla="*/ 145 w 170"/>
                  <a:gd name="T29" fmla="*/ 167 h 188"/>
                  <a:gd name="T30" fmla="*/ 144 w 170"/>
                  <a:gd name="T31" fmla="*/ 186 h 188"/>
                  <a:gd name="T32" fmla="*/ 139 w 170"/>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88">
                    <a:moveTo>
                      <a:pt x="139" y="188"/>
                    </a:moveTo>
                    <a:cubicBezTo>
                      <a:pt x="106" y="143"/>
                      <a:pt x="73" y="98"/>
                      <a:pt x="36" y="49"/>
                    </a:cubicBezTo>
                    <a:cubicBezTo>
                      <a:pt x="36" y="90"/>
                      <a:pt x="36" y="126"/>
                      <a:pt x="37" y="162"/>
                    </a:cubicBezTo>
                    <a:cubicBezTo>
                      <a:pt x="37" y="169"/>
                      <a:pt x="45" y="176"/>
                      <a:pt x="48" y="181"/>
                    </a:cubicBezTo>
                    <a:cubicBezTo>
                      <a:pt x="38" y="181"/>
                      <a:pt x="22" y="181"/>
                      <a:pt x="6" y="181"/>
                    </a:cubicBezTo>
                    <a:cubicBezTo>
                      <a:pt x="24" y="174"/>
                      <a:pt x="25" y="160"/>
                      <a:pt x="24" y="144"/>
                    </a:cubicBezTo>
                    <a:cubicBezTo>
                      <a:pt x="24" y="118"/>
                      <a:pt x="24" y="92"/>
                      <a:pt x="24" y="66"/>
                    </a:cubicBezTo>
                    <a:cubicBezTo>
                      <a:pt x="25" y="45"/>
                      <a:pt x="28" y="23"/>
                      <a:pt x="0" y="10"/>
                    </a:cubicBezTo>
                    <a:cubicBezTo>
                      <a:pt x="42" y="0"/>
                      <a:pt x="52" y="4"/>
                      <a:pt x="72" y="32"/>
                    </a:cubicBezTo>
                    <a:cubicBezTo>
                      <a:pt x="92" y="58"/>
                      <a:pt x="111" y="84"/>
                      <a:pt x="133" y="113"/>
                    </a:cubicBezTo>
                    <a:cubicBezTo>
                      <a:pt x="133" y="82"/>
                      <a:pt x="134" y="55"/>
                      <a:pt x="132" y="27"/>
                    </a:cubicBezTo>
                    <a:cubicBezTo>
                      <a:pt x="132" y="21"/>
                      <a:pt x="122" y="16"/>
                      <a:pt x="115" y="8"/>
                    </a:cubicBezTo>
                    <a:cubicBezTo>
                      <a:pt x="131" y="8"/>
                      <a:pt x="146" y="8"/>
                      <a:pt x="170" y="8"/>
                    </a:cubicBezTo>
                    <a:cubicBezTo>
                      <a:pt x="139" y="19"/>
                      <a:pt x="145" y="39"/>
                      <a:pt x="145" y="57"/>
                    </a:cubicBezTo>
                    <a:cubicBezTo>
                      <a:pt x="145" y="94"/>
                      <a:pt x="145" y="131"/>
                      <a:pt x="145" y="167"/>
                    </a:cubicBezTo>
                    <a:cubicBezTo>
                      <a:pt x="145" y="174"/>
                      <a:pt x="144" y="180"/>
                      <a:pt x="144" y="186"/>
                    </a:cubicBezTo>
                    <a:cubicBezTo>
                      <a:pt x="142" y="187"/>
                      <a:pt x="140" y="187"/>
                      <a:pt x="139" y="18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84" name="Freeform 25"/>
              <p:cNvSpPr/>
              <p:nvPr/>
            </p:nvSpPr>
            <p:spPr bwMode="auto">
              <a:xfrm>
                <a:off x="10731500" y="4889500"/>
                <a:ext cx="523875" cy="622300"/>
              </a:xfrm>
              <a:custGeom>
                <a:avLst/>
                <a:gdLst>
                  <a:gd name="T0" fmla="*/ 131 w 159"/>
                  <a:gd name="T1" fmla="*/ 108 h 189"/>
                  <a:gd name="T2" fmla="*/ 131 w 159"/>
                  <a:gd name="T3" fmla="*/ 34 h 189"/>
                  <a:gd name="T4" fmla="*/ 115 w 159"/>
                  <a:gd name="T5" fmla="*/ 8 h 189"/>
                  <a:gd name="T6" fmla="*/ 159 w 159"/>
                  <a:gd name="T7" fmla="*/ 8 h 189"/>
                  <a:gd name="T8" fmla="*/ 143 w 159"/>
                  <a:gd name="T9" fmla="*/ 49 h 189"/>
                  <a:gd name="T10" fmla="*/ 143 w 159"/>
                  <a:gd name="T11" fmla="*/ 186 h 189"/>
                  <a:gd name="T12" fmla="*/ 138 w 159"/>
                  <a:gd name="T13" fmla="*/ 189 h 189"/>
                  <a:gd name="T14" fmla="*/ 32 w 159"/>
                  <a:gd name="T15" fmla="*/ 47 h 189"/>
                  <a:gd name="T16" fmla="*/ 33 w 159"/>
                  <a:gd name="T17" fmla="*/ 159 h 189"/>
                  <a:gd name="T18" fmla="*/ 52 w 159"/>
                  <a:gd name="T19" fmla="*/ 181 h 189"/>
                  <a:gd name="T20" fmla="*/ 4 w 159"/>
                  <a:gd name="T21" fmla="*/ 181 h 189"/>
                  <a:gd name="T22" fmla="*/ 22 w 159"/>
                  <a:gd name="T23" fmla="*/ 143 h 189"/>
                  <a:gd name="T24" fmla="*/ 22 w 159"/>
                  <a:gd name="T25" fmla="*/ 67 h 189"/>
                  <a:gd name="T26" fmla="*/ 0 w 159"/>
                  <a:gd name="T27" fmla="*/ 11 h 189"/>
                  <a:gd name="T28" fmla="*/ 67 w 159"/>
                  <a:gd name="T29" fmla="*/ 28 h 189"/>
                  <a:gd name="T30" fmla="*/ 127 w 159"/>
                  <a:gd name="T31" fmla="*/ 109 h 189"/>
                  <a:gd name="T32" fmla="*/ 131 w 159"/>
                  <a:gd name="T3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189">
                    <a:moveTo>
                      <a:pt x="131" y="108"/>
                    </a:moveTo>
                    <a:cubicBezTo>
                      <a:pt x="131" y="83"/>
                      <a:pt x="133" y="59"/>
                      <a:pt x="131" y="34"/>
                    </a:cubicBezTo>
                    <a:cubicBezTo>
                      <a:pt x="130" y="25"/>
                      <a:pt x="121" y="17"/>
                      <a:pt x="115" y="8"/>
                    </a:cubicBezTo>
                    <a:cubicBezTo>
                      <a:pt x="128" y="8"/>
                      <a:pt x="143" y="8"/>
                      <a:pt x="159" y="8"/>
                    </a:cubicBezTo>
                    <a:cubicBezTo>
                      <a:pt x="140" y="17"/>
                      <a:pt x="143" y="34"/>
                      <a:pt x="143" y="49"/>
                    </a:cubicBezTo>
                    <a:cubicBezTo>
                      <a:pt x="143" y="95"/>
                      <a:pt x="143" y="141"/>
                      <a:pt x="143" y="186"/>
                    </a:cubicBezTo>
                    <a:cubicBezTo>
                      <a:pt x="141" y="187"/>
                      <a:pt x="139" y="188"/>
                      <a:pt x="138" y="189"/>
                    </a:cubicBezTo>
                    <a:cubicBezTo>
                      <a:pt x="104" y="143"/>
                      <a:pt x="70" y="98"/>
                      <a:pt x="32" y="47"/>
                    </a:cubicBezTo>
                    <a:cubicBezTo>
                      <a:pt x="32" y="88"/>
                      <a:pt x="31" y="124"/>
                      <a:pt x="33" y="159"/>
                    </a:cubicBezTo>
                    <a:cubicBezTo>
                      <a:pt x="33" y="166"/>
                      <a:pt x="45" y="173"/>
                      <a:pt x="52" y="181"/>
                    </a:cubicBezTo>
                    <a:cubicBezTo>
                      <a:pt x="36" y="181"/>
                      <a:pt x="20" y="181"/>
                      <a:pt x="4" y="181"/>
                    </a:cubicBezTo>
                    <a:cubicBezTo>
                      <a:pt x="21" y="173"/>
                      <a:pt x="22" y="159"/>
                      <a:pt x="22" y="143"/>
                    </a:cubicBezTo>
                    <a:cubicBezTo>
                      <a:pt x="21" y="118"/>
                      <a:pt x="21" y="93"/>
                      <a:pt x="22" y="67"/>
                    </a:cubicBezTo>
                    <a:cubicBezTo>
                      <a:pt x="22" y="46"/>
                      <a:pt x="25" y="24"/>
                      <a:pt x="0" y="11"/>
                    </a:cubicBezTo>
                    <a:cubicBezTo>
                      <a:pt x="34" y="0"/>
                      <a:pt x="49" y="4"/>
                      <a:pt x="67" y="28"/>
                    </a:cubicBezTo>
                    <a:cubicBezTo>
                      <a:pt x="88" y="55"/>
                      <a:pt x="107" y="82"/>
                      <a:pt x="127" y="109"/>
                    </a:cubicBezTo>
                    <a:cubicBezTo>
                      <a:pt x="129" y="109"/>
                      <a:pt x="130" y="108"/>
                      <a:pt x="131"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85" name="Freeform 26"/>
              <p:cNvSpPr/>
              <p:nvPr/>
            </p:nvSpPr>
            <p:spPr bwMode="auto">
              <a:xfrm>
                <a:off x="8326438" y="4916487"/>
                <a:ext cx="423863" cy="569913"/>
              </a:xfrm>
              <a:custGeom>
                <a:avLst/>
                <a:gdLst>
                  <a:gd name="T0" fmla="*/ 56 w 129"/>
                  <a:gd name="T1" fmla="*/ 78 h 173"/>
                  <a:gd name="T2" fmla="*/ 96 w 129"/>
                  <a:gd name="T3" fmla="*/ 44 h 173"/>
                  <a:gd name="T4" fmla="*/ 96 w 129"/>
                  <a:gd name="T5" fmla="*/ 130 h 173"/>
                  <a:gd name="T6" fmla="*/ 57 w 129"/>
                  <a:gd name="T7" fmla="*/ 91 h 173"/>
                  <a:gd name="T8" fmla="*/ 58 w 129"/>
                  <a:gd name="T9" fmla="*/ 150 h 173"/>
                  <a:gd name="T10" fmla="*/ 76 w 129"/>
                  <a:gd name="T11" fmla="*/ 173 h 173"/>
                  <a:gd name="T12" fmla="*/ 0 w 129"/>
                  <a:gd name="T13" fmla="*/ 173 h 173"/>
                  <a:gd name="T14" fmla="*/ 19 w 129"/>
                  <a:gd name="T15" fmla="*/ 133 h 173"/>
                  <a:gd name="T16" fmla="*/ 19 w 129"/>
                  <a:gd name="T17" fmla="*/ 37 h 173"/>
                  <a:gd name="T18" fmla="*/ 0 w 129"/>
                  <a:gd name="T19" fmla="*/ 0 h 173"/>
                  <a:gd name="T20" fmla="*/ 129 w 129"/>
                  <a:gd name="T21" fmla="*/ 0 h 173"/>
                  <a:gd name="T22" fmla="*/ 129 w 129"/>
                  <a:gd name="T23" fmla="*/ 47 h 173"/>
                  <a:gd name="T24" fmla="*/ 126 w 129"/>
                  <a:gd name="T25" fmla="*/ 48 h 173"/>
                  <a:gd name="T26" fmla="*/ 120 w 129"/>
                  <a:gd name="T27" fmla="*/ 36 h 173"/>
                  <a:gd name="T28" fmla="*/ 93 w 129"/>
                  <a:gd name="T29" fmla="*/ 10 h 173"/>
                  <a:gd name="T30" fmla="*/ 56 w 129"/>
                  <a:gd name="T31" fmla="*/ 38 h 173"/>
                  <a:gd name="T32" fmla="*/ 56 w 129"/>
                  <a:gd name="T33" fmla="*/ 7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73">
                    <a:moveTo>
                      <a:pt x="56" y="78"/>
                    </a:moveTo>
                    <a:cubicBezTo>
                      <a:pt x="85" y="81"/>
                      <a:pt x="86" y="59"/>
                      <a:pt x="96" y="44"/>
                    </a:cubicBezTo>
                    <a:cubicBezTo>
                      <a:pt x="96" y="71"/>
                      <a:pt x="96" y="98"/>
                      <a:pt x="96" y="130"/>
                    </a:cubicBezTo>
                    <a:cubicBezTo>
                      <a:pt x="86" y="111"/>
                      <a:pt x="85" y="87"/>
                      <a:pt x="57" y="91"/>
                    </a:cubicBezTo>
                    <a:cubicBezTo>
                      <a:pt x="57" y="111"/>
                      <a:pt x="55" y="131"/>
                      <a:pt x="58" y="150"/>
                    </a:cubicBezTo>
                    <a:cubicBezTo>
                      <a:pt x="59" y="159"/>
                      <a:pt x="69" y="166"/>
                      <a:pt x="76" y="173"/>
                    </a:cubicBezTo>
                    <a:cubicBezTo>
                      <a:pt x="53" y="173"/>
                      <a:pt x="27" y="173"/>
                      <a:pt x="0" y="173"/>
                    </a:cubicBezTo>
                    <a:cubicBezTo>
                      <a:pt x="20" y="166"/>
                      <a:pt x="19" y="149"/>
                      <a:pt x="19" y="133"/>
                    </a:cubicBezTo>
                    <a:cubicBezTo>
                      <a:pt x="18" y="101"/>
                      <a:pt x="19" y="69"/>
                      <a:pt x="19" y="37"/>
                    </a:cubicBezTo>
                    <a:cubicBezTo>
                      <a:pt x="19" y="22"/>
                      <a:pt x="20" y="6"/>
                      <a:pt x="0" y="0"/>
                    </a:cubicBezTo>
                    <a:cubicBezTo>
                      <a:pt x="42" y="0"/>
                      <a:pt x="85" y="0"/>
                      <a:pt x="129" y="0"/>
                    </a:cubicBezTo>
                    <a:cubicBezTo>
                      <a:pt x="129" y="16"/>
                      <a:pt x="129" y="31"/>
                      <a:pt x="129" y="47"/>
                    </a:cubicBezTo>
                    <a:cubicBezTo>
                      <a:pt x="128" y="47"/>
                      <a:pt x="127" y="48"/>
                      <a:pt x="126" y="48"/>
                    </a:cubicBezTo>
                    <a:cubicBezTo>
                      <a:pt x="124" y="44"/>
                      <a:pt x="123" y="39"/>
                      <a:pt x="120" y="36"/>
                    </a:cubicBezTo>
                    <a:cubicBezTo>
                      <a:pt x="112" y="27"/>
                      <a:pt x="104" y="14"/>
                      <a:pt x="93" y="10"/>
                    </a:cubicBezTo>
                    <a:cubicBezTo>
                      <a:pt x="64" y="0"/>
                      <a:pt x="56" y="7"/>
                      <a:pt x="56" y="38"/>
                    </a:cubicBezTo>
                    <a:cubicBezTo>
                      <a:pt x="56" y="51"/>
                      <a:pt x="56" y="64"/>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86" name="Freeform 27"/>
              <p:cNvSpPr/>
              <p:nvPr/>
            </p:nvSpPr>
            <p:spPr bwMode="auto">
              <a:xfrm>
                <a:off x="2260600" y="4913312"/>
                <a:ext cx="498475" cy="601663"/>
              </a:xfrm>
              <a:custGeom>
                <a:avLst/>
                <a:gdLst>
                  <a:gd name="T0" fmla="*/ 105 w 151"/>
                  <a:gd name="T1" fmla="*/ 0 h 183"/>
                  <a:gd name="T2" fmla="*/ 151 w 151"/>
                  <a:gd name="T3" fmla="*/ 0 h 183"/>
                  <a:gd name="T4" fmla="*/ 136 w 151"/>
                  <a:gd name="T5" fmla="*/ 46 h 183"/>
                  <a:gd name="T6" fmla="*/ 132 w 151"/>
                  <a:gd name="T7" fmla="*/ 133 h 183"/>
                  <a:gd name="T8" fmla="*/ 71 w 151"/>
                  <a:gd name="T9" fmla="*/ 182 h 183"/>
                  <a:gd name="T10" fmla="*/ 13 w 151"/>
                  <a:gd name="T11" fmla="*/ 128 h 183"/>
                  <a:gd name="T12" fmla="*/ 12 w 151"/>
                  <a:gd name="T13" fmla="*/ 38 h 183"/>
                  <a:gd name="T14" fmla="*/ 0 w 151"/>
                  <a:gd name="T15" fmla="*/ 1 h 183"/>
                  <a:gd name="T16" fmla="*/ 70 w 151"/>
                  <a:gd name="T17" fmla="*/ 1 h 183"/>
                  <a:gd name="T18" fmla="*/ 50 w 151"/>
                  <a:gd name="T19" fmla="*/ 44 h 183"/>
                  <a:gd name="T20" fmla="*/ 50 w 151"/>
                  <a:gd name="T21" fmla="*/ 126 h 183"/>
                  <a:gd name="T22" fmla="*/ 82 w 151"/>
                  <a:gd name="T23" fmla="*/ 169 h 183"/>
                  <a:gd name="T24" fmla="*/ 122 w 151"/>
                  <a:gd name="T25" fmla="*/ 130 h 183"/>
                  <a:gd name="T26" fmla="*/ 123 w 151"/>
                  <a:gd name="T27" fmla="*/ 27 h 183"/>
                  <a:gd name="T28" fmla="*/ 105 w 151"/>
                  <a:gd name="T29"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83">
                    <a:moveTo>
                      <a:pt x="105" y="0"/>
                    </a:moveTo>
                    <a:cubicBezTo>
                      <a:pt x="119" y="0"/>
                      <a:pt x="135" y="0"/>
                      <a:pt x="151" y="0"/>
                    </a:cubicBezTo>
                    <a:cubicBezTo>
                      <a:pt x="131" y="11"/>
                      <a:pt x="136" y="29"/>
                      <a:pt x="136" y="46"/>
                    </a:cubicBezTo>
                    <a:cubicBezTo>
                      <a:pt x="135" y="75"/>
                      <a:pt x="136" y="104"/>
                      <a:pt x="132" y="133"/>
                    </a:cubicBezTo>
                    <a:cubicBezTo>
                      <a:pt x="129" y="167"/>
                      <a:pt x="106" y="183"/>
                      <a:pt x="71" y="182"/>
                    </a:cubicBezTo>
                    <a:cubicBezTo>
                      <a:pt x="36" y="180"/>
                      <a:pt x="15" y="162"/>
                      <a:pt x="13" y="128"/>
                    </a:cubicBezTo>
                    <a:cubicBezTo>
                      <a:pt x="12" y="98"/>
                      <a:pt x="14" y="68"/>
                      <a:pt x="12" y="38"/>
                    </a:cubicBezTo>
                    <a:cubicBezTo>
                      <a:pt x="11" y="26"/>
                      <a:pt x="5" y="14"/>
                      <a:pt x="0" y="1"/>
                    </a:cubicBezTo>
                    <a:cubicBezTo>
                      <a:pt x="20" y="1"/>
                      <a:pt x="45" y="1"/>
                      <a:pt x="70" y="1"/>
                    </a:cubicBezTo>
                    <a:cubicBezTo>
                      <a:pt x="44" y="7"/>
                      <a:pt x="50" y="27"/>
                      <a:pt x="50" y="44"/>
                    </a:cubicBezTo>
                    <a:cubicBezTo>
                      <a:pt x="49" y="71"/>
                      <a:pt x="49" y="99"/>
                      <a:pt x="50" y="126"/>
                    </a:cubicBezTo>
                    <a:cubicBezTo>
                      <a:pt x="51" y="153"/>
                      <a:pt x="62" y="168"/>
                      <a:pt x="82" y="169"/>
                    </a:cubicBezTo>
                    <a:cubicBezTo>
                      <a:pt x="104" y="170"/>
                      <a:pt x="120" y="157"/>
                      <a:pt x="122" y="130"/>
                    </a:cubicBezTo>
                    <a:cubicBezTo>
                      <a:pt x="125" y="96"/>
                      <a:pt x="125" y="61"/>
                      <a:pt x="123" y="27"/>
                    </a:cubicBezTo>
                    <a:cubicBezTo>
                      <a:pt x="123" y="18"/>
                      <a:pt x="112" y="10"/>
                      <a:pt x="10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87" name="Freeform 28"/>
              <p:cNvSpPr/>
              <p:nvPr/>
            </p:nvSpPr>
            <p:spPr bwMode="auto">
              <a:xfrm>
                <a:off x="5426075" y="4864100"/>
                <a:ext cx="381000" cy="657225"/>
              </a:xfrm>
              <a:custGeom>
                <a:avLst/>
                <a:gdLst>
                  <a:gd name="T0" fmla="*/ 102 w 116"/>
                  <a:gd name="T1" fmla="*/ 15 h 200"/>
                  <a:gd name="T2" fmla="*/ 102 w 116"/>
                  <a:gd name="T3" fmla="*/ 68 h 200"/>
                  <a:gd name="T4" fmla="*/ 75 w 116"/>
                  <a:gd name="T5" fmla="*/ 29 h 200"/>
                  <a:gd name="T6" fmla="*/ 42 w 116"/>
                  <a:gd name="T7" fmla="*/ 22 h 200"/>
                  <a:gd name="T8" fmla="*/ 29 w 116"/>
                  <a:gd name="T9" fmla="*/ 47 h 200"/>
                  <a:gd name="T10" fmla="*/ 41 w 116"/>
                  <a:gd name="T11" fmla="*/ 66 h 200"/>
                  <a:gd name="T12" fmla="*/ 80 w 116"/>
                  <a:gd name="T13" fmla="*/ 90 h 200"/>
                  <a:gd name="T14" fmla="*/ 106 w 116"/>
                  <a:gd name="T15" fmla="*/ 160 h 200"/>
                  <a:gd name="T16" fmla="*/ 40 w 116"/>
                  <a:gd name="T17" fmla="*/ 194 h 200"/>
                  <a:gd name="T18" fmla="*/ 2 w 116"/>
                  <a:gd name="T19" fmla="*/ 187 h 200"/>
                  <a:gd name="T20" fmla="*/ 2 w 116"/>
                  <a:gd name="T21" fmla="*/ 133 h 200"/>
                  <a:gd name="T22" fmla="*/ 5 w 116"/>
                  <a:gd name="T23" fmla="*/ 131 h 200"/>
                  <a:gd name="T24" fmla="*/ 12 w 116"/>
                  <a:gd name="T25" fmla="*/ 150 h 200"/>
                  <a:gd name="T26" fmla="*/ 49 w 116"/>
                  <a:gd name="T27" fmla="*/ 185 h 200"/>
                  <a:gd name="T28" fmla="*/ 79 w 116"/>
                  <a:gd name="T29" fmla="*/ 168 h 200"/>
                  <a:gd name="T30" fmla="*/ 69 w 116"/>
                  <a:gd name="T31" fmla="*/ 134 h 200"/>
                  <a:gd name="T32" fmla="*/ 30 w 116"/>
                  <a:gd name="T33" fmla="*/ 111 h 200"/>
                  <a:gd name="T34" fmla="*/ 1 w 116"/>
                  <a:gd name="T35" fmla="*/ 60 h 200"/>
                  <a:gd name="T36" fmla="*/ 71 w 116"/>
                  <a:gd name="T37" fmla="*/ 12 h 200"/>
                  <a:gd name="T38" fmla="*/ 102 w 116"/>
                  <a:gd name="T39" fmla="*/ 1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200">
                    <a:moveTo>
                      <a:pt x="102" y="15"/>
                    </a:moveTo>
                    <a:cubicBezTo>
                      <a:pt x="102" y="29"/>
                      <a:pt x="102" y="47"/>
                      <a:pt x="102" y="68"/>
                    </a:cubicBezTo>
                    <a:cubicBezTo>
                      <a:pt x="92" y="52"/>
                      <a:pt x="86" y="38"/>
                      <a:pt x="75" y="29"/>
                    </a:cubicBezTo>
                    <a:cubicBezTo>
                      <a:pt x="67" y="23"/>
                      <a:pt x="52" y="20"/>
                      <a:pt x="42" y="22"/>
                    </a:cubicBezTo>
                    <a:cubicBezTo>
                      <a:pt x="35" y="23"/>
                      <a:pt x="30" y="38"/>
                      <a:pt x="29" y="47"/>
                    </a:cubicBezTo>
                    <a:cubicBezTo>
                      <a:pt x="28" y="53"/>
                      <a:pt x="35" y="62"/>
                      <a:pt x="41" y="66"/>
                    </a:cubicBezTo>
                    <a:cubicBezTo>
                      <a:pt x="53" y="75"/>
                      <a:pt x="67" y="82"/>
                      <a:pt x="80" y="90"/>
                    </a:cubicBezTo>
                    <a:cubicBezTo>
                      <a:pt x="106" y="105"/>
                      <a:pt x="116" y="132"/>
                      <a:pt x="106" y="160"/>
                    </a:cubicBezTo>
                    <a:cubicBezTo>
                      <a:pt x="95" y="188"/>
                      <a:pt x="72" y="200"/>
                      <a:pt x="40" y="194"/>
                    </a:cubicBezTo>
                    <a:cubicBezTo>
                      <a:pt x="28" y="191"/>
                      <a:pt x="17" y="190"/>
                      <a:pt x="2" y="187"/>
                    </a:cubicBezTo>
                    <a:cubicBezTo>
                      <a:pt x="2" y="172"/>
                      <a:pt x="2" y="152"/>
                      <a:pt x="2" y="133"/>
                    </a:cubicBezTo>
                    <a:cubicBezTo>
                      <a:pt x="3" y="132"/>
                      <a:pt x="4" y="132"/>
                      <a:pt x="5" y="131"/>
                    </a:cubicBezTo>
                    <a:cubicBezTo>
                      <a:pt x="8" y="138"/>
                      <a:pt x="10" y="144"/>
                      <a:pt x="12" y="150"/>
                    </a:cubicBezTo>
                    <a:cubicBezTo>
                      <a:pt x="19" y="167"/>
                      <a:pt x="28" y="183"/>
                      <a:pt x="49" y="185"/>
                    </a:cubicBezTo>
                    <a:cubicBezTo>
                      <a:pt x="63" y="186"/>
                      <a:pt x="74" y="182"/>
                      <a:pt x="79" y="168"/>
                    </a:cubicBezTo>
                    <a:cubicBezTo>
                      <a:pt x="84" y="154"/>
                      <a:pt x="81" y="143"/>
                      <a:pt x="69" y="134"/>
                    </a:cubicBezTo>
                    <a:cubicBezTo>
                      <a:pt x="57" y="126"/>
                      <a:pt x="43" y="119"/>
                      <a:pt x="30" y="111"/>
                    </a:cubicBezTo>
                    <a:cubicBezTo>
                      <a:pt x="12" y="99"/>
                      <a:pt x="0" y="83"/>
                      <a:pt x="1" y="60"/>
                    </a:cubicBezTo>
                    <a:cubicBezTo>
                      <a:pt x="3" y="21"/>
                      <a:pt x="34" y="0"/>
                      <a:pt x="71" y="12"/>
                    </a:cubicBezTo>
                    <a:cubicBezTo>
                      <a:pt x="80" y="15"/>
                      <a:pt x="90" y="14"/>
                      <a:pt x="102" y="1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88" name="Freeform 29"/>
              <p:cNvSpPr/>
              <p:nvPr/>
            </p:nvSpPr>
            <p:spPr bwMode="auto">
              <a:xfrm>
                <a:off x="6724650" y="4913312"/>
                <a:ext cx="509588" cy="576263"/>
              </a:xfrm>
              <a:custGeom>
                <a:avLst/>
                <a:gdLst>
                  <a:gd name="T0" fmla="*/ 74 w 155"/>
                  <a:gd name="T1" fmla="*/ 0 h 175"/>
                  <a:gd name="T2" fmla="*/ 64 w 155"/>
                  <a:gd name="T3" fmla="*/ 32 h 175"/>
                  <a:gd name="T4" fmla="*/ 92 w 155"/>
                  <a:gd name="T5" fmla="*/ 87 h 175"/>
                  <a:gd name="T6" fmla="*/ 118 w 155"/>
                  <a:gd name="T7" fmla="*/ 40 h 175"/>
                  <a:gd name="T8" fmla="*/ 108 w 155"/>
                  <a:gd name="T9" fmla="*/ 1 h 175"/>
                  <a:gd name="T10" fmla="*/ 155 w 155"/>
                  <a:gd name="T11" fmla="*/ 1 h 175"/>
                  <a:gd name="T12" fmla="*/ 98 w 155"/>
                  <a:gd name="T13" fmla="*/ 139 h 175"/>
                  <a:gd name="T14" fmla="*/ 118 w 155"/>
                  <a:gd name="T15" fmla="*/ 175 h 175"/>
                  <a:gd name="T16" fmla="*/ 45 w 155"/>
                  <a:gd name="T17" fmla="*/ 175 h 175"/>
                  <a:gd name="T18" fmla="*/ 58 w 155"/>
                  <a:gd name="T19" fmla="*/ 139 h 175"/>
                  <a:gd name="T20" fmla="*/ 53 w 155"/>
                  <a:gd name="T21" fmla="*/ 96 h 175"/>
                  <a:gd name="T22" fmla="*/ 23 w 155"/>
                  <a:gd name="T23" fmla="*/ 33 h 175"/>
                  <a:gd name="T24" fmla="*/ 0 w 155"/>
                  <a:gd name="T25" fmla="*/ 0 h 175"/>
                  <a:gd name="T26" fmla="*/ 74 w 155"/>
                  <a:gd name="T2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75">
                    <a:moveTo>
                      <a:pt x="74" y="0"/>
                    </a:moveTo>
                    <a:cubicBezTo>
                      <a:pt x="53" y="7"/>
                      <a:pt x="57" y="18"/>
                      <a:pt x="64" y="32"/>
                    </a:cubicBezTo>
                    <a:cubicBezTo>
                      <a:pt x="73" y="49"/>
                      <a:pt x="82" y="66"/>
                      <a:pt x="92" y="87"/>
                    </a:cubicBezTo>
                    <a:cubicBezTo>
                      <a:pt x="101" y="69"/>
                      <a:pt x="110" y="55"/>
                      <a:pt x="118" y="40"/>
                    </a:cubicBezTo>
                    <a:cubicBezTo>
                      <a:pt x="125" y="25"/>
                      <a:pt x="134" y="9"/>
                      <a:pt x="108" y="1"/>
                    </a:cubicBezTo>
                    <a:cubicBezTo>
                      <a:pt x="124" y="1"/>
                      <a:pt x="141" y="1"/>
                      <a:pt x="155" y="1"/>
                    </a:cubicBezTo>
                    <a:cubicBezTo>
                      <a:pt x="127" y="44"/>
                      <a:pt x="92" y="82"/>
                      <a:pt x="98" y="139"/>
                    </a:cubicBezTo>
                    <a:cubicBezTo>
                      <a:pt x="99" y="155"/>
                      <a:pt x="99" y="169"/>
                      <a:pt x="118" y="175"/>
                    </a:cubicBezTo>
                    <a:cubicBezTo>
                      <a:pt x="92" y="175"/>
                      <a:pt x="66" y="175"/>
                      <a:pt x="45" y="175"/>
                    </a:cubicBezTo>
                    <a:cubicBezTo>
                      <a:pt x="49" y="163"/>
                      <a:pt x="57" y="151"/>
                      <a:pt x="58" y="139"/>
                    </a:cubicBezTo>
                    <a:cubicBezTo>
                      <a:pt x="60" y="125"/>
                      <a:pt x="58" y="109"/>
                      <a:pt x="53" y="96"/>
                    </a:cubicBezTo>
                    <a:cubicBezTo>
                      <a:pt x="45" y="74"/>
                      <a:pt x="34" y="54"/>
                      <a:pt x="23" y="33"/>
                    </a:cubicBezTo>
                    <a:cubicBezTo>
                      <a:pt x="17" y="22"/>
                      <a:pt x="8" y="12"/>
                      <a:pt x="0" y="0"/>
                    </a:cubicBezTo>
                    <a:cubicBezTo>
                      <a:pt x="25" y="0"/>
                      <a:pt x="49" y="0"/>
                      <a:pt x="7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89" name="Freeform 30"/>
              <p:cNvSpPr/>
              <p:nvPr/>
            </p:nvSpPr>
            <p:spPr bwMode="auto">
              <a:xfrm>
                <a:off x="6196013" y="4913312"/>
                <a:ext cx="452438" cy="576263"/>
              </a:xfrm>
              <a:custGeom>
                <a:avLst/>
                <a:gdLst>
                  <a:gd name="T0" fmla="*/ 0 w 137"/>
                  <a:gd name="T1" fmla="*/ 48 h 175"/>
                  <a:gd name="T2" fmla="*/ 0 w 137"/>
                  <a:gd name="T3" fmla="*/ 0 h 175"/>
                  <a:gd name="T4" fmla="*/ 137 w 137"/>
                  <a:gd name="T5" fmla="*/ 0 h 175"/>
                  <a:gd name="T6" fmla="*/ 137 w 137"/>
                  <a:gd name="T7" fmla="*/ 50 h 175"/>
                  <a:gd name="T8" fmla="*/ 87 w 137"/>
                  <a:gd name="T9" fmla="*/ 9 h 175"/>
                  <a:gd name="T10" fmla="*/ 87 w 137"/>
                  <a:gd name="T11" fmla="*/ 48 h 175"/>
                  <a:gd name="T12" fmla="*/ 87 w 137"/>
                  <a:gd name="T13" fmla="*/ 136 h 175"/>
                  <a:gd name="T14" fmla="*/ 109 w 137"/>
                  <a:gd name="T15" fmla="*/ 175 h 175"/>
                  <a:gd name="T16" fmla="*/ 28 w 137"/>
                  <a:gd name="T17" fmla="*/ 175 h 175"/>
                  <a:gd name="T18" fmla="*/ 50 w 137"/>
                  <a:gd name="T19" fmla="*/ 135 h 175"/>
                  <a:gd name="T20" fmla="*/ 50 w 137"/>
                  <a:gd name="T21" fmla="*/ 12 h 175"/>
                  <a:gd name="T22" fmla="*/ 0 w 137"/>
                  <a:gd name="T23" fmla="*/ 4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 h="175">
                    <a:moveTo>
                      <a:pt x="0" y="48"/>
                    </a:moveTo>
                    <a:cubicBezTo>
                      <a:pt x="0" y="33"/>
                      <a:pt x="0" y="17"/>
                      <a:pt x="0" y="0"/>
                    </a:cubicBezTo>
                    <a:cubicBezTo>
                      <a:pt x="46" y="0"/>
                      <a:pt x="91" y="0"/>
                      <a:pt x="137" y="0"/>
                    </a:cubicBezTo>
                    <a:cubicBezTo>
                      <a:pt x="137" y="18"/>
                      <a:pt x="137" y="34"/>
                      <a:pt x="137" y="50"/>
                    </a:cubicBezTo>
                    <a:cubicBezTo>
                      <a:pt x="127" y="29"/>
                      <a:pt x="119" y="7"/>
                      <a:pt x="87" y="9"/>
                    </a:cubicBezTo>
                    <a:cubicBezTo>
                      <a:pt x="87" y="22"/>
                      <a:pt x="87" y="35"/>
                      <a:pt x="87" y="48"/>
                    </a:cubicBezTo>
                    <a:cubicBezTo>
                      <a:pt x="87" y="78"/>
                      <a:pt x="88" y="107"/>
                      <a:pt x="87" y="136"/>
                    </a:cubicBezTo>
                    <a:cubicBezTo>
                      <a:pt x="86" y="154"/>
                      <a:pt x="88" y="168"/>
                      <a:pt x="109" y="175"/>
                    </a:cubicBezTo>
                    <a:cubicBezTo>
                      <a:pt x="82" y="175"/>
                      <a:pt x="55" y="175"/>
                      <a:pt x="28" y="175"/>
                    </a:cubicBezTo>
                    <a:cubicBezTo>
                      <a:pt x="50" y="169"/>
                      <a:pt x="50" y="153"/>
                      <a:pt x="50" y="135"/>
                    </a:cubicBezTo>
                    <a:cubicBezTo>
                      <a:pt x="49" y="94"/>
                      <a:pt x="50" y="53"/>
                      <a:pt x="50" y="12"/>
                    </a:cubicBezTo>
                    <a:cubicBezTo>
                      <a:pt x="25" y="7"/>
                      <a:pt x="18" y="12"/>
                      <a:pt x="0" y="4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90" name="Freeform 31"/>
              <p:cNvSpPr/>
              <p:nvPr/>
            </p:nvSpPr>
            <p:spPr bwMode="auto">
              <a:xfrm>
                <a:off x="9182100" y="4895850"/>
                <a:ext cx="534988" cy="628650"/>
              </a:xfrm>
              <a:custGeom>
                <a:avLst/>
                <a:gdLst>
                  <a:gd name="T0" fmla="*/ 158 w 162"/>
                  <a:gd name="T1" fmla="*/ 7 h 191"/>
                  <a:gd name="T2" fmla="*/ 158 w 162"/>
                  <a:gd name="T3" fmla="*/ 66 h 191"/>
                  <a:gd name="T4" fmla="*/ 147 w 162"/>
                  <a:gd name="T5" fmla="*/ 50 h 191"/>
                  <a:gd name="T6" fmla="*/ 126 w 162"/>
                  <a:gd name="T7" fmla="*/ 21 h 191"/>
                  <a:gd name="T8" fmla="*/ 66 w 162"/>
                  <a:gd name="T9" fmla="*/ 35 h 191"/>
                  <a:gd name="T10" fmla="*/ 63 w 162"/>
                  <a:gd name="T11" fmla="*/ 140 h 191"/>
                  <a:gd name="T12" fmla="*/ 131 w 162"/>
                  <a:gd name="T13" fmla="*/ 164 h 191"/>
                  <a:gd name="T14" fmla="*/ 162 w 162"/>
                  <a:gd name="T15" fmla="*/ 139 h 191"/>
                  <a:gd name="T16" fmla="*/ 158 w 162"/>
                  <a:gd name="T17" fmla="*/ 154 h 191"/>
                  <a:gd name="T18" fmla="*/ 87 w 162"/>
                  <a:gd name="T19" fmla="*/ 186 h 191"/>
                  <a:gd name="T20" fmla="*/ 21 w 162"/>
                  <a:gd name="T21" fmla="*/ 132 h 191"/>
                  <a:gd name="T22" fmla="*/ 77 w 162"/>
                  <a:gd name="T23" fmla="*/ 4 h 191"/>
                  <a:gd name="T24" fmla="*/ 127 w 162"/>
                  <a:gd name="T25" fmla="*/ 7 h 191"/>
                  <a:gd name="T26" fmla="*/ 158 w 162"/>
                  <a:gd name="T27" fmla="*/ 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91">
                    <a:moveTo>
                      <a:pt x="158" y="7"/>
                    </a:moveTo>
                    <a:cubicBezTo>
                      <a:pt x="158" y="22"/>
                      <a:pt x="158" y="41"/>
                      <a:pt x="158" y="66"/>
                    </a:cubicBezTo>
                    <a:cubicBezTo>
                      <a:pt x="153" y="57"/>
                      <a:pt x="150" y="53"/>
                      <a:pt x="147" y="50"/>
                    </a:cubicBezTo>
                    <a:cubicBezTo>
                      <a:pt x="140" y="40"/>
                      <a:pt x="135" y="29"/>
                      <a:pt x="126" y="21"/>
                    </a:cubicBezTo>
                    <a:cubicBezTo>
                      <a:pt x="105" y="2"/>
                      <a:pt x="75" y="8"/>
                      <a:pt x="66" y="35"/>
                    </a:cubicBezTo>
                    <a:cubicBezTo>
                      <a:pt x="53" y="69"/>
                      <a:pt x="52" y="105"/>
                      <a:pt x="63" y="140"/>
                    </a:cubicBezTo>
                    <a:cubicBezTo>
                      <a:pt x="73" y="174"/>
                      <a:pt x="101" y="183"/>
                      <a:pt x="131" y="164"/>
                    </a:cubicBezTo>
                    <a:cubicBezTo>
                      <a:pt x="140" y="158"/>
                      <a:pt x="149" y="150"/>
                      <a:pt x="162" y="139"/>
                    </a:cubicBezTo>
                    <a:cubicBezTo>
                      <a:pt x="160" y="148"/>
                      <a:pt x="160" y="151"/>
                      <a:pt x="158" y="154"/>
                    </a:cubicBezTo>
                    <a:cubicBezTo>
                      <a:pt x="140" y="177"/>
                      <a:pt x="117" y="191"/>
                      <a:pt x="87" y="186"/>
                    </a:cubicBezTo>
                    <a:cubicBezTo>
                      <a:pt x="55" y="181"/>
                      <a:pt x="32" y="163"/>
                      <a:pt x="21" y="132"/>
                    </a:cubicBezTo>
                    <a:cubicBezTo>
                      <a:pt x="0" y="78"/>
                      <a:pt x="25" y="18"/>
                      <a:pt x="77" y="4"/>
                    </a:cubicBezTo>
                    <a:cubicBezTo>
                      <a:pt x="92" y="0"/>
                      <a:pt x="110" y="6"/>
                      <a:pt x="127" y="7"/>
                    </a:cubicBezTo>
                    <a:cubicBezTo>
                      <a:pt x="136" y="8"/>
                      <a:pt x="146" y="7"/>
                      <a:pt x="158" y="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91" name="Freeform 32"/>
              <p:cNvSpPr>
                <a:spLocks noEditPoints="1"/>
              </p:cNvSpPr>
              <p:nvPr/>
            </p:nvSpPr>
            <p:spPr bwMode="auto">
              <a:xfrm>
                <a:off x="11328400" y="4883150"/>
                <a:ext cx="501650" cy="606425"/>
              </a:xfrm>
              <a:custGeom>
                <a:avLst/>
                <a:gdLst>
                  <a:gd name="T0" fmla="*/ 152 w 152"/>
                  <a:gd name="T1" fmla="*/ 184 h 184"/>
                  <a:gd name="T2" fmla="*/ 81 w 152"/>
                  <a:gd name="T3" fmla="*/ 184 h 184"/>
                  <a:gd name="T4" fmla="*/ 93 w 152"/>
                  <a:gd name="T5" fmla="*/ 149 h 184"/>
                  <a:gd name="T6" fmla="*/ 47 w 152"/>
                  <a:gd name="T7" fmla="*/ 134 h 184"/>
                  <a:gd name="T8" fmla="*/ 28 w 152"/>
                  <a:gd name="T9" fmla="*/ 159 h 184"/>
                  <a:gd name="T10" fmla="*/ 38 w 152"/>
                  <a:gd name="T11" fmla="*/ 183 h 184"/>
                  <a:gd name="T12" fmla="*/ 0 w 152"/>
                  <a:gd name="T13" fmla="*/ 183 h 184"/>
                  <a:gd name="T14" fmla="*/ 23 w 152"/>
                  <a:gd name="T15" fmla="*/ 135 h 184"/>
                  <a:gd name="T16" fmla="*/ 65 w 152"/>
                  <a:gd name="T17" fmla="*/ 21 h 184"/>
                  <a:gd name="T18" fmla="*/ 74 w 152"/>
                  <a:gd name="T19" fmla="*/ 0 h 184"/>
                  <a:gd name="T20" fmla="*/ 85 w 152"/>
                  <a:gd name="T21" fmla="*/ 22 h 184"/>
                  <a:gd name="T22" fmla="*/ 134 w 152"/>
                  <a:gd name="T23" fmla="*/ 151 h 184"/>
                  <a:gd name="T24" fmla="*/ 152 w 152"/>
                  <a:gd name="T25" fmla="*/ 184 h 184"/>
                  <a:gd name="T26" fmla="*/ 61 w 152"/>
                  <a:gd name="T27" fmla="*/ 62 h 184"/>
                  <a:gd name="T28" fmla="*/ 39 w 152"/>
                  <a:gd name="T29" fmla="*/ 122 h 184"/>
                  <a:gd name="T30" fmla="*/ 83 w 152"/>
                  <a:gd name="T31" fmla="*/ 122 h 184"/>
                  <a:gd name="T32" fmla="*/ 61 w 152"/>
                  <a:gd name="T33" fmla="*/ 6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184">
                    <a:moveTo>
                      <a:pt x="152" y="184"/>
                    </a:moveTo>
                    <a:cubicBezTo>
                      <a:pt x="128" y="184"/>
                      <a:pt x="105" y="184"/>
                      <a:pt x="81" y="184"/>
                    </a:cubicBezTo>
                    <a:cubicBezTo>
                      <a:pt x="102" y="177"/>
                      <a:pt x="99" y="164"/>
                      <a:pt x="93" y="149"/>
                    </a:cubicBezTo>
                    <a:cubicBezTo>
                      <a:pt x="84" y="123"/>
                      <a:pt x="63" y="137"/>
                      <a:pt x="47" y="134"/>
                    </a:cubicBezTo>
                    <a:cubicBezTo>
                      <a:pt x="29" y="131"/>
                      <a:pt x="30" y="148"/>
                      <a:pt x="28" y="159"/>
                    </a:cubicBezTo>
                    <a:cubicBezTo>
                      <a:pt x="27" y="166"/>
                      <a:pt x="34" y="175"/>
                      <a:pt x="38" y="183"/>
                    </a:cubicBezTo>
                    <a:cubicBezTo>
                      <a:pt x="27" y="183"/>
                      <a:pt x="13" y="183"/>
                      <a:pt x="0" y="183"/>
                    </a:cubicBezTo>
                    <a:cubicBezTo>
                      <a:pt x="8" y="168"/>
                      <a:pt x="17" y="152"/>
                      <a:pt x="23" y="135"/>
                    </a:cubicBezTo>
                    <a:cubicBezTo>
                      <a:pt x="38" y="98"/>
                      <a:pt x="51" y="59"/>
                      <a:pt x="65" y="21"/>
                    </a:cubicBezTo>
                    <a:cubicBezTo>
                      <a:pt x="67" y="16"/>
                      <a:pt x="69" y="10"/>
                      <a:pt x="74" y="0"/>
                    </a:cubicBezTo>
                    <a:cubicBezTo>
                      <a:pt x="79" y="10"/>
                      <a:pt x="82" y="16"/>
                      <a:pt x="85" y="22"/>
                    </a:cubicBezTo>
                    <a:cubicBezTo>
                      <a:pt x="101" y="65"/>
                      <a:pt x="117" y="108"/>
                      <a:pt x="134" y="151"/>
                    </a:cubicBezTo>
                    <a:cubicBezTo>
                      <a:pt x="138" y="162"/>
                      <a:pt x="145" y="172"/>
                      <a:pt x="152" y="184"/>
                    </a:cubicBezTo>
                    <a:close/>
                    <a:moveTo>
                      <a:pt x="61" y="62"/>
                    </a:moveTo>
                    <a:cubicBezTo>
                      <a:pt x="52" y="85"/>
                      <a:pt x="46" y="103"/>
                      <a:pt x="39" y="122"/>
                    </a:cubicBezTo>
                    <a:cubicBezTo>
                      <a:pt x="55" y="122"/>
                      <a:pt x="68" y="122"/>
                      <a:pt x="83" y="122"/>
                    </a:cubicBezTo>
                    <a:cubicBezTo>
                      <a:pt x="76" y="103"/>
                      <a:pt x="69" y="84"/>
                      <a:pt x="61" y="6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92" name="Freeform 33"/>
              <p:cNvSpPr/>
              <p:nvPr/>
            </p:nvSpPr>
            <p:spPr bwMode="auto">
              <a:xfrm>
                <a:off x="3727450" y="4916487"/>
                <a:ext cx="504825" cy="604838"/>
              </a:xfrm>
              <a:custGeom>
                <a:avLst/>
                <a:gdLst>
                  <a:gd name="T0" fmla="*/ 112 w 153"/>
                  <a:gd name="T1" fmla="*/ 0 h 184"/>
                  <a:gd name="T2" fmla="*/ 153 w 153"/>
                  <a:gd name="T3" fmla="*/ 0 h 184"/>
                  <a:gd name="T4" fmla="*/ 133 w 153"/>
                  <a:gd name="T5" fmla="*/ 37 h 184"/>
                  <a:gd name="T6" fmla="*/ 81 w 153"/>
                  <a:gd name="T7" fmla="*/ 184 h 184"/>
                  <a:gd name="T8" fmla="*/ 72 w 153"/>
                  <a:gd name="T9" fmla="*/ 169 h 184"/>
                  <a:gd name="T10" fmla="*/ 19 w 153"/>
                  <a:gd name="T11" fmla="*/ 31 h 184"/>
                  <a:gd name="T12" fmla="*/ 0 w 153"/>
                  <a:gd name="T13" fmla="*/ 0 h 184"/>
                  <a:gd name="T14" fmla="*/ 73 w 153"/>
                  <a:gd name="T15" fmla="*/ 0 h 184"/>
                  <a:gd name="T16" fmla="*/ 61 w 153"/>
                  <a:gd name="T17" fmla="*/ 34 h 184"/>
                  <a:gd name="T18" fmla="*/ 93 w 153"/>
                  <a:gd name="T19" fmla="*/ 118 h 184"/>
                  <a:gd name="T20" fmla="*/ 124 w 153"/>
                  <a:gd name="T21" fmla="*/ 24 h 184"/>
                  <a:gd name="T22" fmla="*/ 112 w 153"/>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84">
                    <a:moveTo>
                      <a:pt x="112" y="0"/>
                    </a:moveTo>
                    <a:cubicBezTo>
                      <a:pt x="124" y="0"/>
                      <a:pt x="139" y="0"/>
                      <a:pt x="153" y="0"/>
                    </a:cubicBezTo>
                    <a:cubicBezTo>
                      <a:pt x="146" y="13"/>
                      <a:pt x="137" y="24"/>
                      <a:pt x="133" y="37"/>
                    </a:cubicBezTo>
                    <a:cubicBezTo>
                      <a:pt x="115" y="84"/>
                      <a:pt x="99" y="132"/>
                      <a:pt x="81" y="184"/>
                    </a:cubicBezTo>
                    <a:cubicBezTo>
                      <a:pt x="76" y="177"/>
                      <a:pt x="73" y="173"/>
                      <a:pt x="72" y="169"/>
                    </a:cubicBezTo>
                    <a:cubicBezTo>
                      <a:pt x="54" y="123"/>
                      <a:pt x="37" y="77"/>
                      <a:pt x="19" y="31"/>
                    </a:cubicBezTo>
                    <a:cubicBezTo>
                      <a:pt x="14" y="20"/>
                      <a:pt x="7" y="11"/>
                      <a:pt x="0" y="0"/>
                    </a:cubicBezTo>
                    <a:cubicBezTo>
                      <a:pt x="23" y="0"/>
                      <a:pt x="48" y="0"/>
                      <a:pt x="73" y="0"/>
                    </a:cubicBezTo>
                    <a:cubicBezTo>
                      <a:pt x="52" y="6"/>
                      <a:pt x="54" y="18"/>
                      <a:pt x="61" y="34"/>
                    </a:cubicBezTo>
                    <a:cubicBezTo>
                      <a:pt x="72" y="60"/>
                      <a:pt x="81" y="87"/>
                      <a:pt x="93" y="118"/>
                    </a:cubicBezTo>
                    <a:cubicBezTo>
                      <a:pt x="105" y="84"/>
                      <a:pt x="116" y="54"/>
                      <a:pt x="124" y="24"/>
                    </a:cubicBezTo>
                    <a:cubicBezTo>
                      <a:pt x="126" y="18"/>
                      <a:pt x="117" y="8"/>
                      <a:pt x="1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93" name="Freeform 34"/>
              <p:cNvSpPr/>
              <p:nvPr/>
            </p:nvSpPr>
            <p:spPr bwMode="auto">
              <a:xfrm>
                <a:off x="912813" y="4916487"/>
                <a:ext cx="257175" cy="573088"/>
              </a:xfrm>
              <a:custGeom>
                <a:avLst/>
                <a:gdLst>
                  <a:gd name="T0" fmla="*/ 78 w 78"/>
                  <a:gd name="T1" fmla="*/ 174 h 174"/>
                  <a:gd name="T2" fmla="*/ 0 w 78"/>
                  <a:gd name="T3" fmla="*/ 174 h 174"/>
                  <a:gd name="T4" fmla="*/ 20 w 78"/>
                  <a:gd name="T5" fmla="*/ 136 h 174"/>
                  <a:gd name="T6" fmla="*/ 20 w 78"/>
                  <a:gd name="T7" fmla="*/ 34 h 174"/>
                  <a:gd name="T8" fmla="*/ 0 w 78"/>
                  <a:gd name="T9" fmla="*/ 0 h 174"/>
                  <a:gd name="T10" fmla="*/ 78 w 78"/>
                  <a:gd name="T11" fmla="*/ 0 h 174"/>
                  <a:gd name="T12" fmla="*/ 59 w 78"/>
                  <a:gd name="T13" fmla="*/ 47 h 174"/>
                  <a:gd name="T14" fmla="*/ 58 w 78"/>
                  <a:gd name="T15" fmla="*/ 135 h 174"/>
                  <a:gd name="T16" fmla="*/ 78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78" y="174"/>
                    </a:moveTo>
                    <a:cubicBezTo>
                      <a:pt x="52" y="174"/>
                      <a:pt x="26" y="174"/>
                      <a:pt x="0" y="174"/>
                    </a:cubicBezTo>
                    <a:cubicBezTo>
                      <a:pt x="19" y="167"/>
                      <a:pt x="20" y="153"/>
                      <a:pt x="20" y="136"/>
                    </a:cubicBezTo>
                    <a:cubicBezTo>
                      <a:pt x="19" y="102"/>
                      <a:pt x="19" y="68"/>
                      <a:pt x="20" y="34"/>
                    </a:cubicBezTo>
                    <a:cubicBezTo>
                      <a:pt x="20" y="19"/>
                      <a:pt x="19" y="6"/>
                      <a:pt x="0" y="0"/>
                    </a:cubicBezTo>
                    <a:cubicBezTo>
                      <a:pt x="26" y="0"/>
                      <a:pt x="52" y="0"/>
                      <a:pt x="78" y="0"/>
                    </a:cubicBezTo>
                    <a:cubicBezTo>
                      <a:pt x="52" y="8"/>
                      <a:pt x="59" y="29"/>
                      <a:pt x="59" y="47"/>
                    </a:cubicBezTo>
                    <a:cubicBezTo>
                      <a:pt x="58" y="76"/>
                      <a:pt x="59" y="106"/>
                      <a:pt x="58" y="135"/>
                    </a:cubicBezTo>
                    <a:cubicBezTo>
                      <a:pt x="58" y="152"/>
                      <a:pt x="58" y="167"/>
                      <a:pt x="78"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94" name="Freeform 35"/>
              <p:cNvSpPr/>
              <p:nvPr/>
            </p:nvSpPr>
            <p:spPr bwMode="auto">
              <a:xfrm>
                <a:off x="3390900" y="4916487"/>
                <a:ext cx="268288" cy="573088"/>
              </a:xfrm>
              <a:custGeom>
                <a:avLst/>
                <a:gdLst>
                  <a:gd name="T0" fmla="*/ 0 w 81"/>
                  <a:gd name="T1" fmla="*/ 169 h 174"/>
                  <a:gd name="T2" fmla="*/ 22 w 81"/>
                  <a:gd name="T3" fmla="*/ 139 h 174"/>
                  <a:gd name="T4" fmla="*/ 22 w 81"/>
                  <a:gd name="T5" fmla="*/ 39 h 174"/>
                  <a:gd name="T6" fmla="*/ 0 w 81"/>
                  <a:gd name="T7" fmla="*/ 0 h 174"/>
                  <a:gd name="T8" fmla="*/ 80 w 81"/>
                  <a:gd name="T9" fmla="*/ 0 h 174"/>
                  <a:gd name="T10" fmla="*/ 61 w 81"/>
                  <a:gd name="T11" fmla="*/ 51 h 174"/>
                  <a:gd name="T12" fmla="*/ 61 w 81"/>
                  <a:gd name="T13" fmla="*/ 133 h 174"/>
                  <a:gd name="T14" fmla="*/ 81 w 81"/>
                  <a:gd name="T15" fmla="*/ 174 h 174"/>
                  <a:gd name="T16" fmla="*/ 3 w 81"/>
                  <a:gd name="T17" fmla="*/ 174 h 174"/>
                  <a:gd name="T18" fmla="*/ 0 w 81"/>
                  <a:gd name="T19" fmla="*/ 16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0" y="169"/>
                    </a:moveTo>
                    <a:cubicBezTo>
                      <a:pt x="22" y="168"/>
                      <a:pt x="22" y="154"/>
                      <a:pt x="22" y="139"/>
                    </a:cubicBezTo>
                    <a:cubicBezTo>
                      <a:pt x="22" y="106"/>
                      <a:pt x="22" y="72"/>
                      <a:pt x="22" y="39"/>
                    </a:cubicBezTo>
                    <a:cubicBezTo>
                      <a:pt x="22" y="13"/>
                      <a:pt x="22" y="13"/>
                      <a:pt x="0" y="0"/>
                    </a:cubicBezTo>
                    <a:cubicBezTo>
                      <a:pt x="28" y="0"/>
                      <a:pt x="54" y="0"/>
                      <a:pt x="80" y="0"/>
                    </a:cubicBezTo>
                    <a:cubicBezTo>
                      <a:pt x="54" y="10"/>
                      <a:pt x="61" y="32"/>
                      <a:pt x="61" y="51"/>
                    </a:cubicBezTo>
                    <a:cubicBezTo>
                      <a:pt x="61" y="78"/>
                      <a:pt x="61" y="106"/>
                      <a:pt x="61" y="133"/>
                    </a:cubicBezTo>
                    <a:cubicBezTo>
                      <a:pt x="61" y="150"/>
                      <a:pt x="59" y="166"/>
                      <a:pt x="81" y="174"/>
                    </a:cubicBezTo>
                    <a:cubicBezTo>
                      <a:pt x="55" y="174"/>
                      <a:pt x="29" y="174"/>
                      <a:pt x="3" y="174"/>
                    </a:cubicBezTo>
                    <a:cubicBezTo>
                      <a:pt x="2" y="172"/>
                      <a:pt x="1" y="171"/>
                      <a:pt x="0" y="16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95" name="Freeform 36"/>
              <p:cNvSpPr/>
              <p:nvPr/>
            </p:nvSpPr>
            <p:spPr bwMode="auto">
              <a:xfrm>
                <a:off x="5856288" y="4916487"/>
                <a:ext cx="268288" cy="573088"/>
              </a:xfrm>
              <a:custGeom>
                <a:avLst/>
                <a:gdLst>
                  <a:gd name="T0" fmla="*/ 80 w 81"/>
                  <a:gd name="T1" fmla="*/ 0 h 174"/>
                  <a:gd name="T2" fmla="*/ 61 w 81"/>
                  <a:gd name="T3" fmla="*/ 37 h 174"/>
                  <a:gd name="T4" fmla="*/ 61 w 81"/>
                  <a:gd name="T5" fmla="*/ 135 h 174"/>
                  <a:gd name="T6" fmla="*/ 81 w 81"/>
                  <a:gd name="T7" fmla="*/ 174 h 174"/>
                  <a:gd name="T8" fmla="*/ 2 w 81"/>
                  <a:gd name="T9" fmla="*/ 174 h 174"/>
                  <a:gd name="T10" fmla="*/ 20 w 81"/>
                  <a:gd name="T11" fmla="*/ 157 h 174"/>
                  <a:gd name="T12" fmla="*/ 22 w 81"/>
                  <a:gd name="T13" fmla="*/ 131 h 174"/>
                  <a:gd name="T14" fmla="*/ 22 w 81"/>
                  <a:gd name="T15" fmla="*/ 39 h 174"/>
                  <a:gd name="T16" fmla="*/ 0 w 81"/>
                  <a:gd name="T17" fmla="*/ 0 h 174"/>
                  <a:gd name="T18" fmla="*/ 80 w 81"/>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80" y="0"/>
                    </a:moveTo>
                    <a:cubicBezTo>
                      <a:pt x="61" y="6"/>
                      <a:pt x="61" y="21"/>
                      <a:pt x="61" y="37"/>
                    </a:cubicBezTo>
                    <a:cubicBezTo>
                      <a:pt x="62" y="70"/>
                      <a:pt x="62" y="102"/>
                      <a:pt x="61" y="135"/>
                    </a:cubicBezTo>
                    <a:cubicBezTo>
                      <a:pt x="61" y="152"/>
                      <a:pt x="61" y="167"/>
                      <a:pt x="81" y="174"/>
                    </a:cubicBezTo>
                    <a:cubicBezTo>
                      <a:pt x="55" y="174"/>
                      <a:pt x="29" y="174"/>
                      <a:pt x="2" y="174"/>
                    </a:cubicBezTo>
                    <a:cubicBezTo>
                      <a:pt x="9" y="167"/>
                      <a:pt x="17" y="163"/>
                      <a:pt x="20" y="157"/>
                    </a:cubicBezTo>
                    <a:cubicBezTo>
                      <a:pt x="23" y="149"/>
                      <a:pt x="22" y="140"/>
                      <a:pt x="22" y="131"/>
                    </a:cubicBezTo>
                    <a:cubicBezTo>
                      <a:pt x="22" y="101"/>
                      <a:pt x="22" y="70"/>
                      <a:pt x="22" y="39"/>
                    </a:cubicBezTo>
                    <a:cubicBezTo>
                      <a:pt x="22" y="14"/>
                      <a:pt x="22" y="14"/>
                      <a:pt x="0" y="0"/>
                    </a:cubicBezTo>
                    <a:cubicBezTo>
                      <a:pt x="29" y="0"/>
                      <a:pt x="54" y="0"/>
                      <a:pt x="80"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96" name="Freeform 37"/>
              <p:cNvSpPr/>
              <p:nvPr/>
            </p:nvSpPr>
            <p:spPr bwMode="auto">
              <a:xfrm>
                <a:off x="10418763" y="4916487"/>
                <a:ext cx="257175" cy="573088"/>
              </a:xfrm>
              <a:custGeom>
                <a:avLst/>
                <a:gdLst>
                  <a:gd name="T0" fmla="*/ 0 w 78"/>
                  <a:gd name="T1" fmla="*/ 174 h 174"/>
                  <a:gd name="T2" fmla="*/ 20 w 78"/>
                  <a:gd name="T3" fmla="*/ 134 h 174"/>
                  <a:gd name="T4" fmla="*/ 20 w 78"/>
                  <a:gd name="T5" fmla="*/ 34 h 174"/>
                  <a:gd name="T6" fmla="*/ 0 w 78"/>
                  <a:gd name="T7" fmla="*/ 0 h 174"/>
                  <a:gd name="T8" fmla="*/ 77 w 78"/>
                  <a:gd name="T9" fmla="*/ 0 h 174"/>
                  <a:gd name="T10" fmla="*/ 58 w 78"/>
                  <a:gd name="T11" fmla="*/ 39 h 174"/>
                  <a:gd name="T12" fmla="*/ 58 w 78"/>
                  <a:gd name="T13" fmla="*/ 137 h 174"/>
                  <a:gd name="T14" fmla="*/ 78 w 78"/>
                  <a:gd name="T15" fmla="*/ 174 h 174"/>
                  <a:gd name="T16" fmla="*/ 0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0" y="174"/>
                    </a:moveTo>
                    <a:cubicBezTo>
                      <a:pt x="20" y="166"/>
                      <a:pt x="20" y="151"/>
                      <a:pt x="20" y="134"/>
                    </a:cubicBezTo>
                    <a:cubicBezTo>
                      <a:pt x="19" y="101"/>
                      <a:pt x="19" y="68"/>
                      <a:pt x="20" y="34"/>
                    </a:cubicBezTo>
                    <a:cubicBezTo>
                      <a:pt x="20" y="19"/>
                      <a:pt x="19" y="6"/>
                      <a:pt x="0" y="0"/>
                    </a:cubicBezTo>
                    <a:cubicBezTo>
                      <a:pt x="26" y="0"/>
                      <a:pt x="52" y="0"/>
                      <a:pt x="77" y="0"/>
                    </a:cubicBezTo>
                    <a:cubicBezTo>
                      <a:pt x="57" y="7"/>
                      <a:pt x="58" y="22"/>
                      <a:pt x="58" y="39"/>
                    </a:cubicBezTo>
                    <a:cubicBezTo>
                      <a:pt x="59" y="71"/>
                      <a:pt x="59" y="104"/>
                      <a:pt x="58" y="137"/>
                    </a:cubicBezTo>
                    <a:cubicBezTo>
                      <a:pt x="58" y="153"/>
                      <a:pt x="58" y="168"/>
                      <a:pt x="78" y="174"/>
                    </a:cubicBezTo>
                    <a:cubicBezTo>
                      <a:pt x="52" y="174"/>
                      <a:pt x="26" y="174"/>
                      <a:pt x="0"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nvGrpSpPr>
            <p:cNvPr id="29" name="组合 46"/>
            <p:cNvGrpSpPr/>
            <p:nvPr/>
          </p:nvGrpSpPr>
          <p:grpSpPr>
            <a:xfrm>
              <a:off x="1274763" y="3577546"/>
              <a:ext cx="341712" cy="340211"/>
              <a:chOff x="1038124" y="1577993"/>
              <a:chExt cx="4010354" cy="3992747"/>
            </a:xfrm>
            <a:grpFill/>
          </p:grpSpPr>
          <p:sp>
            <p:nvSpPr>
              <p:cNvPr id="1048697" name="任意多边形: 形状 151"/>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anchor="t" anchorCtr="0" bIns="45720" compatLnSpc="1" lIns="91440" numCol="1" rIns="91440" tIns="45720" vert="horz" wrap="square">
                <a:noAutofit/>
              </a:bodyPr>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98"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699"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dirty="0"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00"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01"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02"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03"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04"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05"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06"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07"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08"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09"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10"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11"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12"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13"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14"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15"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16"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17"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18"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19"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20"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21"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22"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23"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24"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25"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26"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27"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28"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29"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30"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31"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32"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33"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34"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35"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sp>
        <p:nvSpPr>
          <p:cNvPr id="1048736" name="文本框 10"/>
          <p:cNvSpPr txBox="1"/>
          <p:nvPr/>
        </p:nvSpPr>
        <p:spPr>
          <a:xfrm>
            <a:off x="834888" y="1736035"/>
            <a:ext cx="4081670" cy="4434839"/>
          </a:xfrm>
          <a:prstGeom prst="rect"/>
          <a:noFill/>
        </p:spPr>
        <p:txBody>
          <a:bodyPr rtlCol="0" wrap="square">
            <a:spAutoFit/>
          </a:bodyPr>
          <a:p>
            <a:r>
              <a:rPr altLang="zh-CN" dirty="0" sz="3200" lang="en-US"/>
              <a:t>On March 11, 2011, the Great East Japan Earthquake and tsunami occurred, causing severe damage to the Fukushima Daiichi Nuclear Power Station.</a:t>
            </a:r>
            <a:endParaRPr altLang="zh-CN" dirty="0" lang="en-US"/>
          </a:p>
        </p:txBody>
      </p:sp>
      <p:pic>
        <p:nvPicPr>
          <p:cNvPr id="2097152" name="图片 14"/>
          <p:cNvPicPr>
            <a:picLocks noChangeAspect="1"/>
          </p:cNvPicPr>
          <p:nvPr/>
        </p:nvPicPr>
        <p:blipFill>
          <a:blip xmlns:r="http://schemas.openxmlformats.org/officeDocument/2006/relationships" r:embed="rId1"/>
          <a:stretch>
            <a:fillRect/>
          </a:stretch>
        </p:blipFill>
        <p:spPr>
          <a:xfrm>
            <a:off x="4762500" y="1736035"/>
            <a:ext cx="5651080" cy="4468551"/>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6" presetSubtype="16">
                                  <p:stCondLst>
                                    <p:cond delay="0"/>
                                  </p:stCondLst>
                                  <p:childTnLst>
                                    <p:set>
                                      <p:cBhvr>
                                        <p:cTn dur="1" fill="hold" id="6">
                                          <p:stCondLst>
                                            <p:cond delay="0"/>
                                          </p:stCondLst>
                                        </p:cTn>
                                        <p:tgtEl>
                                          <p:spTgt spid="3145729"/>
                                        </p:tgtEl>
                                        <p:attrNameLst>
                                          <p:attrName>style.visibility</p:attrName>
                                        </p:attrNameLst>
                                      </p:cBhvr>
                                      <p:to>
                                        <p:strVal val="visible"/>
                                      </p:to>
                                    </p:set>
                                    <p:animEffect transition="in" filter="circle(in)">
                                      <p:cBhvr>
                                        <p:cTn dur="250" id="7"/>
                                        <p:tgtEl>
                                          <p:spTgt spid="3145729"/>
                                        </p:tgtEl>
                                      </p:cBhvr>
                                    </p:animEffect>
                                  </p:childTnLst>
                                </p:cTn>
                              </p:par>
                              <p:par>
                                <p:cTn fill="hold" grpId="0" id="8" nodeType="withEffect" presetClass="entr" presetID="6" presetSubtype="16">
                                  <p:stCondLst>
                                    <p:cond delay="0"/>
                                  </p:stCondLst>
                                  <p:childTnLst>
                                    <p:set>
                                      <p:cBhvr>
                                        <p:cTn dur="1" fill="hold" id="9">
                                          <p:stCondLst>
                                            <p:cond delay="0"/>
                                          </p:stCondLst>
                                        </p:cTn>
                                        <p:tgtEl>
                                          <p:spTgt spid="1048665"/>
                                        </p:tgtEl>
                                        <p:attrNameLst>
                                          <p:attrName>style.visibility</p:attrName>
                                        </p:attrNameLst>
                                      </p:cBhvr>
                                      <p:to>
                                        <p:strVal val="visible"/>
                                      </p:to>
                                    </p:set>
                                    <p:animEffect transition="in" filter="circle(in)">
                                      <p:cBhvr>
                                        <p:cTn dur="250" id="10"/>
                                        <p:tgtEl>
                                          <p:spTgt spid="1048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cxnSp>
        <p:nvCxnSpPr>
          <p:cNvPr id="3145731" name="直接连接符 3"/>
          <p:cNvCxnSpPr>
            <a:cxnSpLocks/>
          </p:cNvCxnSpPr>
          <p:nvPr/>
        </p:nvCxnSpPr>
        <p:spPr>
          <a:xfrm>
            <a:off x="576469" y="1197782"/>
            <a:ext cx="7215809" cy="0"/>
          </a:xfrm>
          <a:prstGeom prst="line"/>
          <a:ln w="76200">
            <a:solidFill>
              <a:srgbClr val="A1082E"/>
            </a:solidFill>
          </a:ln>
        </p:spPr>
        <p:style>
          <a:lnRef idx="1">
            <a:schemeClr val="accent1"/>
          </a:lnRef>
          <a:fillRef idx="0">
            <a:schemeClr val="accent1"/>
          </a:fillRef>
          <a:effectRef idx="0">
            <a:schemeClr val="accent1"/>
          </a:effectRef>
          <a:fontRef idx="minor">
            <a:schemeClr val="tx1"/>
          </a:fontRef>
        </p:style>
      </p:cxnSp>
      <p:sp>
        <p:nvSpPr>
          <p:cNvPr id="1048740" name="文本框 5"/>
          <p:cNvSpPr txBox="1"/>
          <p:nvPr/>
        </p:nvSpPr>
        <p:spPr>
          <a:xfrm>
            <a:off x="576469" y="539986"/>
            <a:ext cx="4506773" cy="461665"/>
          </a:xfrm>
          <a:prstGeom prst="rect"/>
          <a:noFill/>
        </p:spPr>
        <p:txBody>
          <a:bodyPr rtlCol="0" wrap="square">
            <a:spAutoFit/>
          </a:bodyPr>
          <a:p>
            <a:pPr lvl="0"/>
            <a:r>
              <a:rPr altLang="zh-CN" b="1" dirty="0" sz="2400" lang="en-US">
                <a:solidFill>
                  <a:srgbClr val="A1082E"/>
                </a:solidFill>
              </a:rPr>
              <a:t>2. Externality </a:t>
            </a:r>
            <a:endParaRPr altLang="en-US" b="1" dirty="0" sz="2400" lang="zh-CN">
              <a:solidFill>
                <a:srgbClr val="A1082E"/>
              </a:solidFill>
            </a:endParaRPr>
          </a:p>
        </p:txBody>
      </p:sp>
      <p:grpSp>
        <p:nvGrpSpPr>
          <p:cNvPr id="33" name="组合 1"/>
          <p:cNvGrpSpPr/>
          <p:nvPr/>
        </p:nvGrpSpPr>
        <p:grpSpPr>
          <a:xfrm>
            <a:off x="8043545" y="742950"/>
            <a:ext cx="2921635" cy="553720"/>
            <a:chOff x="1274763" y="3577546"/>
            <a:chExt cx="1797916" cy="340211"/>
          </a:xfrm>
          <a:solidFill>
            <a:srgbClr val="A1082E"/>
          </a:solidFill>
        </p:grpSpPr>
        <p:grpSp>
          <p:nvGrpSpPr>
            <p:cNvPr id="34" name="组合 7"/>
            <p:cNvGrpSpPr/>
            <p:nvPr/>
          </p:nvGrpSpPr>
          <p:grpSpPr>
            <a:xfrm>
              <a:off x="1800636" y="3585032"/>
              <a:ext cx="1272043" cy="245598"/>
              <a:chOff x="-1555750" y="1939925"/>
              <a:chExt cx="13385800" cy="2584450"/>
            </a:xfrm>
            <a:grpFill/>
          </p:grpSpPr>
          <p:sp>
            <p:nvSpPr>
              <p:cNvPr id="1048741" name="Freeform 6"/>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42" name="Freeform 7"/>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43" name="Freeform 8"/>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44" name="Freeform 9"/>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45" name="Freeform 10"/>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nvGrpSpPr>
              <p:cNvPr id="35" name="组合 8"/>
              <p:cNvGrpSpPr/>
              <p:nvPr/>
            </p:nvGrpSpPr>
            <p:grpSpPr>
              <a:xfrm>
                <a:off x="2716213" y="2265362"/>
                <a:ext cx="2441575" cy="1811338"/>
                <a:chOff x="2716213" y="2265362"/>
                <a:chExt cx="2441575" cy="1811338"/>
              </a:xfrm>
              <a:grpFill/>
            </p:grpSpPr>
            <p:sp>
              <p:nvSpPr>
                <p:cNvPr id="1048746" name="Freeform 12"/>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47" name="Freeform 13"/>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sp>
            <p:nvSpPr>
              <p:cNvPr id="1048748" name="Freeform 22"/>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cxnSp>
          <p:nvCxnSpPr>
            <p:cNvPr id="3145732" name="直接连接符 21"/>
            <p:cNvCxnSpPr>
              <a:cxnSpLocks/>
            </p:cNvCxnSpPr>
            <p:nvPr/>
          </p:nvCxnSpPr>
          <p:spPr>
            <a:xfrm>
              <a:off x="1659216" y="3578150"/>
              <a:ext cx="0" cy="331222"/>
            </a:xfrm>
            <a:prstGeom prst="line"/>
            <a:grpFill/>
            <a:ln>
              <a:solidFill>
                <a:srgbClr val="A1082E"/>
              </a:solidFill>
            </a:ln>
          </p:spPr>
          <p:style>
            <a:lnRef idx="1">
              <a:schemeClr val="accent1"/>
            </a:lnRef>
            <a:fillRef idx="0">
              <a:schemeClr val="accent1"/>
            </a:fillRef>
            <a:effectRef idx="0">
              <a:schemeClr val="accent1"/>
            </a:effectRef>
            <a:fontRef idx="minor">
              <a:schemeClr val="tx1"/>
            </a:fontRef>
          </p:style>
        </p:cxnSp>
        <p:grpSp>
          <p:nvGrpSpPr>
            <p:cNvPr id="36" name="组合 22"/>
            <p:cNvGrpSpPr/>
            <p:nvPr/>
          </p:nvGrpSpPr>
          <p:grpSpPr>
            <a:xfrm>
              <a:off x="1800636" y="3840902"/>
              <a:ext cx="1272043" cy="66679"/>
              <a:chOff x="-1525588" y="4864100"/>
              <a:chExt cx="13355638" cy="700088"/>
            </a:xfrm>
            <a:grpFill/>
          </p:grpSpPr>
          <p:sp>
            <p:nvSpPr>
              <p:cNvPr id="1048749" name="Freeform 14"/>
              <p:cNvSpPr/>
              <p:nvPr/>
            </p:nvSpPr>
            <p:spPr bwMode="auto">
              <a:xfrm>
                <a:off x="158750" y="4902200"/>
                <a:ext cx="698500" cy="590550"/>
              </a:xfrm>
              <a:custGeom>
                <a:avLst/>
                <a:gdLst>
                  <a:gd name="T0" fmla="*/ 51 w 212"/>
                  <a:gd name="T1" fmla="*/ 178 h 179"/>
                  <a:gd name="T2" fmla="*/ 2 w 212"/>
                  <a:gd name="T3" fmla="*/ 178 h 179"/>
                  <a:gd name="T4" fmla="*/ 21 w 212"/>
                  <a:gd name="T5" fmla="*/ 139 h 179"/>
                  <a:gd name="T6" fmla="*/ 21 w 212"/>
                  <a:gd name="T7" fmla="*/ 39 h 179"/>
                  <a:gd name="T8" fmla="*/ 0 w 212"/>
                  <a:gd name="T9" fmla="*/ 8 h 179"/>
                  <a:gd name="T10" fmla="*/ 2 w 212"/>
                  <a:gd name="T11" fmla="*/ 3 h 179"/>
                  <a:gd name="T12" fmla="*/ 56 w 212"/>
                  <a:gd name="T13" fmla="*/ 3 h 179"/>
                  <a:gd name="T14" fmla="*/ 65 w 212"/>
                  <a:gd name="T15" fmla="*/ 18 h 179"/>
                  <a:gd name="T16" fmla="*/ 106 w 212"/>
                  <a:gd name="T17" fmla="*/ 124 h 179"/>
                  <a:gd name="T18" fmla="*/ 145 w 212"/>
                  <a:gd name="T19" fmla="*/ 20 h 179"/>
                  <a:gd name="T20" fmla="*/ 173 w 212"/>
                  <a:gd name="T21" fmla="*/ 2 h 179"/>
                  <a:gd name="T22" fmla="*/ 211 w 212"/>
                  <a:gd name="T23" fmla="*/ 5 h 179"/>
                  <a:gd name="T24" fmla="*/ 191 w 212"/>
                  <a:gd name="T25" fmla="*/ 45 h 179"/>
                  <a:gd name="T26" fmla="*/ 191 w 212"/>
                  <a:gd name="T27" fmla="*/ 137 h 179"/>
                  <a:gd name="T28" fmla="*/ 212 w 212"/>
                  <a:gd name="T29" fmla="*/ 178 h 179"/>
                  <a:gd name="T30" fmla="*/ 136 w 212"/>
                  <a:gd name="T31" fmla="*/ 178 h 179"/>
                  <a:gd name="T32" fmla="*/ 155 w 212"/>
                  <a:gd name="T33" fmla="*/ 133 h 179"/>
                  <a:gd name="T34" fmla="*/ 151 w 212"/>
                  <a:gd name="T35" fmla="*/ 32 h 179"/>
                  <a:gd name="T36" fmla="*/ 96 w 212"/>
                  <a:gd name="T37" fmla="*/ 179 h 179"/>
                  <a:gd name="T38" fmla="*/ 90 w 212"/>
                  <a:gd name="T39" fmla="*/ 179 h 179"/>
                  <a:gd name="T40" fmla="*/ 35 w 212"/>
                  <a:gd name="T41" fmla="*/ 38 h 179"/>
                  <a:gd name="T42" fmla="*/ 31 w 212"/>
                  <a:gd name="T43" fmla="*/ 39 h 179"/>
                  <a:gd name="T44" fmla="*/ 32 w 212"/>
                  <a:gd name="T45" fmla="*/ 153 h 179"/>
                  <a:gd name="T46" fmla="*/ 51 w 212"/>
                  <a:gd name="T4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2" h="179">
                    <a:moveTo>
                      <a:pt x="51" y="178"/>
                    </a:moveTo>
                    <a:cubicBezTo>
                      <a:pt x="36" y="178"/>
                      <a:pt x="19" y="178"/>
                      <a:pt x="2" y="178"/>
                    </a:cubicBezTo>
                    <a:cubicBezTo>
                      <a:pt x="20" y="170"/>
                      <a:pt x="21" y="155"/>
                      <a:pt x="21" y="139"/>
                    </a:cubicBezTo>
                    <a:cubicBezTo>
                      <a:pt x="21" y="105"/>
                      <a:pt x="21" y="72"/>
                      <a:pt x="21" y="39"/>
                    </a:cubicBezTo>
                    <a:cubicBezTo>
                      <a:pt x="21" y="24"/>
                      <a:pt x="20" y="11"/>
                      <a:pt x="0" y="8"/>
                    </a:cubicBezTo>
                    <a:cubicBezTo>
                      <a:pt x="1" y="6"/>
                      <a:pt x="1" y="4"/>
                      <a:pt x="2" y="3"/>
                    </a:cubicBezTo>
                    <a:cubicBezTo>
                      <a:pt x="20" y="3"/>
                      <a:pt x="38" y="2"/>
                      <a:pt x="56" y="3"/>
                    </a:cubicBezTo>
                    <a:cubicBezTo>
                      <a:pt x="59" y="4"/>
                      <a:pt x="63" y="12"/>
                      <a:pt x="65" y="18"/>
                    </a:cubicBezTo>
                    <a:cubicBezTo>
                      <a:pt x="78" y="51"/>
                      <a:pt x="91" y="86"/>
                      <a:pt x="106" y="124"/>
                    </a:cubicBezTo>
                    <a:cubicBezTo>
                      <a:pt x="120" y="87"/>
                      <a:pt x="134" y="54"/>
                      <a:pt x="145" y="20"/>
                    </a:cubicBezTo>
                    <a:cubicBezTo>
                      <a:pt x="150" y="5"/>
                      <a:pt x="158" y="0"/>
                      <a:pt x="173" y="2"/>
                    </a:cubicBezTo>
                    <a:cubicBezTo>
                      <a:pt x="185" y="3"/>
                      <a:pt x="197" y="2"/>
                      <a:pt x="211" y="5"/>
                    </a:cubicBezTo>
                    <a:cubicBezTo>
                      <a:pt x="188" y="12"/>
                      <a:pt x="191" y="29"/>
                      <a:pt x="191" y="45"/>
                    </a:cubicBezTo>
                    <a:cubicBezTo>
                      <a:pt x="191" y="76"/>
                      <a:pt x="191" y="107"/>
                      <a:pt x="191" y="137"/>
                    </a:cubicBezTo>
                    <a:cubicBezTo>
                      <a:pt x="191" y="163"/>
                      <a:pt x="191" y="163"/>
                      <a:pt x="212" y="178"/>
                    </a:cubicBezTo>
                    <a:cubicBezTo>
                      <a:pt x="185" y="178"/>
                      <a:pt x="161" y="178"/>
                      <a:pt x="136" y="178"/>
                    </a:cubicBezTo>
                    <a:cubicBezTo>
                      <a:pt x="161" y="170"/>
                      <a:pt x="155" y="150"/>
                      <a:pt x="155" y="133"/>
                    </a:cubicBezTo>
                    <a:cubicBezTo>
                      <a:pt x="155" y="100"/>
                      <a:pt x="155" y="67"/>
                      <a:pt x="151" y="32"/>
                    </a:cubicBezTo>
                    <a:cubicBezTo>
                      <a:pt x="133" y="81"/>
                      <a:pt x="114" y="130"/>
                      <a:pt x="96" y="179"/>
                    </a:cubicBezTo>
                    <a:cubicBezTo>
                      <a:pt x="94" y="179"/>
                      <a:pt x="92" y="179"/>
                      <a:pt x="90" y="179"/>
                    </a:cubicBezTo>
                    <a:cubicBezTo>
                      <a:pt x="72" y="132"/>
                      <a:pt x="53" y="85"/>
                      <a:pt x="35" y="38"/>
                    </a:cubicBezTo>
                    <a:cubicBezTo>
                      <a:pt x="34" y="39"/>
                      <a:pt x="33" y="39"/>
                      <a:pt x="31" y="39"/>
                    </a:cubicBezTo>
                    <a:cubicBezTo>
                      <a:pt x="31" y="77"/>
                      <a:pt x="30" y="115"/>
                      <a:pt x="32" y="153"/>
                    </a:cubicBezTo>
                    <a:cubicBezTo>
                      <a:pt x="33" y="162"/>
                      <a:pt x="44" y="170"/>
                      <a:pt x="51" y="1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50" name="Freeform 15"/>
              <p:cNvSpPr/>
              <p:nvPr/>
            </p:nvSpPr>
            <p:spPr bwMode="auto">
              <a:xfrm>
                <a:off x="9802813" y="4916487"/>
                <a:ext cx="554038" cy="573088"/>
              </a:xfrm>
              <a:custGeom>
                <a:avLst/>
                <a:gdLst>
                  <a:gd name="T0" fmla="*/ 75 w 168"/>
                  <a:gd name="T1" fmla="*/ 0 h 174"/>
                  <a:gd name="T2" fmla="*/ 53 w 168"/>
                  <a:gd name="T3" fmla="*/ 76 h 174"/>
                  <a:gd name="T4" fmla="*/ 108 w 168"/>
                  <a:gd name="T5" fmla="*/ 76 h 174"/>
                  <a:gd name="T6" fmla="*/ 91 w 168"/>
                  <a:gd name="T7" fmla="*/ 0 h 174"/>
                  <a:gd name="T8" fmla="*/ 168 w 168"/>
                  <a:gd name="T9" fmla="*/ 0 h 174"/>
                  <a:gd name="T10" fmla="*/ 149 w 168"/>
                  <a:gd name="T11" fmla="*/ 40 h 174"/>
                  <a:gd name="T12" fmla="*/ 149 w 168"/>
                  <a:gd name="T13" fmla="*/ 136 h 174"/>
                  <a:gd name="T14" fmla="*/ 168 w 168"/>
                  <a:gd name="T15" fmla="*/ 174 h 174"/>
                  <a:gd name="T16" fmla="*/ 90 w 168"/>
                  <a:gd name="T17" fmla="*/ 174 h 174"/>
                  <a:gd name="T18" fmla="*/ 112 w 168"/>
                  <a:gd name="T19" fmla="*/ 91 h 174"/>
                  <a:gd name="T20" fmla="*/ 56 w 168"/>
                  <a:gd name="T21" fmla="*/ 91 h 174"/>
                  <a:gd name="T22" fmla="*/ 57 w 168"/>
                  <a:gd name="T23" fmla="*/ 153 h 174"/>
                  <a:gd name="T24" fmla="*/ 74 w 168"/>
                  <a:gd name="T25" fmla="*/ 173 h 174"/>
                  <a:gd name="T26" fmla="*/ 0 w 168"/>
                  <a:gd name="T27" fmla="*/ 173 h 174"/>
                  <a:gd name="T28" fmla="*/ 17 w 168"/>
                  <a:gd name="T29" fmla="*/ 135 h 174"/>
                  <a:gd name="T30" fmla="*/ 17 w 168"/>
                  <a:gd name="T31" fmla="*/ 41 h 174"/>
                  <a:gd name="T32" fmla="*/ 0 w 168"/>
                  <a:gd name="T33" fmla="*/ 0 h 174"/>
                  <a:gd name="T34" fmla="*/ 75 w 168"/>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8" h="174">
                    <a:moveTo>
                      <a:pt x="75" y="0"/>
                    </a:moveTo>
                    <a:cubicBezTo>
                      <a:pt x="38" y="19"/>
                      <a:pt x="65" y="51"/>
                      <a:pt x="53" y="76"/>
                    </a:cubicBezTo>
                    <a:cubicBezTo>
                      <a:pt x="75" y="76"/>
                      <a:pt x="91" y="76"/>
                      <a:pt x="108" y="76"/>
                    </a:cubicBezTo>
                    <a:cubicBezTo>
                      <a:pt x="117" y="34"/>
                      <a:pt x="113" y="16"/>
                      <a:pt x="91" y="0"/>
                    </a:cubicBezTo>
                    <a:cubicBezTo>
                      <a:pt x="118" y="0"/>
                      <a:pt x="143" y="0"/>
                      <a:pt x="168" y="0"/>
                    </a:cubicBezTo>
                    <a:cubicBezTo>
                      <a:pt x="148" y="8"/>
                      <a:pt x="149" y="23"/>
                      <a:pt x="149" y="40"/>
                    </a:cubicBezTo>
                    <a:cubicBezTo>
                      <a:pt x="150" y="72"/>
                      <a:pt x="150" y="104"/>
                      <a:pt x="149" y="136"/>
                    </a:cubicBezTo>
                    <a:cubicBezTo>
                      <a:pt x="149" y="152"/>
                      <a:pt x="150" y="166"/>
                      <a:pt x="168" y="174"/>
                    </a:cubicBezTo>
                    <a:cubicBezTo>
                      <a:pt x="143" y="174"/>
                      <a:pt x="118" y="174"/>
                      <a:pt x="90" y="174"/>
                    </a:cubicBezTo>
                    <a:cubicBezTo>
                      <a:pt x="127" y="151"/>
                      <a:pt x="104" y="119"/>
                      <a:pt x="112" y="91"/>
                    </a:cubicBezTo>
                    <a:cubicBezTo>
                      <a:pt x="92" y="91"/>
                      <a:pt x="75" y="91"/>
                      <a:pt x="56" y="91"/>
                    </a:cubicBezTo>
                    <a:cubicBezTo>
                      <a:pt x="56" y="112"/>
                      <a:pt x="55" y="133"/>
                      <a:pt x="57" y="153"/>
                    </a:cubicBezTo>
                    <a:cubicBezTo>
                      <a:pt x="58" y="160"/>
                      <a:pt x="68" y="166"/>
                      <a:pt x="74" y="173"/>
                    </a:cubicBezTo>
                    <a:cubicBezTo>
                      <a:pt x="50" y="173"/>
                      <a:pt x="25" y="173"/>
                      <a:pt x="0" y="173"/>
                    </a:cubicBezTo>
                    <a:cubicBezTo>
                      <a:pt x="17" y="165"/>
                      <a:pt x="17" y="150"/>
                      <a:pt x="17" y="135"/>
                    </a:cubicBezTo>
                    <a:cubicBezTo>
                      <a:pt x="16" y="103"/>
                      <a:pt x="17" y="72"/>
                      <a:pt x="17" y="41"/>
                    </a:cubicBezTo>
                    <a:cubicBezTo>
                      <a:pt x="17" y="25"/>
                      <a:pt x="19" y="8"/>
                      <a:pt x="0" y="0"/>
                    </a:cubicBezTo>
                    <a:cubicBezTo>
                      <a:pt x="25" y="0"/>
                      <a:pt x="50" y="0"/>
                      <a:pt x="7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51" name="Freeform 16"/>
              <p:cNvSpPr>
                <a:spLocks noEditPoints="1"/>
              </p:cNvSpPr>
              <p:nvPr/>
            </p:nvSpPr>
            <p:spPr bwMode="auto">
              <a:xfrm>
                <a:off x="-1525588" y="4886325"/>
                <a:ext cx="514350" cy="628650"/>
              </a:xfrm>
              <a:custGeom>
                <a:avLst/>
                <a:gdLst>
                  <a:gd name="T0" fmla="*/ 2 w 156"/>
                  <a:gd name="T1" fmla="*/ 182 h 191"/>
                  <a:gd name="T2" fmla="*/ 0 w 156"/>
                  <a:gd name="T3" fmla="*/ 7 h 191"/>
                  <a:gd name="T4" fmla="*/ 115 w 156"/>
                  <a:gd name="T5" fmla="*/ 15 h 191"/>
                  <a:gd name="T6" fmla="*/ 127 w 156"/>
                  <a:gd name="T7" fmla="*/ 84 h 191"/>
                  <a:gd name="T8" fmla="*/ 107 w 156"/>
                  <a:gd name="T9" fmla="*/ 101 h 191"/>
                  <a:gd name="T10" fmla="*/ 156 w 156"/>
                  <a:gd name="T11" fmla="*/ 182 h 191"/>
                  <a:gd name="T12" fmla="*/ 94 w 156"/>
                  <a:gd name="T13" fmla="*/ 157 h 191"/>
                  <a:gd name="T14" fmla="*/ 61 w 156"/>
                  <a:gd name="T15" fmla="*/ 101 h 191"/>
                  <a:gd name="T16" fmla="*/ 77 w 156"/>
                  <a:gd name="T17" fmla="*/ 182 h 191"/>
                  <a:gd name="T18" fmla="*/ 2 w 156"/>
                  <a:gd name="T19" fmla="*/ 182 h 191"/>
                  <a:gd name="T20" fmla="*/ 57 w 156"/>
                  <a:gd name="T21" fmla="*/ 92 h 191"/>
                  <a:gd name="T22" fmla="*/ 62 w 156"/>
                  <a:gd name="T23" fmla="*/ 97 h 191"/>
                  <a:gd name="T24" fmla="*/ 93 w 156"/>
                  <a:gd name="T25" fmla="*/ 77 h 191"/>
                  <a:gd name="T26" fmla="*/ 90 w 156"/>
                  <a:gd name="T27" fmla="*/ 26 h 191"/>
                  <a:gd name="T28" fmla="*/ 66 w 156"/>
                  <a:gd name="T29" fmla="*/ 18 h 191"/>
                  <a:gd name="T30" fmla="*/ 57 w 156"/>
                  <a:gd name="T31" fmla="*/ 28 h 191"/>
                  <a:gd name="T32" fmla="*/ 57 w 156"/>
                  <a:gd name="T33" fmla="*/ 9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91">
                    <a:moveTo>
                      <a:pt x="2" y="182"/>
                    </a:moveTo>
                    <a:cubicBezTo>
                      <a:pt x="25" y="160"/>
                      <a:pt x="25" y="31"/>
                      <a:pt x="0" y="7"/>
                    </a:cubicBezTo>
                    <a:cubicBezTo>
                      <a:pt x="41" y="9"/>
                      <a:pt x="79" y="0"/>
                      <a:pt x="115" y="15"/>
                    </a:cubicBezTo>
                    <a:cubicBezTo>
                      <a:pt x="142" y="26"/>
                      <a:pt x="148" y="62"/>
                      <a:pt x="127" y="84"/>
                    </a:cubicBezTo>
                    <a:cubicBezTo>
                      <a:pt x="122" y="90"/>
                      <a:pt x="114" y="95"/>
                      <a:pt x="107" y="101"/>
                    </a:cubicBezTo>
                    <a:cubicBezTo>
                      <a:pt x="123" y="128"/>
                      <a:pt x="139" y="155"/>
                      <a:pt x="156" y="182"/>
                    </a:cubicBezTo>
                    <a:cubicBezTo>
                      <a:pt x="121" y="191"/>
                      <a:pt x="112" y="188"/>
                      <a:pt x="94" y="157"/>
                    </a:cubicBezTo>
                    <a:cubicBezTo>
                      <a:pt x="84" y="139"/>
                      <a:pt x="73" y="122"/>
                      <a:pt x="61" y="101"/>
                    </a:cubicBezTo>
                    <a:cubicBezTo>
                      <a:pt x="50" y="139"/>
                      <a:pt x="55" y="168"/>
                      <a:pt x="77" y="182"/>
                    </a:cubicBezTo>
                    <a:cubicBezTo>
                      <a:pt x="51" y="182"/>
                      <a:pt x="28" y="182"/>
                      <a:pt x="2" y="182"/>
                    </a:cubicBezTo>
                    <a:close/>
                    <a:moveTo>
                      <a:pt x="57" y="92"/>
                    </a:moveTo>
                    <a:cubicBezTo>
                      <a:pt x="59" y="93"/>
                      <a:pt x="60" y="95"/>
                      <a:pt x="62" y="97"/>
                    </a:cubicBezTo>
                    <a:cubicBezTo>
                      <a:pt x="73" y="90"/>
                      <a:pt x="91" y="86"/>
                      <a:pt x="93" y="77"/>
                    </a:cubicBezTo>
                    <a:cubicBezTo>
                      <a:pt x="97" y="61"/>
                      <a:pt x="94" y="42"/>
                      <a:pt x="90" y="26"/>
                    </a:cubicBezTo>
                    <a:cubicBezTo>
                      <a:pt x="89" y="21"/>
                      <a:pt x="74" y="19"/>
                      <a:pt x="66" y="18"/>
                    </a:cubicBezTo>
                    <a:cubicBezTo>
                      <a:pt x="63" y="17"/>
                      <a:pt x="57" y="25"/>
                      <a:pt x="57" y="28"/>
                    </a:cubicBezTo>
                    <a:cubicBezTo>
                      <a:pt x="56" y="49"/>
                      <a:pt x="57" y="71"/>
                      <a:pt x="57" y="9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52" name="Freeform 17"/>
              <p:cNvSpPr>
                <a:spLocks noEditPoints="1"/>
              </p:cNvSpPr>
              <p:nvPr/>
            </p:nvSpPr>
            <p:spPr bwMode="auto">
              <a:xfrm>
                <a:off x="4838700" y="4906962"/>
                <a:ext cx="514350" cy="608013"/>
              </a:xfrm>
              <a:custGeom>
                <a:avLst/>
                <a:gdLst>
                  <a:gd name="T0" fmla="*/ 56 w 156"/>
                  <a:gd name="T1" fmla="*/ 96 h 185"/>
                  <a:gd name="T2" fmla="*/ 78 w 156"/>
                  <a:gd name="T3" fmla="*/ 177 h 185"/>
                  <a:gd name="T4" fmla="*/ 1 w 156"/>
                  <a:gd name="T5" fmla="*/ 177 h 185"/>
                  <a:gd name="T6" fmla="*/ 18 w 156"/>
                  <a:gd name="T7" fmla="*/ 130 h 185"/>
                  <a:gd name="T8" fmla="*/ 18 w 156"/>
                  <a:gd name="T9" fmla="*/ 38 h 185"/>
                  <a:gd name="T10" fmla="*/ 0 w 156"/>
                  <a:gd name="T11" fmla="*/ 3 h 185"/>
                  <a:gd name="T12" fmla="*/ 13 w 156"/>
                  <a:gd name="T13" fmla="*/ 1 h 185"/>
                  <a:gd name="T14" fmla="*/ 85 w 156"/>
                  <a:gd name="T15" fmla="*/ 2 h 185"/>
                  <a:gd name="T16" fmla="*/ 138 w 156"/>
                  <a:gd name="T17" fmla="*/ 36 h 185"/>
                  <a:gd name="T18" fmla="*/ 107 w 156"/>
                  <a:gd name="T19" fmla="*/ 94 h 185"/>
                  <a:gd name="T20" fmla="*/ 156 w 156"/>
                  <a:gd name="T21" fmla="*/ 176 h 185"/>
                  <a:gd name="T22" fmla="*/ 94 w 156"/>
                  <a:gd name="T23" fmla="*/ 150 h 185"/>
                  <a:gd name="T24" fmla="*/ 65 w 156"/>
                  <a:gd name="T25" fmla="*/ 101 h 185"/>
                  <a:gd name="T26" fmla="*/ 56 w 156"/>
                  <a:gd name="T27" fmla="*/ 96 h 185"/>
                  <a:gd name="T28" fmla="*/ 57 w 156"/>
                  <a:gd name="T29" fmla="*/ 87 h 185"/>
                  <a:gd name="T30" fmla="*/ 95 w 156"/>
                  <a:gd name="T31" fmla="*/ 71 h 185"/>
                  <a:gd name="T32" fmla="*/ 89 w 156"/>
                  <a:gd name="T33" fmla="*/ 19 h 185"/>
                  <a:gd name="T34" fmla="*/ 66 w 156"/>
                  <a:gd name="T35" fmla="*/ 12 h 185"/>
                  <a:gd name="T36" fmla="*/ 57 w 156"/>
                  <a:gd name="T37" fmla="*/ 22 h 185"/>
                  <a:gd name="T38" fmla="*/ 57 w 156"/>
                  <a:gd name="T39" fmla="*/ 8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85">
                    <a:moveTo>
                      <a:pt x="56" y="96"/>
                    </a:moveTo>
                    <a:cubicBezTo>
                      <a:pt x="62" y="125"/>
                      <a:pt x="42" y="155"/>
                      <a:pt x="78" y="177"/>
                    </a:cubicBezTo>
                    <a:cubicBezTo>
                      <a:pt x="50" y="177"/>
                      <a:pt x="25" y="177"/>
                      <a:pt x="1" y="177"/>
                    </a:cubicBezTo>
                    <a:cubicBezTo>
                      <a:pt x="23" y="167"/>
                      <a:pt x="18" y="147"/>
                      <a:pt x="18" y="130"/>
                    </a:cubicBezTo>
                    <a:cubicBezTo>
                      <a:pt x="18" y="99"/>
                      <a:pt x="18" y="69"/>
                      <a:pt x="18" y="38"/>
                    </a:cubicBezTo>
                    <a:cubicBezTo>
                      <a:pt x="18" y="23"/>
                      <a:pt x="19" y="9"/>
                      <a:pt x="0" y="3"/>
                    </a:cubicBezTo>
                    <a:cubicBezTo>
                      <a:pt x="4" y="2"/>
                      <a:pt x="9" y="1"/>
                      <a:pt x="13" y="1"/>
                    </a:cubicBezTo>
                    <a:cubicBezTo>
                      <a:pt x="37" y="1"/>
                      <a:pt x="61" y="0"/>
                      <a:pt x="85" y="2"/>
                    </a:cubicBezTo>
                    <a:cubicBezTo>
                      <a:pt x="116" y="4"/>
                      <a:pt x="133" y="16"/>
                      <a:pt x="138" y="36"/>
                    </a:cubicBezTo>
                    <a:cubicBezTo>
                      <a:pt x="144" y="58"/>
                      <a:pt x="135" y="75"/>
                      <a:pt x="107" y="94"/>
                    </a:cubicBezTo>
                    <a:cubicBezTo>
                      <a:pt x="123" y="122"/>
                      <a:pt x="140" y="149"/>
                      <a:pt x="156" y="176"/>
                    </a:cubicBezTo>
                    <a:cubicBezTo>
                      <a:pt x="118" y="185"/>
                      <a:pt x="113" y="183"/>
                      <a:pt x="94" y="150"/>
                    </a:cubicBezTo>
                    <a:cubicBezTo>
                      <a:pt x="85" y="134"/>
                      <a:pt x="75" y="117"/>
                      <a:pt x="65" y="101"/>
                    </a:cubicBezTo>
                    <a:cubicBezTo>
                      <a:pt x="64" y="100"/>
                      <a:pt x="62" y="100"/>
                      <a:pt x="56" y="96"/>
                    </a:cubicBezTo>
                    <a:close/>
                    <a:moveTo>
                      <a:pt x="57" y="87"/>
                    </a:moveTo>
                    <a:cubicBezTo>
                      <a:pt x="73" y="86"/>
                      <a:pt x="88" y="87"/>
                      <a:pt x="95" y="71"/>
                    </a:cubicBezTo>
                    <a:cubicBezTo>
                      <a:pt x="102" y="53"/>
                      <a:pt x="102" y="34"/>
                      <a:pt x="89" y="19"/>
                    </a:cubicBezTo>
                    <a:cubicBezTo>
                      <a:pt x="85" y="13"/>
                      <a:pt x="74" y="12"/>
                      <a:pt x="66" y="12"/>
                    </a:cubicBezTo>
                    <a:cubicBezTo>
                      <a:pt x="63" y="12"/>
                      <a:pt x="57" y="19"/>
                      <a:pt x="57" y="22"/>
                    </a:cubicBezTo>
                    <a:cubicBezTo>
                      <a:pt x="56" y="43"/>
                      <a:pt x="57" y="64"/>
                      <a:pt x="57" y="8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53" name="Freeform 18"/>
              <p:cNvSpPr>
                <a:spLocks noEditPoints="1"/>
              </p:cNvSpPr>
              <p:nvPr/>
            </p:nvSpPr>
            <p:spPr bwMode="auto">
              <a:xfrm>
                <a:off x="7708900" y="4889500"/>
                <a:ext cx="557213" cy="674688"/>
              </a:xfrm>
              <a:custGeom>
                <a:avLst/>
                <a:gdLst>
                  <a:gd name="T0" fmla="*/ 0 w 169"/>
                  <a:gd name="T1" fmla="*/ 95 h 205"/>
                  <a:gd name="T2" fmla="*/ 87 w 169"/>
                  <a:gd name="T3" fmla="*/ 2 h 205"/>
                  <a:gd name="T4" fmla="*/ 166 w 169"/>
                  <a:gd name="T5" fmla="*/ 93 h 205"/>
                  <a:gd name="T6" fmla="*/ 54 w 169"/>
                  <a:gd name="T7" fmla="*/ 183 h 205"/>
                  <a:gd name="T8" fmla="*/ 0 w 169"/>
                  <a:gd name="T9" fmla="*/ 95 h 205"/>
                  <a:gd name="T10" fmla="*/ 40 w 169"/>
                  <a:gd name="T11" fmla="*/ 95 h 205"/>
                  <a:gd name="T12" fmla="*/ 50 w 169"/>
                  <a:gd name="T13" fmla="*/ 152 h 205"/>
                  <a:gd name="T14" fmla="*/ 83 w 169"/>
                  <a:gd name="T15" fmla="*/ 179 h 205"/>
                  <a:gd name="T16" fmla="*/ 115 w 169"/>
                  <a:gd name="T17" fmla="*/ 154 h 205"/>
                  <a:gd name="T18" fmla="*/ 115 w 169"/>
                  <a:gd name="T19" fmla="*/ 37 h 205"/>
                  <a:gd name="T20" fmla="*/ 82 w 169"/>
                  <a:gd name="T21" fmla="*/ 12 h 205"/>
                  <a:gd name="T22" fmla="*/ 50 w 169"/>
                  <a:gd name="T23" fmla="*/ 40 h 205"/>
                  <a:gd name="T24" fmla="*/ 40 w 169"/>
                  <a:gd name="T25"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205">
                    <a:moveTo>
                      <a:pt x="0" y="95"/>
                    </a:moveTo>
                    <a:cubicBezTo>
                      <a:pt x="0" y="40"/>
                      <a:pt x="37" y="0"/>
                      <a:pt x="87" y="2"/>
                    </a:cubicBezTo>
                    <a:cubicBezTo>
                      <a:pt x="132" y="3"/>
                      <a:pt x="164" y="40"/>
                      <a:pt x="166" y="93"/>
                    </a:cubicBezTo>
                    <a:cubicBezTo>
                      <a:pt x="169" y="159"/>
                      <a:pt x="112" y="205"/>
                      <a:pt x="54" y="183"/>
                    </a:cubicBezTo>
                    <a:cubicBezTo>
                      <a:pt x="22" y="171"/>
                      <a:pt x="0" y="135"/>
                      <a:pt x="0" y="95"/>
                    </a:cubicBezTo>
                    <a:close/>
                    <a:moveTo>
                      <a:pt x="40" y="95"/>
                    </a:moveTo>
                    <a:cubicBezTo>
                      <a:pt x="43" y="114"/>
                      <a:pt x="45" y="133"/>
                      <a:pt x="50" y="152"/>
                    </a:cubicBezTo>
                    <a:cubicBezTo>
                      <a:pt x="54" y="167"/>
                      <a:pt x="65" y="179"/>
                      <a:pt x="83" y="179"/>
                    </a:cubicBezTo>
                    <a:cubicBezTo>
                      <a:pt x="100" y="179"/>
                      <a:pt x="110" y="169"/>
                      <a:pt x="115" y="154"/>
                    </a:cubicBezTo>
                    <a:cubicBezTo>
                      <a:pt x="129" y="115"/>
                      <a:pt x="129" y="75"/>
                      <a:pt x="115" y="37"/>
                    </a:cubicBezTo>
                    <a:cubicBezTo>
                      <a:pt x="110" y="22"/>
                      <a:pt x="99" y="11"/>
                      <a:pt x="82" y="12"/>
                    </a:cubicBezTo>
                    <a:cubicBezTo>
                      <a:pt x="64" y="12"/>
                      <a:pt x="54" y="24"/>
                      <a:pt x="50" y="40"/>
                    </a:cubicBezTo>
                    <a:cubicBezTo>
                      <a:pt x="45" y="57"/>
                      <a:pt x="43" y="76"/>
                      <a:pt x="40"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54" name="Freeform 19"/>
              <p:cNvSpPr/>
              <p:nvPr/>
            </p:nvSpPr>
            <p:spPr bwMode="auto">
              <a:xfrm>
                <a:off x="4294188" y="4916487"/>
                <a:ext cx="477838" cy="576263"/>
              </a:xfrm>
              <a:custGeom>
                <a:avLst/>
                <a:gdLst>
                  <a:gd name="T0" fmla="*/ 134 w 145"/>
                  <a:gd name="T1" fmla="*/ 0 h 175"/>
                  <a:gd name="T2" fmla="*/ 134 w 145"/>
                  <a:gd name="T3" fmla="*/ 48 h 175"/>
                  <a:gd name="T4" fmla="*/ 130 w 145"/>
                  <a:gd name="T5" fmla="*/ 49 h 175"/>
                  <a:gd name="T6" fmla="*/ 123 w 145"/>
                  <a:gd name="T7" fmla="*/ 33 h 175"/>
                  <a:gd name="T8" fmla="*/ 98 w 145"/>
                  <a:gd name="T9" fmla="*/ 10 h 175"/>
                  <a:gd name="T10" fmla="*/ 59 w 145"/>
                  <a:gd name="T11" fmla="*/ 39 h 175"/>
                  <a:gd name="T12" fmla="*/ 59 w 145"/>
                  <a:gd name="T13" fmla="*/ 77 h 175"/>
                  <a:gd name="T14" fmla="*/ 101 w 145"/>
                  <a:gd name="T15" fmla="*/ 43 h 175"/>
                  <a:gd name="T16" fmla="*/ 101 w 145"/>
                  <a:gd name="T17" fmla="*/ 126 h 175"/>
                  <a:gd name="T18" fmla="*/ 59 w 145"/>
                  <a:gd name="T19" fmla="*/ 91 h 175"/>
                  <a:gd name="T20" fmla="*/ 60 w 145"/>
                  <a:gd name="T21" fmla="*/ 153 h 175"/>
                  <a:gd name="T22" fmla="*/ 76 w 145"/>
                  <a:gd name="T23" fmla="*/ 166 h 175"/>
                  <a:gd name="T24" fmla="*/ 130 w 145"/>
                  <a:gd name="T25" fmla="*/ 139 h 175"/>
                  <a:gd name="T26" fmla="*/ 140 w 145"/>
                  <a:gd name="T27" fmla="*/ 122 h 175"/>
                  <a:gd name="T28" fmla="*/ 145 w 145"/>
                  <a:gd name="T29" fmla="*/ 123 h 175"/>
                  <a:gd name="T30" fmla="*/ 137 w 145"/>
                  <a:gd name="T31" fmla="*/ 170 h 175"/>
                  <a:gd name="T32" fmla="*/ 127 w 145"/>
                  <a:gd name="T33" fmla="*/ 175 h 175"/>
                  <a:gd name="T34" fmla="*/ 4 w 145"/>
                  <a:gd name="T35" fmla="*/ 175 h 175"/>
                  <a:gd name="T36" fmla="*/ 0 w 145"/>
                  <a:gd name="T37" fmla="*/ 171 h 175"/>
                  <a:gd name="T38" fmla="*/ 21 w 145"/>
                  <a:gd name="T39" fmla="*/ 136 h 175"/>
                  <a:gd name="T40" fmla="*/ 21 w 145"/>
                  <a:gd name="T41" fmla="*/ 34 h 175"/>
                  <a:gd name="T42" fmla="*/ 2 w 145"/>
                  <a:gd name="T43" fmla="*/ 0 h 175"/>
                  <a:gd name="T44" fmla="*/ 134 w 145"/>
                  <a:gd name="T4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175">
                    <a:moveTo>
                      <a:pt x="134" y="0"/>
                    </a:moveTo>
                    <a:cubicBezTo>
                      <a:pt x="134" y="17"/>
                      <a:pt x="134" y="32"/>
                      <a:pt x="134" y="48"/>
                    </a:cubicBezTo>
                    <a:cubicBezTo>
                      <a:pt x="133" y="48"/>
                      <a:pt x="131" y="49"/>
                      <a:pt x="130" y="49"/>
                    </a:cubicBezTo>
                    <a:cubicBezTo>
                      <a:pt x="128" y="44"/>
                      <a:pt x="127" y="37"/>
                      <a:pt x="123" y="33"/>
                    </a:cubicBezTo>
                    <a:cubicBezTo>
                      <a:pt x="116" y="24"/>
                      <a:pt x="108" y="14"/>
                      <a:pt x="98" y="10"/>
                    </a:cubicBezTo>
                    <a:cubicBezTo>
                      <a:pt x="67" y="0"/>
                      <a:pt x="59" y="7"/>
                      <a:pt x="59" y="39"/>
                    </a:cubicBezTo>
                    <a:cubicBezTo>
                      <a:pt x="59" y="52"/>
                      <a:pt x="59" y="64"/>
                      <a:pt x="59" y="77"/>
                    </a:cubicBezTo>
                    <a:cubicBezTo>
                      <a:pt x="89" y="83"/>
                      <a:pt x="90" y="59"/>
                      <a:pt x="101" y="43"/>
                    </a:cubicBezTo>
                    <a:cubicBezTo>
                      <a:pt x="101" y="71"/>
                      <a:pt x="101" y="98"/>
                      <a:pt x="101" y="126"/>
                    </a:cubicBezTo>
                    <a:cubicBezTo>
                      <a:pt x="91" y="110"/>
                      <a:pt x="89" y="87"/>
                      <a:pt x="59" y="91"/>
                    </a:cubicBezTo>
                    <a:cubicBezTo>
                      <a:pt x="59" y="111"/>
                      <a:pt x="58" y="132"/>
                      <a:pt x="60" y="153"/>
                    </a:cubicBezTo>
                    <a:cubicBezTo>
                      <a:pt x="61" y="158"/>
                      <a:pt x="70" y="165"/>
                      <a:pt x="76" y="166"/>
                    </a:cubicBezTo>
                    <a:cubicBezTo>
                      <a:pt x="99" y="167"/>
                      <a:pt x="118" y="159"/>
                      <a:pt x="130" y="139"/>
                    </a:cubicBezTo>
                    <a:cubicBezTo>
                      <a:pt x="133" y="133"/>
                      <a:pt x="137" y="128"/>
                      <a:pt x="140" y="122"/>
                    </a:cubicBezTo>
                    <a:cubicBezTo>
                      <a:pt x="142" y="123"/>
                      <a:pt x="143" y="123"/>
                      <a:pt x="145" y="123"/>
                    </a:cubicBezTo>
                    <a:cubicBezTo>
                      <a:pt x="142" y="139"/>
                      <a:pt x="140" y="155"/>
                      <a:pt x="137" y="170"/>
                    </a:cubicBezTo>
                    <a:cubicBezTo>
                      <a:pt x="136" y="172"/>
                      <a:pt x="131" y="175"/>
                      <a:pt x="127" y="175"/>
                    </a:cubicBezTo>
                    <a:cubicBezTo>
                      <a:pt x="86" y="175"/>
                      <a:pt x="45" y="175"/>
                      <a:pt x="4" y="175"/>
                    </a:cubicBezTo>
                    <a:cubicBezTo>
                      <a:pt x="3" y="175"/>
                      <a:pt x="2" y="173"/>
                      <a:pt x="0" y="171"/>
                    </a:cubicBezTo>
                    <a:cubicBezTo>
                      <a:pt x="20" y="167"/>
                      <a:pt x="21" y="152"/>
                      <a:pt x="21" y="136"/>
                    </a:cubicBezTo>
                    <a:cubicBezTo>
                      <a:pt x="20" y="102"/>
                      <a:pt x="20" y="68"/>
                      <a:pt x="21" y="34"/>
                    </a:cubicBezTo>
                    <a:cubicBezTo>
                      <a:pt x="21" y="19"/>
                      <a:pt x="20" y="6"/>
                      <a:pt x="2" y="0"/>
                    </a:cubicBezTo>
                    <a:cubicBezTo>
                      <a:pt x="45" y="0"/>
                      <a:pt x="89" y="0"/>
                      <a:pt x="13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55" name="Freeform 20"/>
              <p:cNvSpPr/>
              <p:nvPr/>
            </p:nvSpPr>
            <p:spPr bwMode="auto">
              <a:xfrm>
                <a:off x="-419100" y="4886325"/>
                <a:ext cx="517525" cy="625475"/>
              </a:xfrm>
              <a:custGeom>
                <a:avLst/>
                <a:gdLst>
                  <a:gd name="T0" fmla="*/ 136 w 157"/>
                  <a:gd name="T1" fmla="*/ 190 h 190"/>
                  <a:gd name="T2" fmla="*/ 32 w 157"/>
                  <a:gd name="T3" fmla="*/ 49 h 190"/>
                  <a:gd name="T4" fmla="*/ 33 w 157"/>
                  <a:gd name="T5" fmla="*/ 161 h 190"/>
                  <a:gd name="T6" fmla="*/ 51 w 157"/>
                  <a:gd name="T7" fmla="*/ 183 h 190"/>
                  <a:gd name="T8" fmla="*/ 1 w 157"/>
                  <a:gd name="T9" fmla="*/ 183 h 190"/>
                  <a:gd name="T10" fmla="*/ 20 w 157"/>
                  <a:gd name="T11" fmla="*/ 145 h 190"/>
                  <a:gd name="T12" fmla="*/ 20 w 157"/>
                  <a:gd name="T13" fmla="*/ 63 h 190"/>
                  <a:gd name="T14" fmla="*/ 0 w 157"/>
                  <a:gd name="T15" fmla="*/ 12 h 190"/>
                  <a:gd name="T16" fmla="*/ 66 w 157"/>
                  <a:gd name="T17" fmla="*/ 29 h 190"/>
                  <a:gd name="T18" fmla="*/ 130 w 157"/>
                  <a:gd name="T19" fmla="*/ 116 h 190"/>
                  <a:gd name="T20" fmla="*/ 129 w 157"/>
                  <a:gd name="T21" fmla="*/ 32 h 190"/>
                  <a:gd name="T22" fmla="*/ 112 w 157"/>
                  <a:gd name="T23" fmla="*/ 9 h 190"/>
                  <a:gd name="T24" fmla="*/ 157 w 157"/>
                  <a:gd name="T25" fmla="*/ 9 h 190"/>
                  <a:gd name="T26" fmla="*/ 142 w 157"/>
                  <a:gd name="T27" fmla="*/ 47 h 190"/>
                  <a:gd name="T28" fmla="*/ 142 w 157"/>
                  <a:gd name="T29" fmla="*/ 171 h 190"/>
                  <a:gd name="T30" fmla="*/ 141 w 157"/>
                  <a:gd name="T31" fmla="*/ 188 h 190"/>
                  <a:gd name="T32" fmla="*/ 136 w 157"/>
                  <a:gd name="T33"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90">
                    <a:moveTo>
                      <a:pt x="136" y="190"/>
                    </a:moveTo>
                    <a:cubicBezTo>
                      <a:pt x="102" y="145"/>
                      <a:pt x="69" y="99"/>
                      <a:pt x="32" y="49"/>
                    </a:cubicBezTo>
                    <a:cubicBezTo>
                      <a:pt x="32" y="90"/>
                      <a:pt x="31" y="125"/>
                      <a:pt x="33" y="161"/>
                    </a:cubicBezTo>
                    <a:cubicBezTo>
                      <a:pt x="33" y="168"/>
                      <a:pt x="44" y="175"/>
                      <a:pt x="51" y="183"/>
                    </a:cubicBezTo>
                    <a:cubicBezTo>
                      <a:pt x="35" y="183"/>
                      <a:pt x="18" y="183"/>
                      <a:pt x="1" y="183"/>
                    </a:cubicBezTo>
                    <a:cubicBezTo>
                      <a:pt x="20" y="175"/>
                      <a:pt x="20" y="161"/>
                      <a:pt x="20" y="145"/>
                    </a:cubicBezTo>
                    <a:cubicBezTo>
                      <a:pt x="20" y="117"/>
                      <a:pt x="19" y="90"/>
                      <a:pt x="20" y="63"/>
                    </a:cubicBezTo>
                    <a:cubicBezTo>
                      <a:pt x="20" y="43"/>
                      <a:pt x="21" y="24"/>
                      <a:pt x="0" y="12"/>
                    </a:cubicBezTo>
                    <a:cubicBezTo>
                      <a:pt x="30" y="0"/>
                      <a:pt x="49" y="5"/>
                      <a:pt x="66" y="29"/>
                    </a:cubicBezTo>
                    <a:cubicBezTo>
                      <a:pt x="86" y="56"/>
                      <a:pt x="107" y="84"/>
                      <a:pt x="130" y="116"/>
                    </a:cubicBezTo>
                    <a:cubicBezTo>
                      <a:pt x="130" y="84"/>
                      <a:pt x="132" y="58"/>
                      <a:pt x="129" y="32"/>
                    </a:cubicBezTo>
                    <a:cubicBezTo>
                      <a:pt x="129" y="24"/>
                      <a:pt x="119" y="17"/>
                      <a:pt x="112" y="9"/>
                    </a:cubicBezTo>
                    <a:cubicBezTo>
                      <a:pt x="127" y="9"/>
                      <a:pt x="142" y="9"/>
                      <a:pt x="157" y="9"/>
                    </a:cubicBezTo>
                    <a:cubicBezTo>
                      <a:pt x="140" y="18"/>
                      <a:pt x="142" y="33"/>
                      <a:pt x="142" y="47"/>
                    </a:cubicBezTo>
                    <a:cubicBezTo>
                      <a:pt x="142" y="89"/>
                      <a:pt x="142" y="130"/>
                      <a:pt x="142" y="171"/>
                    </a:cubicBezTo>
                    <a:cubicBezTo>
                      <a:pt x="142" y="177"/>
                      <a:pt x="141" y="183"/>
                      <a:pt x="141" y="188"/>
                    </a:cubicBezTo>
                    <a:cubicBezTo>
                      <a:pt x="139" y="189"/>
                      <a:pt x="138" y="189"/>
                      <a:pt x="136" y="19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56" name="Freeform 21"/>
              <p:cNvSpPr/>
              <p:nvPr/>
            </p:nvSpPr>
            <p:spPr bwMode="auto">
              <a:xfrm>
                <a:off x="-949325" y="4916487"/>
                <a:ext cx="471488" cy="573088"/>
              </a:xfrm>
              <a:custGeom>
                <a:avLst/>
                <a:gdLst>
                  <a:gd name="T0" fmla="*/ 56 w 143"/>
                  <a:gd name="T1" fmla="*/ 78 h 174"/>
                  <a:gd name="T2" fmla="*/ 98 w 143"/>
                  <a:gd name="T3" fmla="*/ 44 h 174"/>
                  <a:gd name="T4" fmla="*/ 98 w 143"/>
                  <a:gd name="T5" fmla="*/ 130 h 174"/>
                  <a:gd name="T6" fmla="*/ 56 w 143"/>
                  <a:gd name="T7" fmla="*/ 91 h 174"/>
                  <a:gd name="T8" fmla="*/ 57 w 143"/>
                  <a:gd name="T9" fmla="*/ 151 h 174"/>
                  <a:gd name="T10" fmla="*/ 74 w 143"/>
                  <a:gd name="T11" fmla="*/ 166 h 174"/>
                  <a:gd name="T12" fmla="*/ 128 w 143"/>
                  <a:gd name="T13" fmla="*/ 139 h 174"/>
                  <a:gd name="T14" fmla="*/ 143 w 143"/>
                  <a:gd name="T15" fmla="*/ 123 h 174"/>
                  <a:gd name="T16" fmla="*/ 134 w 143"/>
                  <a:gd name="T17" fmla="*/ 174 h 174"/>
                  <a:gd name="T18" fmla="*/ 0 w 143"/>
                  <a:gd name="T19" fmla="*/ 174 h 174"/>
                  <a:gd name="T20" fmla="*/ 19 w 143"/>
                  <a:gd name="T21" fmla="*/ 131 h 174"/>
                  <a:gd name="T22" fmla="*/ 19 w 143"/>
                  <a:gd name="T23" fmla="*/ 35 h 174"/>
                  <a:gd name="T24" fmla="*/ 0 w 143"/>
                  <a:gd name="T25" fmla="*/ 0 h 174"/>
                  <a:gd name="T26" fmla="*/ 132 w 143"/>
                  <a:gd name="T27" fmla="*/ 0 h 174"/>
                  <a:gd name="T28" fmla="*/ 132 w 143"/>
                  <a:gd name="T29" fmla="*/ 48 h 174"/>
                  <a:gd name="T30" fmla="*/ 128 w 143"/>
                  <a:gd name="T31" fmla="*/ 49 h 174"/>
                  <a:gd name="T32" fmla="*/ 123 w 143"/>
                  <a:gd name="T33" fmla="*/ 36 h 174"/>
                  <a:gd name="T34" fmla="*/ 65 w 143"/>
                  <a:gd name="T35" fmla="*/ 9 h 174"/>
                  <a:gd name="T36" fmla="*/ 57 w 143"/>
                  <a:gd name="T37" fmla="*/ 20 h 174"/>
                  <a:gd name="T38" fmla="*/ 56 w 143"/>
                  <a:gd name="T39" fmla="*/ 30 h 174"/>
                  <a:gd name="T40" fmla="*/ 56 w 143"/>
                  <a:gd name="T41" fmla="*/ 7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3" h="174">
                    <a:moveTo>
                      <a:pt x="56" y="78"/>
                    </a:moveTo>
                    <a:cubicBezTo>
                      <a:pt x="86" y="82"/>
                      <a:pt x="88" y="60"/>
                      <a:pt x="98" y="44"/>
                    </a:cubicBezTo>
                    <a:cubicBezTo>
                      <a:pt x="98" y="71"/>
                      <a:pt x="98" y="98"/>
                      <a:pt x="98" y="130"/>
                    </a:cubicBezTo>
                    <a:cubicBezTo>
                      <a:pt x="88" y="110"/>
                      <a:pt x="87" y="86"/>
                      <a:pt x="56" y="91"/>
                    </a:cubicBezTo>
                    <a:cubicBezTo>
                      <a:pt x="56" y="111"/>
                      <a:pt x="55" y="131"/>
                      <a:pt x="57" y="151"/>
                    </a:cubicBezTo>
                    <a:cubicBezTo>
                      <a:pt x="58" y="157"/>
                      <a:pt x="68" y="165"/>
                      <a:pt x="74" y="166"/>
                    </a:cubicBezTo>
                    <a:cubicBezTo>
                      <a:pt x="97" y="168"/>
                      <a:pt x="116" y="159"/>
                      <a:pt x="128" y="139"/>
                    </a:cubicBezTo>
                    <a:cubicBezTo>
                      <a:pt x="132" y="133"/>
                      <a:pt x="135" y="127"/>
                      <a:pt x="143" y="123"/>
                    </a:cubicBezTo>
                    <a:cubicBezTo>
                      <a:pt x="140" y="140"/>
                      <a:pt x="137" y="157"/>
                      <a:pt x="134" y="174"/>
                    </a:cubicBezTo>
                    <a:cubicBezTo>
                      <a:pt x="89" y="174"/>
                      <a:pt x="45" y="174"/>
                      <a:pt x="0" y="174"/>
                    </a:cubicBezTo>
                    <a:cubicBezTo>
                      <a:pt x="24" y="166"/>
                      <a:pt x="19" y="147"/>
                      <a:pt x="19" y="131"/>
                    </a:cubicBezTo>
                    <a:cubicBezTo>
                      <a:pt x="19" y="99"/>
                      <a:pt x="19" y="67"/>
                      <a:pt x="19" y="35"/>
                    </a:cubicBezTo>
                    <a:cubicBezTo>
                      <a:pt x="19" y="20"/>
                      <a:pt x="19" y="6"/>
                      <a:pt x="0" y="0"/>
                    </a:cubicBezTo>
                    <a:cubicBezTo>
                      <a:pt x="44" y="0"/>
                      <a:pt x="87" y="0"/>
                      <a:pt x="132" y="0"/>
                    </a:cubicBezTo>
                    <a:cubicBezTo>
                      <a:pt x="132" y="16"/>
                      <a:pt x="132" y="32"/>
                      <a:pt x="132" y="48"/>
                    </a:cubicBezTo>
                    <a:cubicBezTo>
                      <a:pt x="131" y="49"/>
                      <a:pt x="130" y="49"/>
                      <a:pt x="128" y="49"/>
                    </a:cubicBezTo>
                    <a:cubicBezTo>
                      <a:pt x="127" y="45"/>
                      <a:pt x="124" y="40"/>
                      <a:pt x="123" y="36"/>
                    </a:cubicBezTo>
                    <a:cubicBezTo>
                      <a:pt x="114" y="13"/>
                      <a:pt x="87" y="0"/>
                      <a:pt x="65" y="9"/>
                    </a:cubicBezTo>
                    <a:cubicBezTo>
                      <a:pt x="62" y="10"/>
                      <a:pt x="59" y="16"/>
                      <a:pt x="57" y="20"/>
                    </a:cubicBezTo>
                    <a:cubicBezTo>
                      <a:pt x="55" y="23"/>
                      <a:pt x="56" y="27"/>
                      <a:pt x="56" y="30"/>
                    </a:cubicBezTo>
                    <a:cubicBezTo>
                      <a:pt x="56" y="46"/>
                      <a:pt x="56" y="62"/>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57" name="Freeform 23"/>
              <p:cNvSpPr/>
              <p:nvPr/>
            </p:nvSpPr>
            <p:spPr bwMode="auto">
              <a:xfrm>
                <a:off x="1219200" y="4889500"/>
                <a:ext cx="531813" cy="622300"/>
              </a:xfrm>
              <a:custGeom>
                <a:avLst/>
                <a:gdLst>
                  <a:gd name="T0" fmla="*/ 3 w 161"/>
                  <a:gd name="T1" fmla="*/ 9 h 189"/>
                  <a:gd name="T2" fmla="*/ 72 w 161"/>
                  <a:gd name="T3" fmla="*/ 30 h 189"/>
                  <a:gd name="T4" fmla="*/ 132 w 161"/>
                  <a:gd name="T5" fmla="*/ 113 h 189"/>
                  <a:gd name="T6" fmla="*/ 131 w 161"/>
                  <a:gd name="T7" fmla="*/ 25 h 189"/>
                  <a:gd name="T8" fmla="*/ 113 w 161"/>
                  <a:gd name="T9" fmla="*/ 8 h 189"/>
                  <a:gd name="T10" fmla="*/ 161 w 161"/>
                  <a:gd name="T11" fmla="*/ 8 h 189"/>
                  <a:gd name="T12" fmla="*/ 145 w 161"/>
                  <a:gd name="T13" fmla="*/ 51 h 189"/>
                  <a:gd name="T14" fmla="*/ 145 w 161"/>
                  <a:gd name="T15" fmla="*/ 186 h 189"/>
                  <a:gd name="T16" fmla="*/ 139 w 161"/>
                  <a:gd name="T17" fmla="*/ 189 h 189"/>
                  <a:gd name="T18" fmla="*/ 38 w 161"/>
                  <a:gd name="T19" fmla="*/ 52 h 189"/>
                  <a:gd name="T20" fmla="*/ 34 w 161"/>
                  <a:gd name="T21" fmla="*/ 54 h 189"/>
                  <a:gd name="T22" fmla="*/ 35 w 161"/>
                  <a:gd name="T23" fmla="*/ 155 h 189"/>
                  <a:gd name="T24" fmla="*/ 52 w 161"/>
                  <a:gd name="T25" fmla="*/ 181 h 189"/>
                  <a:gd name="T26" fmla="*/ 0 w 161"/>
                  <a:gd name="T27" fmla="*/ 181 h 189"/>
                  <a:gd name="T28" fmla="*/ 23 w 161"/>
                  <a:gd name="T29" fmla="*/ 135 h 189"/>
                  <a:gd name="T30" fmla="*/ 23 w 161"/>
                  <a:gd name="T31" fmla="*/ 67 h 189"/>
                  <a:gd name="T32" fmla="*/ 3 w 161"/>
                  <a:gd name="T33" fmla="*/ 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89">
                    <a:moveTo>
                      <a:pt x="3" y="9"/>
                    </a:moveTo>
                    <a:cubicBezTo>
                      <a:pt x="31" y="5"/>
                      <a:pt x="55" y="0"/>
                      <a:pt x="72" y="30"/>
                    </a:cubicBezTo>
                    <a:cubicBezTo>
                      <a:pt x="88" y="58"/>
                      <a:pt x="110" y="83"/>
                      <a:pt x="132" y="113"/>
                    </a:cubicBezTo>
                    <a:cubicBezTo>
                      <a:pt x="132" y="81"/>
                      <a:pt x="133" y="53"/>
                      <a:pt x="131" y="25"/>
                    </a:cubicBezTo>
                    <a:cubicBezTo>
                      <a:pt x="131" y="20"/>
                      <a:pt x="121" y="15"/>
                      <a:pt x="113" y="8"/>
                    </a:cubicBezTo>
                    <a:cubicBezTo>
                      <a:pt x="130" y="8"/>
                      <a:pt x="146" y="8"/>
                      <a:pt x="161" y="8"/>
                    </a:cubicBezTo>
                    <a:cubicBezTo>
                      <a:pt x="141" y="17"/>
                      <a:pt x="144" y="35"/>
                      <a:pt x="145" y="51"/>
                    </a:cubicBezTo>
                    <a:cubicBezTo>
                      <a:pt x="145" y="96"/>
                      <a:pt x="145" y="141"/>
                      <a:pt x="145" y="186"/>
                    </a:cubicBezTo>
                    <a:cubicBezTo>
                      <a:pt x="143" y="187"/>
                      <a:pt x="141" y="188"/>
                      <a:pt x="139" y="189"/>
                    </a:cubicBezTo>
                    <a:cubicBezTo>
                      <a:pt x="105" y="143"/>
                      <a:pt x="72" y="98"/>
                      <a:pt x="38" y="52"/>
                    </a:cubicBezTo>
                    <a:cubicBezTo>
                      <a:pt x="37" y="53"/>
                      <a:pt x="35" y="53"/>
                      <a:pt x="34" y="54"/>
                    </a:cubicBezTo>
                    <a:cubicBezTo>
                      <a:pt x="34" y="88"/>
                      <a:pt x="33" y="121"/>
                      <a:pt x="35" y="155"/>
                    </a:cubicBezTo>
                    <a:cubicBezTo>
                      <a:pt x="35" y="164"/>
                      <a:pt x="45" y="172"/>
                      <a:pt x="52" y="181"/>
                    </a:cubicBezTo>
                    <a:cubicBezTo>
                      <a:pt x="39" y="181"/>
                      <a:pt x="23" y="181"/>
                      <a:pt x="0" y="181"/>
                    </a:cubicBezTo>
                    <a:cubicBezTo>
                      <a:pt x="28" y="172"/>
                      <a:pt x="23" y="152"/>
                      <a:pt x="23" y="135"/>
                    </a:cubicBezTo>
                    <a:cubicBezTo>
                      <a:pt x="23" y="112"/>
                      <a:pt x="23" y="89"/>
                      <a:pt x="23" y="67"/>
                    </a:cubicBezTo>
                    <a:cubicBezTo>
                      <a:pt x="23" y="46"/>
                      <a:pt x="27" y="24"/>
                      <a:pt x="3" y="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58" name="Freeform 24"/>
              <p:cNvSpPr/>
              <p:nvPr/>
            </p:nvSpPr>
            <p:spPr bwMode="auto">
              <a:xfrm>
                <a:off x="2805113" y="4889500"/>
                <a:ext cx="560388" cy="619125"/>
              </a:xfrm>
              <a:custGeom>
                <a:avLst/>
                <a:gdLst>
                  <a:gd name="T0" fmla="*/ 139 w 170"/>
                  <a:gd name="T1" fmla="*/ 188 h 188"/>
                  <a:gd name="T2" fmla="*/ 36 w 170"/>
                  <a:gd name="T3" fmla="*/ 49 h 188"/>
                  <a:gd name="T4" fmla="*/ 37 w 170"/>
                  <a:gd name="T5" fmla="*/ 162 h 188"/>
                  <a:gd name="T6" fmla="*/ 48 w 170"/>
                  <a:gd name="T7" fmla="*/ 181 h 188"/>
                  <a:gd name="T8" fmla="*/ 6 w 170"/>
                  <a:gd name="T9" fmla="*/ 181 h 188"/>
                  <a:gd name="T10" fmla="*/ 24 w 170"/>
                  <a:gd name="T11" fmla="*/ 144 h 188"/>
                  <a:gd name="T12" fmla="*/ 24 w 170"/>
                  <a:gd name="T13" fmla="*/ 66 h 188"/>
                  <a:gd name="T14" fmla="*/ 0 w 170"/>
                  <a:gd name="T15" fmla="*/ 10 h 188"/>
                  <a:gd name="T16" fmla="*/ 72 w 170"/>
                  <a:gd name="T17" fmla="*/ 32 h 188"/>
                  <a:gd name="T18" fmla="*/ 133 w 170"/>
                  <a:gd name="T19" fmla="*/ 113 h 188"/>
                  <a:gd name="T20" fmla="*/ 132 w 170"/>
                  <a:gd name="T21" fmla="*/ 27 h 188"/>
                  <a:gd name="T22" fmla="*/ 115 w 170"/>
                  <a:gd name="T23" fmla="*/ 8 h 188"/>
                  <a:gd name="T24" fmla="*/ 170 w 170"/>
                  <a:gd name="T25" fmla="*/ 8 h 188"/>
                  <a:gd name="T26" fmla="*/ 145 w 170"/>
                  <a:gd name="T27" fmla="*/ 57 h 188"/>
                  <a:gd name="T28" fmla="*/ 145 w 170"/>
                  <a:gd name="T29" fmla="*/ 167 h 188"/>
                  <a:gd name="T30" fmla="*/ 144 w 170"/>
                  <a:gd name="T31" fmla="*/ 186 h 188"/>
                  <a:gd name="T32" fmla="*/ 139 w 170"/>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88">
                    <a:moveTo>
                      <a:pt x="139" y="188"/>
                    </a:moveTo>
                    <a:cubicBezTo>
                      <a:pt x="106" y="143"/>
                      <a:pt x="73" y="98"/>
                      <a:pt x="36" y="49"/>
                    </a:cubicBezTo>
                    <a:cubicBezTo>
                      <a:pt x="36" y="90"/>
                      <a:pt x="36" y="126"/>
                      <a:pt x="37" y="162"/>
                    </a:cubicBezTo>
                    <a:cubicBezTo>
                      <a:pt x="37" y="169"/>
                      <a:pt x="45" y="176"/>
                      <a:pt x="48" y="181"/>
                    </a:cubicBezTo>
                    <a:cubicBezTo>
                      <a:pt x="38" y="181"/>
                      <a:pt x="22" y="181"/>
                      <a:pt x="6" y="181"/>
                    </a:cubicBezTo>
                    <a:cubicBezTo>
                      <a:pt x="24" y="174"/>
                      <a:pt x="25" y="160"/>
                      <a:pt x="24" y="144"/>
                    </a:cubicBezTo>
                    <a:cubicBezTo>
                      <a:pt x="24" y="118"/>
                      <a:pt x="24" y="92"/>
                      <a:pt x="24" y="66"/>
                    </a:cubicBezTo>
                    <a:cubicBezTo>
                      <a:pt x="25" y="45"/>
                      <a:pt x="28" y="23"/>
                      <a:pt x="0" y="10"/>
                    </a:cubicBezTo>
                    <a:cubicBezTo>
                      <a:pt x="42" y="0"/>
                      <a:pt x="52" y="4"/>
                      <a:pt x="72" y="32"/>
                    </a:cubicBezTo>
                    <a:cubicBezTo>
                      <a:pt x="92" y="58"/>
                      <a:pt x="111" y="84"/>
                      <a:pt x="133" y="113"/>
                    </a:cubicBezTo>
                    <a:cubicBezTo>
                      <a:pt x="133" y="82"/>
                      <a:pt x="134" y="55"/>
                      <a:pt x="132" y="27"/>
                    </a:cubicBezTo>
                    <a:cubicBezTo>
                      <a:pt x="132" y="21"/>
                      <a:pt x="122" y="16"/>
                      <a:pt x="115" y="8"/>
                    </a:cubicBezTo>
                    <a:cubicBezTo>
                      <a:pt x="131" y="8"/>
                      <a:pt x="146" y="8"/>
                      <a:pt x="170" y="8"/>
                    </a:cubicBezTo>
                    <a:cubicBezTo>
                      <a:pt x="139" y="19"/>
                      <a:pt x="145" y="39"/>
                      <a:pt x="145" y="57"/>
                    </a:cubicBezTo>
                    <a:cubicBezTo>
                      <a:pt x="145" y="94"/>
                      <a:pt x="145" y="131"/>
                      <a:pt x="145" y="167"/>
                    </a:cubicBezTo>
                    <a:cubicBezTo>
                      <a:pt x="145" y="174"/>
                      <a:pt x="144" y="180"/>
                      <a:pt x="144" y="186"/>
                    </a:cubicBezTo>
                    <a:cubicBezTo>
                      <a:pt x="142" y="187"/>
                      <a:pt x="140" y="187"/>
                      <a:pt x="139" y="18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59" name="Freeform 25"/>
              <p:cNvSpPr/>
              <p:nvPr/>
            </p:nvSpPr>
            <p:spPr bwMode="auto">
              <a:xfrm>
                <a:off x="10731500" y="4889500"/>
                <a:ext cx="523875" cy="622300"/>
              </a:xfrm>
              <a:custGeom>
                <a:avLst/>
                <a:gdLst>
                  <a:gd name="T0" fmla="*/ 131 w 159"/>
                  <a:gd name="T1" fmla="*/ 108 h 189"/>
                  <a:gd name="T2" fmla="*/ 131 w 159"/>
                  <a:gd name="T3" fmla="*/ 34 h 189"/>
                  <a:gd name="T4" fmla="*/ 115 w 159"/>
                  <a:gd name="T5" fmla="*/ 8 h 189"/>
                  <a:gd name="T6" fmla="*/ 159 w 159"/>
                  <a:gd name="T7" fmla="*/ 8 h 189"/>
                  <a:gd name="T8" fmla="*/ 143 w 159"/>
                  <a:gd name="T9" fmla="*/ 49 h 189"/>
                  <a:gd name="T10" fmla="*/ 143 w 159"/>
                  <a:gd name="T11" fmla="*/ 186 h 189"/>
                  <a:gd name="T12" fmla="*/ 138 w 159"/>
                  <a:gd name="T13" fmla="*/ 189 h 189"/>
                  <a:gd name="T14" fmla="*/ 32 w 159"/>
                  <a:gd name="T15" fmla="*/ 47 h 189"/>
                  <a:gd name="T16" fmla="*/ 33 w 159"/>
                  <a:gd name="T17" fmla="*/ 159 h 189"/>
                  <a:gd name="T18" fmla="*/ 52 w 159"/>
                  <a:gd name="T19" fmla="*/ 181 h 189"/>
                  <a:gd name="T20" fmla="*/ 4 w 159"/>
                  <a:gd name="T21" fmla="*/ 181 h 189"/>
                  <a:gd name="T22" fmla="*/ 22 w 159"/>
                  <a:gd name="T23" fmla="*/ 143 h 189"/>
                  <a:gd name="T24" fmla="*/ 22 w 159"/>
                  <a:gd name="T25" fmla="*/ 67 h 189"/>
                  <a:gd name="T26" fmla="*/ 0 w 159"/>
                  <a:gd name="T27" fmla="*/ 11 h 189"/>
                  <a:gd name="T28" fmla="*/ 67 w 159"/>
                  <a:gd name="T29" fmla="*/ 28 h 189"/>
                  <a:gd name="T30" fmla="*/ 127 w 159"/>
                  <a:gd name="T31" fmla="*/ 109 h 189"/>
                  <a:gd name="T32" fmla="*/ 131 w 159"/>
                  <a:gd name="T3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189">
                    <a:moveTo>
                      <a:pt x="131" y="108"/>
                    </a:moveTo>
                    <a:cubicBezTo>
                      <a:pt x="131" y="83"/>
                      <a:pt x="133" y="59"/>
                      <a:pt x="131" y="34"/>
                    </a:cubicBezTo>
                    <a:cubicBezTo>
                      <a:pt x="130" y="25"/>
                      <a:pt x="121" y="17"/>
                      <a:pt x="115" y="8"/>
                    </a:cubicBezTo>
                    <a:cubicBezTo>
                      <a:pt x="128" y="8"/>
                      <a:pt x="143" y="8"/>
                      <a:pt x="159" y="8"/>
                    </a:cubicBezTo>
                    <a:cubicBezTo>
                      <a:pt x="140" y="17"/>
                      <a:pt x="143" y="34"/>
                      <a:pt x="143" y="49"/>
                    </a:cubicBezTo>
                    <a:cubicBezTo>
                      <a:pt x="143" y="95"/>
                      <a:pt x="143" y="141"/>
                      <a:pt x="143" y="186"/>
                    </a:cubicBezTo>
                    <a:cubicBezTo>
                      <a:pt x="141" y="187"/>
                      <a:pt x="139" y="188"/>
                      <a:pt x="138" y="189"/>
                    </a:cubicBezTo>
                    <a:cubicBezTo>
                      <a:pt x="104" y="143"/>
                      <a:pt x="70" y="98"/>
                      <a:pt x="32" y="47"/>
                    </a:cubicBezTo>
                    <a:cubicBezTo>
                      <a:pt x="32" y="88"/>
                      <a:pt x="31" y="124"/>
                      <a:pt x="33" y="159"/>
                    </a:cubicBezTo>
                    <a:cubicBezTo>
                      <a:pt x="33" y="166"/>
                      <a:pt x="45" y="173"/>
                      <a:pt x="52" y="181"/>
                    </a:cubicBezTo>
                    <a:cubicBezTo>
                      <a:pt x="36" y="181"/>
                      <a:pt x="20" y="181"/>
                      <a:pt x="4" y="181"/>
                    </a:cubicBezTo>
                    <a:cubicBezTo>
                      <a:pt x="21" y="173"/>
                      <a:pt x="22" y="159"/>
                      <a:pt x="22" y="143"/>
                    </a:cubicBezTo>
                    <a:cubicBezTo>
                      <a:pt x="21" y="118"/>
                      <a:pt x="21" y="93"/>
                      <a:pt x="22" y="67"/>
                    </a:cubicBezTo>
                    <a:cubicBezTo>
                      <a:pt x="22" y="46"/>
                      <a:pt x="25" y="24"/>
                      <a:pt x="0" y="11"/>
                    </a:cubicBezTo>
                    <a:cubicBezTo>
                      <a:pt x="34" y="0"/>
                      <a:pt x="49" y="4"/>
                      <a:pt x="67" y="28"/>
                    </a:cubicBezTo>
                    <a:cubicBezTo>
                      <a:pt x="88" y="55"/>
                      <a:pt x="107" y="82"/>
                      <a:pt x="127" y="109"/>
                    </a:cubicBezTo>
                    <a:cubicBezTo>
                      <a:pt x="129" y="109"/>
                      <a:pt x="130" y="108"/>
                      <a:pt x="131"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60" name="Freeform 26"/>
              <p:cNvSpPr/>
              <p:nvPr/>
            </p:nvSpPr>
            <p:spPr bwMode="auto">
              <a:xfrm>
                <a:off x="8326438" y="4916487"/>
                <a:ext cx="423863" cy="569913"/>
              </a:xfrm>
              <a:custGeom>
                <a:avLst/>
                <a:gdLst>
                  <a:gd name="T0" fmla="*/ 56 w 129"/>
                  <a:gd name="T1" fmla="*/ 78 h 173"/>
                  <a:gd name="T2" fmla="*/ 96 w 129"/>
                  <a:gd name="T3" fmla="*/ 44 h 173"/>
                  <a:gd name="T4" fmla="*/ 96 w 129"/>
                  <a:gd name="T5" fmla="*/ 130 h 173"/>
                  <a:gd name="T6" fmla="*/ 57 w 129"/>
                  <a:gd name="T7" fmla="*/ 91 h 173"/>
                  <a:gd name="T8" fmla="*/ 58 w 129"/>
                  <a:gd name="T9" fmla="*/ 150 h 173"/>
                  <a:gd name="T10" fmla="*/ 76 w 129"/>
                  <a:gd name="T11" fmla="*/ 173 h 173"/>
                  <a:gd name="T12" fmla="*/ 0 w 129"/>
                  <a:gd name="T13" fmla="*/ 173 h 173"/>
                  <a:gd name="T14" fmla="*/ 19 w 129"/>
                  <a:gd name="T15" fmla="*/ 133 h 173"/>
                  <a:gd name="T16" fmla="*/ 19 w 129"/>
                  <a:gd name="T17" fmla="*/ 37 h 173"/>
                  <a:gd name="T18" fmla="*/ 0 w 129"/>
                  <a:gd name="T19" fmla="*/ 0 h 173"/>
                  <a:gd name="T20" fmla="*/ 129 w 129"/>
                  <a:gd name="T21" fmla="*/ 0 h 173"/>
                  <a:gd name="T22" fmla="*/ 129 w 129"/>
                  <a:gd name="T23" fmla="*/ 47 h 173"/>
                  <a:gd name="T24" fmla="*/ 126 w 129"/>
                  <a:gd name="T25" fmla="*/ 48 h 173"/>
                  <a:gd name="T26" fmla="*/ 120 w 129"/>
                  <a:gd name="T27" fmla="*/ 36 h 173"/>
                  <a:gd name="T28" fmla="*/ 93 w 129"/>
                  <a:gd name="T29" fmla="*/ 10 h 173"/>
                  <a:gd name="T30" fmla="*/ 56 w 129"/>
                  <a:gd name="T31" fmla="*/ 38 h 173"/>
                  <a:gd name="T32" fmla="*/ 56 w 129"/>
                  <a:gd name="T33" fmla="*/ 7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73">
                    <a:moveTo>
                      <a:pt x="56" y="78"/>
                    </a:moveTo>
                    <a:cubicBezTo>
                      <a:pt x="85" y="81"/>
                      <a:pt x="86" y="59"/>
                      <a:pt x="96" y="44"/>
                    </a:cubicBezTo>
                    <a:cubicBezTo>
                      <a:pt x="96" y="71"/>
                      <a:pt x="96" y="98"/>
                      <a:pt x="96" y="130"/>
                    </a:cubicBezTo>
                    <a:cubicBezTo>
                      <a:pt x="86" y="111"/>
                      <a:pt x="85" y="87"/>
                      <a:pt x="57" y="91"/>
                    </a:cubicBezTo>
                    <a:cubicBezTo>
                      <a:pt x="57" y="111"/>
                      <a:pt x="55" y="131"/>
                      <a:pt x="58" y="150"/>
                    </a:cubicBezTo>
                    <a:cubicBezTo>
                      <a:pt x="59" y="159"/>
                      <a:pt x="69" y="166"/>
                      <a:pt x="76" y="173"/>
                    </a:cubicBezTo>
                    <a:cubicBezTo>
                      <a:pt x="53" y="173"/>
                      <a:pt x="27" y="173"/>
                      <a:pt x="0" y="173"/>
                    </a:cubicBezTo>
                    <a:cubicBezTo>
                      <a:pt x="20" y="166"/>
                      <a:pt x="19" y="149"/>
                      <a:pt x="19" y="133"/>
                    </a:cubicBezTo>
                    <a:cubicBezTo>
                      <a:pt x="18" y="101"/>
                      <a:pt x="19" y="69"/>
                      <a:pt x="19" y="37"/>
                    </a:cubicBezTo>
                    <a:cubicBezTo>
                      <a:pt x="19" y="22"/>
                      <a:pt x="20" y="6"/>
                      <a:pt x="0" y="0"/>
                    </a:cubicBezTo>
                    <a:cubicBezTo>
                      <a:pt x="42" y="0"/>
                      <a:pt x="85" y="0"/>
                      <a:pt x="129" y="0"/>
                    </a:cubicBezTo>
                    <a:cubicBezTo>
                      <a:pt x="129" y="16"/>
                      <a:pt x="129" y="31"/>
                      <a:pt x="129" y="47"/>
                    </a:cubicBezTo>
                    <a:cubicBezTo>
                      <a:pt x="128" y="47"/>
                      <a:pt x="127" y="48"/>
                      <a:pt x="126" y="48"/>
                    </a:cubicBezTo>
                    <a:cubicBezTo>
                      <a:pt x="124" y="44"/>
                      <a:pt x="123" y="39"/>
                      <a:pt x="120" y="36"/>
                    </a:cubicBezTo>
                    <a:cubicBezTo>
                      <a:pt x="112" y="27"/>
                      <a:pt x="104" y="14"/>
                      <a:pt x="93" y="10"/>
                    </a:cubicBezTo>
                    <a:cubicBezTo>
                      <a:pt x="64" y="0"/>
                      <a:pt x="56" y="7"/>
                      <a:pt x="56" y="38"/>
                    </a:cubicBezTo>
                    <a:cubicBezTo>
                      <a:pt x="56" y="51"/>
                      <a:pt x="56" y="64"/>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61" name="Freeform 27"/>
              <p:cNvSpPr/>
              <p:nvPr/>
            </p:nvSpPr>
            <p:spPr bwMode="auto">
              <a:xfrm>
                <a:off x="2260600" y="4913312"/>
                <a:ext cx="498475" cy="601663"/>
              </a:xfrm>
              <a:custGeom>
                <a:avLst/>
                <a:gdLst>
                  <a:gd name="T0" fmla="*/ 105 w 151"/>
                  <a:gd name="T1" fmla="*/ 0 h 183"/>
                  <a:gd name="T2" fmla="*/ 151 w 151"/>
                  <a:gd name="T3" fmla="*/ 0 h 183"/>
                  <a:gd name="T4" fmla="*/ 136 w 151"/>
                  <a:gd name="T5" fmla="*/ 46 h 183"/>
                  <a:gd name="T6" fmla="*/ 132 w 151"/>
                  <a:gd name="T7" fmla="*/ 133 h 183"/>
                  <a:gd name="T8" fmla="*/ 71 w 151"/>
                  <a:gd name="T9" fmla="*/ 182 h 183"/>
                  <a:gd name="T10" fmla="*/ 13 w 151"/>
                  <a:gd name="T11" fmla="*/ 128 h 183"/>
                  <a:gd name="T12" fmla="*/ 12 w 151"/>
                  <a:gd name="T13" fmla="*/ 38 h 183"/>
                  <a:gd name="T14" fmla="*/ 0 w 151"/>
                  <a:gd name="T15" fmla="*/ 1 h 183"/>
                  <a:gd name="T16" fmla="*/ 70 w 151"/>
                  <a:gd name="T17" fmla="*/ 1 h 183"/>
                  <a:gd name="T18" fmla="*/ 50 w 151"/>
                  <a:gd name="T19" fmla="*/ 44 h 183"/>
                  <a:gd name="T20" fmla="*/ 50 w 151"/>
                  <a:gd name="T21" fmla="*/ 126 h 183"/>
                  <a:gd name="T22" fmla="*/ 82 w 151"/>
                  <a:gd name="T23" fmla="*/ 169 h 183"/>
                  <a:gd name="T24" fmla="*/ 122 w 151"/>
                  <a:gd name="T25" fmla="*/ 130 h 183"/>
                  <a:gd name="T26" fmla="*/ 123 w 151"/>
                  <a:gd name="T27" fmla="*/ 27 h 183"/>
                  <a:gd name="T28" fmla="*/ 105 w 151"/>
                  <a:gd name="T29"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83">
                    <a:moveTo>
                      <a:pt x="105" y="0"/>
                    </a:moveTo>
                    <a:cubicBezTo>
                      <a:pt x="119" y="0"/>
                      <a:pt x="135" y="0"/>
                      <a:pt x="151" y="0"/>
                    </a:cubicBezTo>
                    <a:cubicBezTo>
                      <a:pt x="131" y="11"/>
                      <a:pt x="136" y="29"/>
                      <a:pt x="136" y="46"/>
                    </a:cubicBezTo>
                    <a:cubicBezTo>
                      <a:pt x="135" y="75"/>
                      <a:pt x="136" y="104"/>
                      <a:pt x="132" y="133"/>
                    </a:cubicBezTo>
                    <a:cubicBezTo>
                      <a:pt x="129" y="167"/>
                      <a:pt x="106" y="183"/>
                      <a:pt x="71" y="182"/>
                    </a:cubicBezTo>
                    <a:cubicBezTo>
                      <a:pt x="36" y="180"/>
                      <a:pt x="15" y="162"/>
                      <a:pt x="13" y="128"/>
                    </a:cubicBezTo>
                    <a:cubicBezTo>
                      <a:pt x="12" y="98"/>
                      <a:pt x="14" y="68"/>
                      <a:pt x="12" y="38"/>
                    </a:cubicBezTo>
                    <a:cubicBezTo>
                      <a:pt x="11" y="26"/>
                      <a:pt x="5" y="14"/>
                      <a:pt x="0" y="1"/>
                    </a:cubicBezTo>
                    <a:cubicBezTo>
                      <a:pt x="20" y="1"/>
                      <a:pt x="45" y="1"/>
                      <a:pt x="70" y="1"/>
                    </a:cubicBezTo>
                    <a:cubicBezTo>
                      <a:pt x="44" y="7"/>
                      <a:pt x="50" y="27"/>
                      <a:pt x="50" y="44"/>
                    </a:cubicBezTo>
                    <a:cubicBezTo>
                      <a:pt x="49" y="71"/>
                      <a:pt x="49" y="99"/>
                      <a:pt x="50" y="126"/>
                    </a:cubicBezTo>
                    <a:cubicBezTo>
                      <a:pt x="51" y="153"/>
                      <a:pt x="62" y="168"/>
                      <a:pt x="82" y="169"/>
                    </a:cubicBezTo>
                    <a:cubicBezTo>
                      <a:pt x="104" y="170"/>
                      <a:pt x="120" y="157"/>
                      <a:pt x="122" y="130"/>
                    </a:cubicBezTo>
                    <a:cubicBezTo>
                      <a:pt x="125" y="96"/>
                      <a:pt x="125" y="61"/>
                      <a:pt x="123" y="27"/>
                    </a:cubicBezTo>
                    <a:cubicBezTo>
                      <a:pt x="123" y="18"/>
                      <a:pt x="112" y="10"/>
                      <a:pt x="10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62" name="Freeform 28"/>
              <p:cNvSpPr/>
              <p:nvPr/>
            </p:nvSpPr>
            <p:spPr bwMode="auto">
              <a:xfrm>
                <a:off x="5426075" y="4864100"/>
                <a:ext cx="381000" cy="657225"/>
              </a:xfrm>
              <a:custGeom>
                <a:avLst/>
                <a:gdLst>
                  <a:gd name="T0" fmla="*/ 102 w 116"/>
                  <a:gd name="T1" fmla="*/ 15 h 200"/>
                  <a:gd name="T2" fmla="*/ 102 w 116"/>
                  <a:gd name="T3" fmla="*/ 68 h 200"/>
                  <a:gd name="T4" fmla="*/ 75 w 116"/>
                  <a:gd name="T5" fmla="*/ 29 h 200"/>
                  <a:gd name="T6" fmla="*/ 42 w 116"/>
                  <a:gd name="T7" fmla="*/ 22 h 200"/>
                  <a:gd name="T8" fmla="*/ 29 w 116"/>
                  <a:gd name="T9" fmla="*/ 47 h 200"/>
                  <a:gd name="T10" fmla="*/ 41 w 116"/>
                  <a:gd name="T11" fmla="*/ 66 h 200"/>
                  <a:gd name="T12" fmla="*/ 80 w 116"/>
                  <a:gd name="T13" fmla="*/ 90 h 200"/>
                  <a:gd name="T14" fmla="*/ 106 w 116"/>
                  <a:gd name="T15" fmla="*/ 160 h 200"/>
                  <a:gd name="T16" fmla="*/ 40 w 116"/>
                  <a:gd name="T17" fmla="*/ 194 h 200"/>
                  <a:gd name="T18" fmla="*/ 2 w 116"/>
                  <a:gd name="T19" fmla="*/ 187 h 200"/>
                  <a:gd name="T20" fmla="*/ 2 w 116"/>
                  <a:gd name="T21" fmla="*/ 133 h 200"/>
                  <a:gd name="T22" fmla="*/ 5 w 116"/>
                  <a:gd name="T23" fmla="*/ 131 h 200"/>
                  <a:gd name="T24" fmla="*/ 12 w 116"/>
                  <a:gd name="T25" fmla="*/ 150 h 200"/>
                  <a:gd name="T26" fmla="*/ 49 w 116"/>
                  <a:gd name="T27" fmla="*/ 185 h 200"/>
                  <a:gd name="T28" fmla="*/ 79 w 116"/>
                  <a:gd name="T29" fmla="*/ 168 h 200"/>
                  <a:gd name="T30" fmla="*/ 69 w 116"/>
                  <a:gd name="T31" fmla="*/ 134 h 200"/>
                  <a:gd name="T32" fmla="*/ 30 w 116"/>
                  <a:gd name="T33" fmla="*/ 111 h 200"/>
                  <a:gd name="T34" fmla="*/ 1 w 116"/>
                  <a:gd name="T35" fmla="*/ 60 h 200"/>
                  <a:gd name="T36" fmla="*/ 71 w 116"/>
                  <a:gd name="T37" fmla="*/ 12 h 200"/>
                  <a:gd name="T38" fmla="*/ 102 w 116"/>
                  <a:gd name="T39" fmla="*/ 1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200">
                    <a:moveTo>
                      <a:pt x="102" y="15"/>
                    </a:moveTo>
                    <a:cubicBezTo>
                      <a:pt x="102" y="29"/>
                      <a:pt x="102" y="47"/>
                      <a:pt x="102" y="68"/>
                    </a:cubicBezTo>
                    <a:cubicBezTo>
                      <a:pt x="92" y="52"/>
                      <a:pt x="86" y="38"/>
                      <a:pt x="75" y="29"/>
                    </a:cubicBezTo>
                    <a:cubicBezTo>
                      <a:pt x="67" y="23"/>
                      <a:pt x="52" y="20"/>
                      <a:pt x="42" y="22"/>
                    </a:cubicBezTo>
                    <a:cubicBezTo>
                      <a:pt x="35" y="23"/>
                      <a:pt x="30" y="38"/>
                      <a:pt x="29" y="47"/>
                    </a:cubicBezTo>
                    <a:cubicBezTo>
                      <a:pt x="28" y="53"/>
                      <a:pt x="35" y="62"/>
                      <a:pt x="41" y="66"/>
                    </a:cubicBezTo>
                    <a:cubicBezTo>
                      <a:pt x="53" y="75"/>
                      <a:pt x="67" y="82"/>
                      <a:pt x="80" y="90"/>
                    </a:cubicBezTo>
                    <a:cubicBezTo>
                      <a:pt x="106" y="105"/>
                      <a:pt x="116" y="132"/>
                      <a:pt x="106" y="160"/>
                    </a:cubicBezTo>
                    <a:cubicBezTo>
                      <a:pt x="95" y="188"/>
                      <a:pt x="72" y="200"/>
                      <a:pt x="40" y="194"/>
                    </a:cubicBezTo>
                    <a:cubicBezTo>
                      <a:pt x="28" y="191"/>
                      <a:pt x="17" y="190"/>
                      <a:pt x="2" y="187"/>
                    </a:cubicBezTo>
                    <a:cubicBezTo>
                      <a:pt x="2" y="172"/>
                      <a:pt x="2" y="152"/>
                      <a:pt x="2" y="133"/>
                    </a:cubicBezTo>
                    <a:cubicBezTo>
                      <a:pt x="3" y="132"/>
                      <a:pt x="4" y="132"/>
                      <a:pt x="5" y="131"/>
                    </a:cubicBezTo>
                    <a:cubicBezTo>
                      <a:pt x="8" y="138"/>
                      <a:pt x="10" y="144"/>
                      <a:pt x="12" y="150"/>
                    </a:cubicBezTo>
                    <a:cubicBezTo>
                      <a:pt x="19" y="167"/>
                      <a:pt x="28" y="183"/>
                      <a:pt x="49" y="185"/>
                    </a:cubicBezTo>
                    <a:cubicBezTo>
                      <a:pt x="63" y="186"/>
                      <a:pt x="74" y="182"/>
                      <a:pt x="79" y="168"/>
                    </a:cubicBezTo>
                    <a:cubicBezTo>
                      <a:pt x="84" y="154"/>
                      <a:pt x="81" y="143"/>
                      <a:pt x="69" y="134"/>
                    </a:cubicBezTo>
                    <a:cubicBezTo>
                      <a:pt x="57" y="126"/>
                      <a:pt x="43" y="119"/>
                      <a:pt x="30" y="111"/>
                    </a:cubicBezTo>
                    <a:cubicBezTo>
                      <a:pt x="12" y="99"/>
                      <a:pt x="0" y="83"/>
                      <a:pt x="1" y="60"/>
                    </a:cubicBezTo>
                    <a:cubicBezTo>
                      <a:pt x="3" y="21"/>
                      <a:pt x="34" y="0"/>
                      <a:pt x="71" y="12"/>
                    </a:cubicBezTo>
                    <a:cubicBezTo>
                      <a:pt x="80" y="15"/>
                      <a:pt x="90" y="14"/>
                      <a:pt x="102" y="1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63" name="Freeform 29"/>
              <p:cNvSpPr/>
              <p:nvPr/>
            </p:nvSpPr>
            <p:spPr bwMode="auto">
              <a:xfrm>
                <a:off x="6724650" y="4913312"/>
                <a:ext cx="509588" cy="576263"/>
              </a:xfrm>
              <a:custGeom>
                <a:avLst/>
                <a:gdLst>
                  <a:gd name="T0" fmla="*/ 74 w 155"/>
                  <a:gd name="T1" fmla="*/ 0 h 175"/>
                  <a:gd name="T2" fmla="*/ 64 w 155"/>
                  <a:gd name="T3" fmla="*/ 32 h 175"/>
                  <a:gd name="T4" fmla="*/ 92 w 155"/>
                  <a:gd name="T5" fmla="*/ 87 h 175"/>
                  <a:gd name="T6" fmla="*/ 118 w 155"/>
                  <a:gd name="T7" fmla="*/ 40 h 175"/>
                  <a:gd name="T8" fmla="*/ 108 w 155"/>
                  <a:gd name="T9" fmla="*/ 1 h 175"/>
                  <a:gd name="T10" fmla="*/ 155 w 155"/>
                  <a:gd name="T11" fmla="*/ 1 h 175"/>
                  <a:gd name="T12" fmla="*/ 98 w 155"/>
                  <a:gd name="T13" fmla="*/ 139 h 175"/>
                  <a:gd name="T14" fmla="*/ 118 w 155"/>
                  <a:gd name="T15" fmla="*/ 175 h 175"/>
                  <a:gd name="T16" fmla="*/ 45 w 155"/>
                  <a:gd name="T17" fmla="*/ 175 h 175"/>
                  <a:gd name="T18" fmla="*/ 58 w 155"/>
                  <a:gd name="T19" fmla="*/ 139 h 175"/>
                  <a:gd name="T20" fmla="*/ 53 w 155"/>
                  <a:gd name="T21" fmla="*/ 96 h 175"/>
                  <a:gd name="T22" fmla="*/ 23 w 155"/>
                  <a:gd name="T23" fmla="*/ 33 h 175"/>
                  <a:gd name="T24" fmla="*/ 0 w 155"/>
                  <a:gd name="T25" fmla="*/ 0 h 175"/>
                  <a:gd name="T26" fmla="*/ 74 w 155"/>
                  <a:gd name="T2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75">
                    <a:moveTo>
                      <a:pt x="74" y="0"/>
                    </a:moveTo>
                    <a:cubicBezTo>
                      <a:pt x="53" y="7"/>
                      <a:pt x="57" y="18"/>
                      <a:pt x="64" y="32"/>
                    </a:cubicBezTo>
                    <a:cubicBezTo>
                      <a:pt x="73" y="49"/>
                      <a:pt x="82" y="66"/>
                      <a:pt x="92" y="87"/>
                    </a:cubicBezTo>
                    <a:cubicBezTo>
                      <a:pt x="101" y="69"/>
                      <a:pt x="110" y="55"/>
                      <a:pt x="118" y="40"/>
                    </a:cubicBezTo>
                    <a:cubicBezTo>
                      <a:pt x="125" y="25"/>
                      <a:pt x="134" y="9"/>
                      <a:pt x="108" y="1"/>
                    </a:cubicBezTo>
                    <a:cubicBezTo>
                      <a:pt x="124" y="1"/>
                      <a:pt x="141" y="1"/>
                      <a:pt x="155" y="1"/>
                    </a:cubicBezTo>
                    <a:cubicBezTo>
                      <a:pt x="127" y="44"/>
                      <a:pt x="92" y="82"/>
                      <a:pt x="98" y="139"/>
                    </a:cubicBezTo>
                    <a:cubicBezTo>
                      <a:pt x="99" y="155"/>
                      <a:pt x="99" y="169"/>
                      <a:pt x="118" y="175"/>
                    </a:cubicBezTo>
                    <a:cubicBezTo>
                      <a:pt x="92" y="175"/>
                      <a:pt x="66" y="175"/>
                      <a:pt x="45" y="175"/>
                    </a:cubicBezTo>
                    <a:cubicBezTo>
                      <a:pt x="49" y="163"/>
                      <a:pt x="57" y="151"/>
                      <a:pt x="58" y="139"/>
                    </a:cubicBezTo>
                    <a:cubicBezTo>
                      <a:pt x="60" y="125"/>
                      <a:pt x="58" y="109"/>
                      <a:pt x="53" y="96"/>
                    </a:cubicBezTo>
                    <a:cubicBezTo>
                      <a:pt x="45" y="74"/>
                      <a:pt x="34" y="54"/>
                      <a:pt x="23" y="33"/>
                    </a:cubicBezTo>
                    <a:cubicBezTo>
                      <a:pt x="17" y="22"/>
                      <a:pt x="8" y="12"/>
                      <a:pt x="0" y="0"/>
                    </a:cubicBezTo>
                    <a:cubicBezTo>
                      <a:pt x="25" y="0"/>
                      <a:pt x="49" y="0"/>
                      <a:pt x="7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64" name="Freeform 30"/>
              <p:cNvSpPr/>
              <p:nvPr/>
            </p:nvSpPr>
            <p:spPr bwMode="auto">
              <a:xfrm>
                <a:off x="6196013" y="4913312"/>
                <a:ext cx="452438" cy="576263"/>
              </a:xfrm>
              <a:custGeom>
                <a:avLst/>
                <a:gdLst>
                  <a:gd name="T0" fmla="*/ 0 w 137"/>
                  <a:gd name="T1" fmla="*/ 48 h 175"/>
                  <a:gd name="T2" fmla="*/ 0 w 137"/>
                  <a:gd name="T3" fmla="*/ 0 h 175"/>
                  <a:gd name="T4" fmla="*/ 137 w 137"/>
                  <a:gd name="T5" fmla="*/ 0 h 175"/>
                  <a:gd name="T6" fmla="*/ 137 w 137"/>
                  <a:gd name="T7" fmla="*/ 50 h 175"/>
                  <a:gd name="T8" fmla="*/ 87 w 137"/>
                  <a:gd name="T9" fmla="*/ 9 h 175"/>
                  <a:gd name="T10" fmla="*/ 87 w 137"/>
                  <a:gd name="T11" fmla="*/ 48 h 175"/>
                  <a:gd name="T12" fmla="*/ 87 w 137"/>
                  <a:gd name="T13" fmla="*/ 136 h 175"/>
                  <a:gd name="T14" fmla="*/ 109 w 137"/>
                  <a:gd name="T15" fmla="*/ 175 h 175"/>
                  <a:gd name="T16" fmla="*/ 28 w 137"/>
                  <a:gd name="T17" fmla="*/ 175 h 175"/>
                  <a:gd name="T18" fmla="*/ 50 w 137"/>
                  <a:gd name="T19" fmla="*/ 135 h 175"/>
                  <a:gd name="T20" fmla="*/ 50 w 137"/>
                  <a:gd name="T21" fmla="*/ 12 h 175"/>
                  <a:gd name="T22" fmla="*/ 0 w 137"/>
                  <a:gd name="T23" fmla="*/ 4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 h="175">
                    <a:moveTo>
                      <a:pt x="0" y="48"/>
                    </a:moveTo>
                    <a:cubicBezTo>
                      <a:pt x="0" y="33"/>
                      <a:pt x="0" y="17"/>
                      <a:pt x="0" y="0"/>
                    </a:cubicBezTo>
                    <a:cubicBezTo>
                      <a:pt x="46" y="0"/>
                      <a:pt x="91" y="0"/>
                      <a:pt x="137" y="0"/>
                    </a:cubicBezTo>
                    <a:cubicBezTo>
                      <a:pt x="137" y="18"/>
                      <a:pt x="137" y="34"/>
                      <a:pt x="137" y="50"/>
                    </a:cubicBezTo>
                    <a:cubicBezTo>
                      <a:pt x="127" y="29"/>
                      <a:pt x="119" y="7"/>
                      <a:pt x="87" y="9"/>
                    </a:cubicBezTo>
                    <a:cubicBezTo>
                      <a:pt x="87" y="22"/>
                      <a:pt x="87" y="35"/>
                      <a:pt x="87" y="48"/>
                    </a:cubicBezTo>
                    <a:cubicBezTo>
                      <a:pt x="87" y="78"/>
                      <a:pt x="88" y="107"/>
                      <a:pt x="87" y="136"/>
                    </a:cubicBezTo>
                    <a:cubicBezTo>
                      <a:pt x="86" y="154"/>
                      <a:pt x="88" y="168"/>
                      <a:pt x="109" y="175"/>
                    </a:cubicBezTo>
                    <a:cubicBezTo>
                      <a:pt x="82" y="175"/>
                      <a:pt x="55" y="175"/>
                      <a:pt x="28" y="175"/>
                    </a:cubicBezTo>
                    <a:cubicBezTo>
                      <a:pt x="50" y="169"/>
                      <a:pt x="50" y="153"/>
                      <a:pt x="50" y="135"/>
                    </a:cubicBezTo>
                    <a:cubicBezTo>
                      <a:pt x="49" y="94"/>
                      <a:pt x="50" y="53"/>
                      <a:pt x="50" y="12"/>
                    </a:cubicBezTo>
                    <a:cubicBezTo>
                      <a:pt x="25" y="7"/>
                      <a:pt x="18" y="12"/>
                      <a:pt x="0" y="4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65" name="Freeform 31"/>
              <p:cNvSpPr/>
              <p:nvPr/>
            </p:nvSpPr>
            <p:spPr bwMode="auto">
              <a:xfrm>
                <a:off x="9182100" y="4895850"/>
                <a:ext cx="534988" cy="628650"/>
              </a:xfrm>
              <a:custGeom>
                <a:avLst/>
                <a:gdLst>
                  <a:gd name="T0" fmla="*/ 158 w 162"/>
                  <a:gd name="T1" fmla="*/ 7 h 191"/>
                  <a:gd name="T2" fmla="*/ 158 w 162"/>
                  <a:gd name="T3" fmla="*/ 66 h 191"/>
                  <a:gd name="T4" fmla="*/ 147 w 162"/>
                  <a:gd name="T5" fmla="*/ 50 h 191"/>
                  <a:gd name="T6" fmla="*/ 126 w 162"/>
                  <a:gd name="T7" fmla="*/ 21 h 191"/>
                  <a:gd name="T8" fmla="*/ 66 w 162"/>
                  <a:gd name="T9" fmla="*/ 35 h 191"/>
                  <a:gd name="T10" fmla="*/ 63 w 162"/>
                  <a:gd name="T11" fmla="*/ 140 h 191"/>
                  <a:gd name="T12" fmla="*/ 131 w 162"/>
                  <a:gd name="T13" fmla="*/ 164 h 191"/>
                  <a:gd name="T14" fmla="*/ 162 w 162"/>
                  <a:gd name="T15" fmla="*/ 139 h 191"/>
                  <a:gd name="T16" fmla="*/ 158 w 162"/>
                  <a:gd name="T17" fmla="*/ 154 h 191"/>
                  <a:gd name="T18" fmla="*/ 87 w 162"/>
                  <a:gd name="T19" fmla="*/ 186 h 191"/>
                  <a:gd name="T20" fmla="*/ 21 w 162"/>
                  <a:gd name="T21" fmla="*/ 132 h 191"/>
                  <a:gd name="T22" fmla="*/ 77 w 162"/>
                  <a:gd name="T23" fmla="*/ 4 h 191"/>
                  <a:gd name="T24" fmla="*/ 127 w 162"/>
                  <a:gd name="T25" fmla="*/ 7 h 191"/>
                  <a:gd name="T26" fmla="*/ 158 w 162"/>
                  <a:gd name="T27" fmla="*/ 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91">
                    <a:moveTo>
                      <a:pt x="158" y="7"/>
                    </a:moveTo>
                    <a:cubicBezTo>
                      <a:pt x="158" y="22"/>
                      <a:pt x="158" y="41"/>
                      <a:pt x="158" y="66"/>
                    </a:cubicBezTo>
                    <a:cubicBezTo>
                      <a:pt x="153" y="57"/>
                      <a:pt x="150" y="53"/>
                      <a:pt x="147" y="50"/>
                    </a:cubicBezTo>
                    <a:cubicBezTo>
                      <a:pt x="140" y="40"/>
                      <a:pt x="135" y="29"/>
                      <a:pt x="126" y="21"/>
                    </a:cubicBezTo>
                    <a:cubicBezTo>
                      <a:pt x="105" y="2"/>
                      <a:pt x="75" y="8"/>
                      <a:pt x="66" y="35"/>
                    </a:cubicBezTo>
                    <a:cubicBezTo>
                      <a:pt x="53" y="69"/>
                      <a:pt x="52" y="105"/>
                      <a:pt x="63" y="140"/>
                    </a:cubicBezTo>
                    <a:cubicBezTo>
                      <a:pt x="73" y="174"/>
                      <a:pt x="101" y="183"/>
                      <a:pt x="131" y="164"/>
                    </a:cubicBezTo>
                    <a:cubicBezTo>
                      <a:pt x="140" y="158"/>
                      <a:pt x="149" y="150"/>
                      <a:pt x="162" y="139"/>
                    </a:cubicBezTo>
                    <a:cubicBezTo>
                      <a:pt x="160" y="148"/>
                      <a:pt x="160" y="151"/>
                      <a:pt x="158" y="154"/>
                    </a:cubicBezTo>
                    <a:cubicBezTo>
                      <a:pt x="140" y="177"/>
                      <a:pt x="117" y="191"/>
                      <a:pt x="87" y="186"/>
                    </a:cubicBezTo>
                    <a:cubicBezTo>
                      <a:pt x="55" y="181"/>
                      <a:pt x="32" y="163"/>
                      <a:pt x="21" y="132"/>
                    </a:cubicBezTo>
                    <a:cubicBezTo>
                      <a:pt x="0" y="78"/>
                      <a:pt x="25" y="18"/>
                      <a:pt x="77" y="4"/>
                    </a:cubicBezTo>
                    <a:cubicBezTo>
                      <a:pt x="92" y="0"/>
                      <a:pt x="110" y="6"/>
                      <a:pt x="127" y="7"/>
                    </a:cubicBezTo>
                    <a:cubicBezTo>
                      <a:pt x="136" y="8"/>
                      <a:pt x="146" y="7"/>
                      <a:pt x="158" y="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66" name="Freeform 32"/>
              <p:cNvSpPr>
                <a:spLocks noEditPoints="1"/>
              </p:cNvSpPr>
              <p:nvPr/>
            </p:nvSpPr>
            <p:spPr bwMode="auto">
              <a:xfrm>
                <a:off x="11328400" y="4883150"/>
                <a:ext cx="501650" cy="606425"/>
              </a:xfrm>
              <a:custGeom>
                <a:avLst/>
                <a:gdLst>
                  <a:gd name="T0" fmla="*/ 152 w 152"/>
                  <a:gd name="T1" fmla="*/ 184 h 184"/>
                  <a:gd name="T2" fmla="*/ 81 w 152"/>
                  <a:gd name="T3" fmla="*/ 184 h 184"/>
                  <a:gd name="T4" fmla="*/ 93 w 152"/>
                  <a:gd name="T5" fmla="*/ 149 h 184"/>
                  <a:gd name="T6" fmla="*/ 47 w 152"/>
                  <a:gd name="T7" fmla="*/ 134 h 184"/>
                  <a:gd name="T8" fmla="*/ 28 w 152"/>
                  <a:gd name="T9" fmla="*/ 159 h 184"/>
                  <a:gd name="T10" fmla="*/ 38 w 152"/>
                  <a:gd name="T11" fmla="*/ 183 h 184"/>
                  <a:gd name="T12" fmla="*/ 0 w 152"/>
                  <a:gd name="T13" fmla="*/ 183 h 184"/>
                  <a:gd name="T14" fmla="*/ 23 w 152"/>
                  <a:gd name="T15" fmla="*/ 135 h 184"/>
                  <a:gd name="T16" fmla="*/ 65 w 152"/>
                  <a:gd name="T17" fmla="*/ 21 h 184"/>
                  <a:gd name="T18" fmla="*/ 74 w 152"/>
                  <a:gd name="T19" fmla="*/ 0 h 184"/>
                  <a:gd name="T20" fmla="*/ 85 w 152"/>
                  <a:gd name="T21" fmla="*/ 22 h 184"/>
                  <a:gd name="T22" fmla="*/ 134 w 152"/>
                  <a:gd name="T23" fmla="*/ 151 h 184"/>
                  <a:gd name="T24" fmla="*/ 152 w 152"/>
                  <a:gd name="T25" fmla="*/ 184 h 184"/>
                  <a:gd name="T26" fmla="*/ 61 w 152"/>
                  <a:gd name="T27" fmla="*/ 62 h 184"/>
                  <a:gd name="T28" fmla="*/ 39 w 152"/>
                  <a:gd name="T29" fmla="*/ 122 h 184"/>
                  <a:gd name="T30" fmla="*/ 83 w 152"/>
                  <a:gd name="T31" fmla="*/ 122 h 184"/>
                  <a:gd name="T32" fmla="*/ 61 w 152"/>
                  <a:gd name="T33" fmla="*/ 6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184">
                    <a:moveTo>
                      <a:pt x="152" y="184"/>
                    </a:moveTo>
                    <a:cubicBezTo>
                      <a:pt x="128" y="184"/>
                      <a:pt x="105" y="184"/>
                      <a:pt x="81" y="184"/>
                    </a:cubicBezTo>
                    <a:cubicBezTo>
                      <a:pt x="102" y="177"/>
                      <a:pt x="99" y="164"/>
                      <a:pt x="93" y="149"/>
                    </a:cubicBezTo>
                    <a:cubicBezTo>
                      <a:pt x="84" y="123"/>
                      <a:pt x="63" y="137"/>
                      <a:pt x="47" y="134"/>
                    </a:cubicBezTo>
                    <a:cubicBezTo>
                      <a:pt x="29" y="131"/>
                      <a:pt x="30" y="148"/>
                      <a:pt x="28" y="159"/>
                    </a:cubicBezTo>
                    <a:cubicBezTo>
                      <a:pt x="27" y="166"/>
                      <a:pt x="34" y="175"/>
                      <a:pt x="38" y="183"/>
                    </a:cubicBezTo>
                    <a:cubicBezTo>
                      <a:pt x="27" y="183"/>
                      <a:pt x="13" y="183"/>
                      <a:pt x="0" y="183"/>
                    </a:cubicBezTo>
                    <a:cubicBezTo>
                      <a:pt x="8" y="168"/>
                      <a:pt x="17" y="152"/>
                      <a:pt x="23" y="135"/>
                    </a:cubicBezTo>
                    <a:cubicBezTo>
                      <a:pt x="38" y="98"/>
                      <a:pt x="51" y="59"/>
                      <a:pt x="65" y="21"/>
                    </a:cubicBezTo>
                    <a:cubicBezTo>
                      <a:pt x="67" y="16"/>
                      <a:pt x="69" y="10"/>
                      <a:pt x="74" y="0"/>
                    </a:cubicBezTo>
                    <a:cubicBezTo>
                      <a:pt x="79" y="10"/>
                      <a:pt x="82" y="16"/>
                      <a:pt x="85" y="22"/>
                    </a:cubicBezTo>
                    <a:cubicBezTo>
                      <a:pt x="101" y="65"/>
                      <a:pt x="117" y="108"/>
                      <a:pt x="134" y="151"/>
                    </a:cubicBezTo>
                    <a:cubicBezTo>
                      <a:pt x="138" y="162"/>
                      <a:pt x="145" y="172"/>
                      <a:pt x="152" y="184"/>
                    </a:cubicBezTo>
                    <a:close/>
                    <a:moveTo>
                      <a:pt x="61" y="62"/>
                    </a:moveTo>
                    <a:cubicBezTo>
                      <a:pt x="52" y="85"/>
                      <a:pt x="46" y="103"/>
                      <a:pt x="39" y="122"/>
                    </a:cubicBezTo>
                    <a:cubicBezTo>
                      <a:pt x="55" y="122"/>
                      <a:pt x="68" y="122"/>
                      <a:pt x="83" y="122"/>
                    </a:cubicBezTo>
                    <a:cubicBezTo>
                      <a:pt x="76" y="103"/>
                      <a:pt x="69" y="84"/>
                      <a:pt x="61" y="6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67" name="Freeform 33"/>
              <p:cNvSpPr/>
              <p:nvPr/>
            </p:nvSpPr>
            <p:spPr bwMode="auto">
              <a:xfrm>
                <a:off x="3727450" y="4916487"/>
                <a:ext cx="504825" cy="604838"/>
              </a:xfrm>
              <a:custGeom>
                <a:avLst/>
                <a:gdLst>
                  <a:gd name="T0" fmla="*/ 112 w 153"/>
                  <a:gd name="T1" fmla="*/ 0 h 184"/>
                  <a:gd name="T2" fmla="*/ 153 w 153"/>
                  <a:gd name="T3" fmla="*/ 0 h 184"/>
                  <a:gd name="T4" fmla="*/ 133 w 153"/>
                  <a:gd name="T5" fmla="*/ 37 h 184"/>
                  <a:gd name="T6" fmla="*/ 81 w 153"/>
                  <a:gd name="T7" fmla="*/ 184 h 184"/>
                  <a:gd name="T8" fmla="*/ 72 w 153"/>
                  <a:gd name="T9" fmla="*/ 169 h 184"/>
                  <a:gd name="T10" fmla="*/ 19 w 153"/>
                  <a:gd name="T11" fmla="*/ 31 h 184"/>
                  <a:gd name="T12" fmla="*/ 0 w 153"/>
                  <a:gd name="T13" fmla="*/ 0 h 184"/>
                  <a:gd name="T14" fmla="*/ 73 w 153"/>
                  <a:gd name="T15" fmla="*/ 0 h 184"/>
                  <a:gd name="T16" fmla="*/ 61 w 153"/>
                  <a:gd name="T17" fmla="*/ 34 h 184"/>
                  <a:gd name="T18" fmla="*/ 93 w 153"/>
                  <a:gd name="T19" fmla="*/ 118 h 184"/>
                  <a:gd name="T20" fmla="*/ 124 w 153"/>
                  <a:gd name="T21" fmla="*/ 24 h 184"/>
                  <a:gd name="T22" fmla="*/ 112 w 153"/>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84">
                    <a:moveTo>
                      <a:pt x="112" y="0"/>
                    </a:moveTo>
                    <a:cubicBezTo>
                      <a:pt x="124" y="0"/>
                      <a:pt x="139" y="0"/>
                      <a:pt x="153" y="0"/>
                    </a:cubicBezTo>
                    <a:cubicBezTo>
                      <a:pt x="146" y="13"/>
                      <a:pt x="137" y="24"/>
                      <a:pt x="133" y="37"/>
                    </a:cubicBezTo>
                    <a:cubicBezTo>
                      <a:pt x="115" y="84"/>
                      <a:pt x="99" y="132"/>
                      <a:pt x="81" y="184"/>
                    </a:cubicBezTo>
                    <a:cubicBezTo>
                      <a:pt x="76" y="177"/>
                      <a:pt x="73" y="173"/>
                      <a:pt x="72" y="169"/>
                    </a:cubicBezTo>
                    <a:cubicBezTo>
                      <a:pt x="54" y="123"/>
                      <a:pt x="37" y="77"/>
                      <a:pt x="19" y="31"/>
                    </a:cubicBezTo>
                    <a:cubicBezTo>
                      <a:pt x="14" y="20"/>
                      <a:pt x="7" y="11"/>
                      <a:pt x="0" y="0"/>
                    </a:cubicBezTo>
                    <a:cubicBezTo>
                      <a:pt x="23" y="0"/>
                      <a:pt x="48" y="0"/>
                      <a:pt x="73" y="0"/>
                    </a:cubicBezTo>
                    <a:cubicBezTo>
                      <a:pt x="52" y="6"/>
                      <a:pt x="54" y="18"/>
                      <a:pt x="61" y="34"/>
                    </a:cubicBezTo>
                    <a:cubicBezTo>
                      <a:pt x="72" y="60"/>
                      <a:pt x="81" y="87"/>
                      <a:pt x="93" y="118"/>
                    </a:cubicBezTo>
                    <a:cubicBezTo>
                      <a:pt x="105" y="84"/>
                      <a:pt x="116" y="54"/>
                      <a:pt x="124" y="24"/>
                    </a:cubicBezTo>
                    <a:cubicBezTo>
                      <a:pt x="126" y="18"/>
                      <a:pt x="117" y="8"/>
                      <a:pt x="1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68" name="Freeform 34"/>
              <p:cNvSpPr/>
              <p:nvPr/>
            </p:nvSpPr>
            <p:spPr bwMode="auto">
              <a:xfrm>
                <a:off x="912813" y="4916487"/>
                <a:ext cx="257175" cy="573088"/>
              </a:xfrm>
              <a:custGeom>
                <a:avLst/>
                <a:gdLst>
                  <a:gd name="T0" fmla="*/ 78 w 78"/>
                  <a:gd name="T1" fmla="*/ 174 h 174"/>
                  <a:gd name="T2" fmla="*/ 0 w 78"/>
                  <a:gd name="T3" fmla="*/ 174 h 174"/>
                  <a:gd name="T4" fmla="*/ 20 w 78"/>
                  <a:gd name="T5" fmla="*/ 136 h 174"/>
                  <a:gd name="T6" fmla="*/ 20 w 78"/>
                  <a:gd name="T7" fmla="*/ 34 h 174"/>
                  <a:gd name="T8" fmla="*/ 0 w 78"/>
                  <a:gd name="T9" fmla="*/ 0 h 174"/>
                  <a:gd name="T10" fmla="*/ 78 w 78"/>
                  <a:gd name="T11" fmla="*/ 0 h 174"/>
                  <a:gd name="T12" fmla="*/ 59 w 78"/>
                  <a:gd name="T13" fmla="*/ 47 h 174"/>
                  <a:gd name="T14" fmla="*/ 58 w 78"/>
                  <a:gd name="T15" fmla="*/ 135 h 174"/>
                  <a:gd name="T16" fmla="*/ 78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78" y="174"/>
                    </a:moveTo>
                    <a:cubicBezTo>
                      <a:pt x="52" y="174"/>
                      <a:pt x="26" y="174"/>
                      <a:pt x="0" y="174"/>
                    </a:cubicBezTo>
                    <a:cubicBezTo>
                      <a:pt x="19" y="167"/>
                      <a:pt x="20" y="153"/>
                      <a:pt x="20" y="136"/>
                    </a:cubicBezTo>
                    <a:cubicBezTo>
                      <a:pt x="19" y="102"/>
                      <a:pt x="19" y="68"/>
                      <a:pt x="20" y="34"/>
                    </a:cubicBezTo>
                    <a:cubicBezTo>
                      <a:pt x="20" y="19"/>
                      <a:pt x="19" y="6"/>
                      <a:pt x="0" y="0"/>
                    </a:cubicBezTo>
                    <a:cubicBezTo>
                      <a:pt x="26" y="0"/>
                      <a:pt x="52" y="0"/>
                      <a:pt x="78" y="0"/>
                    </a:cubicBezTo>
                    <a:cubicBezTo>
                      <a:pt x="52" y="8"/>
                      <a:pt x="59" y="29"/>
                      <a:pt x="59" y="47"/>
                    </a:cubicBezTo>
                    <a:cubicBezTo>
                      <a:pt x="58" y="76"/>
                      <a:pt x="59" y="106"/>
                      <a:pt x="58" y="135"/>
                    </a:cubicBezTo>
                    <a:cubicBezTo>
                      <a:pt x="58" y="152"/>
                      <a:pt x="58" y="167"/>
                      <a:pt x="78"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69" name="Freeform 35"/>
              <p:cNvSpPr/>
              <p:nvPr/>
            </p:nvSpPr>
            <p:spPr bwMode="auto">
              <a:xfrm>
                <a:off x="3390900" y="4916487"/>
                <a:ext cx="268288" cy="573088"/>
              </a:xfrm>
              <a:custGeom>
                <a:avLst/>
                <a:gdLst>
                  <a:gd name="T0" fmla="*/ 0 w 81"/>
                  <a:gd name="T1" fmla="*/ 169 h 174"/>
                  <a:gd name="T2" fmla="*/ 22 w 81"/>
                  <a:gd name="T3" fmla="*/ 139 h 174"/>
                  <a:gd name="T4" fmla="*/ 22 w 81"/>
                  <a:gd name="T5" fmla="*/ 39 h 174"/>
                  <a:gd name="T6" fmla="*/ 0 w 81"/>
                  <a:gd name="T7" fmla="*/ 0 h 174"/>
                  <a:gd name="T8" fmla="*/ 80 w 81"/>
                  <a:gd name="T9" fmla="*/ 0 h 174"/>
                  <a:gd name="T10" fmla="*/ 61 w 81"/>
                  <a:gd name="T11" fmla="*/ 51 h 174"/>
                  <a:gd name="T12" fmla="*/ 61 w 81"/>
                  <a:gd name="T13" fmla="*/ 133 h 174"/>
                  <a:gd name="T14" fmla="*/ 81 w 81"/>
                  <a:gd name="T15" fmla="*/ 174 h 174"/>
                  <a:gd name="T16" fmla="*/ 3 w 81"/>
                  <a:gd name="T17" fmla="*/ 174 h 174"/>
                  <a:gd name="T18" fmla="*/ 0 w 81"/>
                  <a:gd name="T19" fmla="*/ 16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0" y="169"/>
                    </a:moveTo>
                    <a:cubicBezTo>
                      <a:pt x="22" y="168"/>
                      <a:pt x="22" y="154"/>
                      <a:pt x="22" y="139"/>
                    </a:cubicBezTo>
                    <a:cubicBezTo>
                      <a:pt x="22" y="106"/>
                      <a:pt x="22" y="72"/>
                      <a:pt x="22" y="39"/>
                    </a:cubicBezTo>
                    <a:cubicBezTo>
                      <a:pt x="22" y="13"/>
                      <a:pt x="22" y="13"/>
                      <a:pt x="0" y="0"/>
                    </a:cubicBezTo>
                    <a:cubicBezTo>
                      <a:pt x="28" y="0"/>
                      <a:pt x="54" y="0"/>
                      <a:pt x="80" y="0"/>
                    </a:cubicBezTo>
                    <a:cubicBezTo>
                      <a:pt x="54" y="10"/>
                      <a:pt x="61" y="32"/>
                      <a:pt x="61" y="51"/>
                    </a:cubicBezTo>
                    <a:cubicBezTo>
                      <a:pt x="61" y="78"/>
                      <a:pt x="61" y="106"/>
                      <a:pt x="61" y="133"/>
                    </a:cubicBezTo>
                    <a:cubicBezTo>
                      <a:pt x="61" y="150"/>
                      <a:pt x="59" y="166"/>
                      <a:pt x="81" y="174"/>
                    </a:cubicBezTo>
                    <a:cubicBezTo>
                      <a:pt x="55" y="174"/>
                      <a:pt x="29" y="174"/>
                      <a:pt x="3" y="174"/>
                    </a:cubicBezTo>
                    <a:cubicBezTo>
                      <a:pt x="2" y="172"/>
                      <a:pt x="1" y="171"/>
                      <a:pt x="0" y="16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70" name="Freeform 36"/>
              <p:cNvSpPr/>
              <p:nvPr/>
            </p:nvSpPr>
            <p:spPr bwMode="auto">
              <a:xfrm>
                <a:off x="5856288" y="4916487"/>
                <a:ext cx="268288" cy="573088"/>
              </a:xfrm>
              <a:custGeom>
                <a:avLst/>
                <a:gdLst>
                  <a:gd name="T0" fmla="*/ 80 w 81"/>
                  <a:gd name="T1" fmla="*/ 0 h 174"/>
                  <a:gd name="T2" fmla="*/ 61 w 81"/>
                  <a:gd name="T3" fmla="*/ 37 h 174"/>
                  <a:gd name="T4" fmla="*/ 61 w 81"/>
                  <a:gd name="T5" fmla="*/ 135 h 174"/>
                  <a:gd name="T6" fmla="*/ 81 w 81"/>
                  <a:gd name="T7" fmla="*/ 174 h 174"/>
                  <a:gd name="T8" fmla="*/ 2 w 81"/>
                  <a:gd name="T9" fmla="*/ 174 h 174"/>
                  <a:gd name="T10" fmla="*/ 20 w 81"/>
                  <a:gd name="T11" fmla="*/ 157 h 174"/>
                  <a:gd name="T12" fmla="*/ 22 w 81"/>
                  <a:gd name="T13" fmla="*/ 131 h 174"/>
                  <a:gd name="T14" fmla="*/ 22 w 81"/>
                  <a:gd name="T15" fmla="*/ 39 h 174"/>
                  <a:gd name="T16" fmla="*/ 0 w 81"/>
                  <a:gd name="T17" fmla="*/ 0 h 174"/>
                  <a:gd name="T18" fmla="*/ 80 w 81"/>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80" y="0"/>
                    </a:moveTo>
                    <a:cubicBezTo>
                      <a:pt x="61" y="6"/>
                      <a:pt x="61" y="21"/>
                      <a:pt x="61" y="37"/>
                    </a:cubicBezTo>
                    <a:cubicBezTo>
                      <a:pt x="62" y="70"/>
                      <a:pt x="62" y="102"/>
                      <a:pt x="61" y="135"/>
                    </a:cubicBezTo>
                    <a:cubicBezTo>
                      <a:pt x="61" y="152"/>
                      <a:pt x="61" y="167"/>
                      <a:pt x="81" y="174"/>
                    </a:cubicBezTo>
                    <a:cubicBezTo>
                      <a:pt x="55" y="174"/>
                      <a:pt x="29" y="174"/>
                      <a:pt x="2" y="174"/>
                    </a:cubicBezTo>
                    <a:cubicBezTo>
                      <a:pt x="9" y="167"/>
                      <a:pt x="17" y="163"/>
                      <a:pt x="20" y="157"/>
                    </a:cubicBezTo>
                    <a:cubicBezTo>
                      <a:pt x="23" y="149"/>
                      <a:pt x="22" y="140"/>
                      <a:pt x="22" y="131"/>
                    </a:cubicBezTo>
                    <a:cubicBezTo>
                      <a:pt x="22" y="101"/>
                      <a:pt x="22" y="70"/>
                      <a:pt x="22" y="39"/>
                    </a:cubicBezTo>
                    <a:cubicBezTo>
                      <a:pt x="22" y="14"/>
                      <a:pt x="22" y="14"/>
                      <a:pt x="0" y="0"/>
                    </a:cubicBezTo>
                    <a:cubicBezTo>
                      <a:pt x="29" y="0"/>
                      <a:pt x="54" y="0"/>
                      <a:pt x="80"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71" name="Freeform 37"/>
              <p:cNvSpPr/>
              <p:nvPr/>
            </p:nvSpPr>
            <p:spPr bwMode="auto">
              <a:xfrm>
                <a:off x="10418763" y="4916487"/>
                <a:ext cx="257175" cy="573088"/>
              </a:xfrm>
              <a:custGeom>
                <a:avLst/>
                <a:gdLst>
                  <a:gd name="T0" fmla="*/ 0 w 78"/>
                  <a:gd name="T1" fmla="*/ 174 h 174"/>
                  <a:gd name="T2" fmla="*/ 20 w 78"/>
                  <a:gd name="T3" fmla="*/ 134 h 174"/>
                  <a:gd name="T4" fmla="*/ 20 w 78"/>
                  <a:gd name="T5" fmla="*/ 34 h 174"/>
                  <a:gd name="T6" fmla="*/ 0 w 78"/>
                  <a:gd name="T7" fmla="*/ 0 h 174"/>
                  <a:gd name="T8" fmla="*/ 77 w 78"/>
                  <a:gd name="T9" fmla="*/ 0 h 174"/>
                  <a:gd name="T10" fmla="*/ 58 w 78"/>
                  <a:gd name="T11" fmla="*/ 39 h 174"/>
                  <a:gd name="T12" fmla="*/ 58 w 78"/>
                  <a:gd name="T13" fmla="*/ 137 h 174"/>
                  <a:gd name="T14" fmla="*/ 78 w 78"/>
                  <a:gd name="T15" fmla="*/ 174 h 174"/>
                  <a:gd name="T16" fmla="*/ 0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0" y="174"/>
                    </a:moveTo>
                    <a:cubicBezTo>
                      <a:pt x="20" y="166"/>
                      <a:pt x="20" y="151"/>
                      <a:pt x="20" y="134"/>
                    </a:cubicBezTo>
                    <a:cubicBezTo>
                      <a:pt x="19" y="101"/>
                      <a:pt x="19" y="68"/>
                      <a:pt x="20" y="34"/>
                    </a:cubicBezTo>
                    <a:cubicBezTo>
                      <a:pt x="20" y="19"/>
                      <a:pt x="19" y="6"/>
                      <a:pt x="0" y="0"/>
                    </a:cubicBezTo>
                    <a:cubicBezTo>
                      <a:pt x="26" y="0"/>
                      <a:pt x="52" y="0"/>
                      <a:pt x="77" y="0"/>
                    </a:cubicBezTo>
                    <a:cubicBezTo>
                      <a:pt x="57" y="7"/>
                      <a:pt x="58" y="22"/>
                      <a:pt x="58" y="39"/>
                    </a:cubicBezTo>
                    <a:cubicBezTo>
                      <a:pt x="59" y="71"/>
                      <a:pt x="59" y="104"/>
                      <a:pt x="58" y="137"/>
                    </a:cubicBezTo>
                    <a:cubicBezTo>
                      <a:pt x="58" y="153"/>
                      <a:pt x="58" y="168"/>
                      <a:pt x="78" y="174"/>
                    </a:cubicBezTo>
                    <a:cubicBezTo>
                      <a:pt x="52" y="174"/>
                      <a:pt x="26" y="174"/>
                      <a:pt x="0"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nvGrpSpPr>
            <p:cNvPr id="37" name="组合 46"/>
            <p:cNvGrpSpPr/>
            <p:nvPr/>
          </p:nvGrpSpPr>
          <p:grpSpPr>
            <a:xfrm>
              <a:off x="1274763" y="3577546"/>
              <a:ext cx="341712" cy="340211"/>
              <a:chOff x="1038124" y="1577993"/>
              <a:chExt cx="4010354" cy="3992747"/>
            </a:xfrm>
            <a:grpFill/>
          </p:grpSpPr>
          <p:sp>
            <p:nvSpPr>
              <p:cNvPr id="1048772" name="任意多边形: 形状 151"/>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anchor="t" anchorCtr="0" bIns="45720" compatLnSpc="1" lIns="91440" numCol="1" rIns="91440" tIns="45720" vert="horz" wrap="square">
                <a:noAutofit/>
              </a:bodyPr>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7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74"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dirty="0"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75"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76"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77"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78"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79"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80"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81"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82"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83"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84"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85"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86"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87"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88"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89"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90"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91"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92"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93"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94"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95"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96"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97"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98"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799"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00"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01"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02"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03"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04"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05"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06"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07"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08"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09"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10"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sp>
        <p:nvSpPr>
          <p:cNvPr id="1048811" name="文本框 12"/>
          <p:cNvSpPr txBox="1"/>
          <p:nvPr/>
        </p:nvSpPr>
        <p:spPr>
          <a:xfrm>
            <a:off x="711302" y="1587570"/>
            <a:ext cx="10164934" cy="3697166"/>
          </a:xfrm>
          <a:prstGeom prst="rect"/>
          <a:noFill/>
        </p:spPr>
        <p:txBody>
          <a:bodyPr wrap="square">
            <a:spAutoFit/>
          </a:bodyPr>
          <a:p>
            <a:pPr algn="just">
              <a:lnSpc>
                <a:spcPct val="150000"/>
              </a:lnSpc>
            </a:pPr>
            <a:r>
              <a:rPr altLang="zh-CN" dirty="0" sz="3200" kern="100" lang="en-US">
                <a:effectLst/>
                <a:latin typeface="Times New Roman" panose="02020603050405020304" pitchFamily="18" charset="0"/>
                <a:ea typeface="宋体" panose="02010600030101010101" pitchFamily="2" charset="-122"/>
                <a:cs typeface="Times New Roman" panose="02020603050405020304" pitchFamily="18" charset="0"/>
              </a:rPr>
              <a:t>Externality is a concept employed by utilitarians to justify private property. They use externality to refer to the consequences of an actor’s choices that are not included in (i.e., that are external to) the actor’s private cost-benefit analysis.</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6" presetSubtype="16">
                                  <p:stCondLst>
                                    <p:cond delay="0"/>
                                  </p:stCondLst>
                                  <p:childTnLst>
                                    <p:set>
                                      <p:cBhvr>
                                        <p:cTn dur="1" fill="hold" id="6">
                                          <p:stCondLst>
                                            <p:cond delay="0"/>
                                          </p:stCondLst>
                                        </p:cTn>
                                        <p:tgtEl>
                                          <p:spTgt spid="3145731"/>
                                        </p:tgtEl>
                                        <p:attrNameLst>
                                          <p:attrName>style.visibility</p:attrName>
                                        </p:attrNameLst>
                                      </p:cBhvr>
                                      <p:to>
                                        <p:strVal val="visible"/>
                                      </p:to>
                                    </p:set>
                                    <p:animEffect transition="in" filter="circle(in)">
                                      <p:cBhvr>
                                        <p:cTn dur="250" id="7"/>
                                        <p:tgtEl>
                                          <p:spTgt spid="3145731"/>
                                        </p:tgtEl>
                                      </p:cBhvr>
                                    </p:animEffect>
                                  </p:childTnLst>
                                </p:cTn>
                              </p:par>
                              <p:par>
                                <p:cTn fill="hold" grpId="0" id="8" nodeType="withEffect" presetClass="entr" presetID="6" presetSubtype="16">
                                  <p:stCondLst>
                                    <p:cond delay="0"/>
                                  </p:stCondLst>
                                  <p:childTnLst>
                                    <p:set>
                                      <p:cBhvr>
                                        <p:cTn dur="1" fill="hold" id="9">
                                          <p:stCondLst>
                                            <p:cond delay="0"/>
                                          </p:stCondLst>
                                        </p:cTn>
                                        <p:tgtEl>
                                          <p:spTgt spid="1048740"/>
                                        </p:tgtEl>
                                        <p:attrNameLst>
                                          <p:attrName>style.visibility</p:attrName>
                                        </p:attrNameLst>
                                      </p:cBhvr>
                                      <p:to>
                                        <p:strVal val="visible"/>
                                      </p:to>
                                    </p:set>
                                    <p:animEffect transition="in" filter="circle(in)">
                                      <p:cBhvr>
                                        <p:cTn dur="250" id="10"/>
                                        <p:tgtEl>
                                          <p:spTgt spid="104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cxnSp>
        <p:nvCxnSpPr>
          <p:cNvPr id="3145733" name="直接连接符 3"/>
          <p:cNvCxnSpPr>
            <a:cxnSpLocks/>
          </p:cNvCxnSpPr>
          <p:nvPr/>
        </p:nvCxnSpPr>
        <p:spPr>
          <a:xfrm>
            <a:off x="576469" y="1197782"/>
            <a:ext cx="7215809" cy="0"/>
          </a:xfrm>
          <a:prstGeom prst="line"/>
          <a:ln w="76200">
            <a:solidFill>
              <a:srgbClr val="A1082E"/>
            </a:solidFill>
          </a:ln>
        </p:spPr>
        <p:style>
          <a:lnRef idx="1">
            <a:schemeClr val="accent1"/>
          </a:lnRef>
          <a:fillRef idx="0">
            <a:schemeClr val="accent1"/>
          </a:fillRef>
          <a:effectRef idx="0">
            <a:schemeClr val="accent1"/>
          </a:effectRef>
          <a:fontRef idx="minor">
            <a:schemeClr val="tx1"/>
          </a:fontRef>
        </p:style>
      </p:cxnSp>
      <p:sp>
        <p:nvSpPr>
          <p:cNvPr id="1048815" name="文本框 5"/>
          <p:cNvSpPr txBox="1"/>
          <p:nvPr/>
        </p:nvSpPr>
        <p:spPr>
          <a:xfrm>
            <a:off x="576469" y="539986"/>
            <a:ext cx="5719089" cy="461665"/>
          </a:xfrm>
          <a:prstGeom prst="rect"/>
          <a:noFill/>
        </p:spPr>
        <p:txBody>
          <a:bodyPr rtlCol="0" wrap="square">
            <a:spAutoFit/>
          </a:bodyPr>
          <a:p>
            <a:pPr lvl="0"/>
            <a:r>
              <a:rPr altLang="zh-CN" b="1" dirty="0" sz="2400" lang="en-US">
                <a:solidFill>
                  <a:srgbClr val="A1082E"/>
                </a:solidFill>
              </a:rPr>
              <a:t>3. Overconsumption and pollution</a:t>
            </a:r>
            <a:endParaRPr altLang="en-US" b="1" dirty="0" sz="2400" lang="zh-CN">
              <a:solidFill>
                <a:srgbClr val="A1082E"/>
              </a:solidFill>
            </a:endParaRPr>
          </a:p>
        </p:txBody>
      </p:sp>
      <p:grpSp>
        <p:nvGrpSpPr>
          <p:cNvPr id="41" name="组合 1"/>
          <p:cNvGrpSpPr/>
          <p:nvPr/>
        </p:nvGrpSpPr>
        <p:grpSpPr>
          <a:xfrm>
            <a:off x="8043545" y="742950"/>
            <a:ext cx="2921635" cy="553720"/>
            <a:chOff x="1274763" y="3577546"/>
            <a:chExt cx="1797916" cy="340211"/>
          </a:xfrm>
          <a:solidFill>
            <a:srgbClr val="A1082E"/>
          </a:solidFill>
        </p:grpSpPr>
        <p:grpSp>
          <p:nvGrpSpPr>
            <p:cNvPr id="42" name="组合 7"/>
            <p:cNvGrpSpPr/>
            <p:nvPr/>
          </p:nvGrpSpPr>
          <p:grpSpPr>
            <a:xfrm>
              <a:off x="1800636" y="3585032"/>
              <a:ext cx="1272043" cy="245598"/>
              <a:chOff x="-1555750" y="1939925"/>
              <a:chExt cx="13385800" cy="2584450"/>
            </a:xfrm>
            <a:grpFill/>
          </p:grpSpPr>
          <p:sp>
            <p:nvSpPr>
              <p:cNvPr id="1048816" name="Freeform 6"/>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17" name="Freeform 7"/>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18" name="Freeform 8"/>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19" name="Freeform 9"/>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20" name="Freeform 10"/>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nvGrpSpPr>
              <p:cNvPr id="43" name="组合 8"/>
              <p:cNvGrpSpPr/>
              <p:nvPr/>
            </p:nvGrpSpPr>
            <p:grpSpPr>
              <a:xfrm>
                <a:off x="2716213" y="2265362"/>
                <a:ext cx="2441575" cy="1811338"/>
                <a:chOff x="2716213" y="2265362"/>
                <a:chExt cx="2441575" cy="1811338"/>
              </a:xfrm>
              <a:grpFill/>
            </p:grpSpPr>
            <p:sp>
              <p:nvSpPr>
                <p:cNvPr id="1048821" name="Freeform 12"/>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22" name="Freeform 13"/>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sp>
            <p:nvSpPr>
              <p:cNvPr id="1048823" name="Freeform 22"/>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cxnSp>
          <p:nvCxnSpPr>
            <p:cNvPr id="3145734" name="直接连接符 21"/>
            <p:cNvCxnSpPr>
              <a:cxnSpLocks/>
            </p:cNvCxnSpPr>
            <p:nvPr/>
          </p:nvCxnSpPr>
          <p:spPr>
            <a:xfrm>
              <a:off x="1659216" y="3578150"/>
              <a:ext cx="0" cy="331222"/>
            </a:xfrm>
            <a:prstGeom prst="line"/>
            <a:grpFill/>
            <a:ln>
              <a:solidFill>
                <a:srgbClr val="A1082E"/>
              </a:solidFill>
            </a:ln>
          </p:spPr>
          <p:style>
            <a:lnRef idx="1">
              <a:schemeClr val="accent1"/>
            </a:lnRef>
            <a:fillRef idx="0">
              <a:schemeClr val="accent1"/>
            </a:fillRef>
            <a:effectRef idx="0">
              <a:schemeClr val="accent1"/>
            </a:effectRef>
            <a:fontRef idx="minor">
              <a:schemeClr val="tx1"/>
            </a:fontRef>
          </p:style>
        </p:cxnSp>
        <p:grpSp>
          <p:nvGrpSpPr>
            <p:cNvPr id="44" name="组合 22"/>
            <p:cNvGrpSpPr/>
            <p:nvPr/>
          </p:nvGrpSpPr>
          <p:grpSpPr>
            <a:xfrm>
              <a:off x="1800636" y="3840902"/>
              <a:ext cx="1272043" cy="66679"/>
              <a:chOff x="-1525588" y="4864100"/>
              <a:chExt cx="13355638" cy="700088"/>
            </a:xfrm>
            <a:grpFill/>
          </p:grpSpPr>
          <p:sp>
            <p:nvSpPr>
              <p:cNvPr id="1048824" name="Freeform 14"/>
              <p:cNvSpPr/>
              <p:nvPr/>
            </p:nvSpPr>
            <p:spPr bwMode="auto">
              <a:xfrm>
                <a:off x="158750" y="4902200"/>
                <a:ext cx="698500" cy="590550"/>
              </a:xfrm>
              <a:custGeom>
                <a:avLst/>
                <a:gdLst>
                  <a:gd name="T0" fmla="*/ 51 w 212"/>
                  <a:gd name="T1" fmla="*/ 178 h 179"/>
                  <a:gd name="T2" fmla="*/ 2 w 212"/>
                  <a:gd name="T3" fmla="*/ 178 h 179"/>
                  <a:gd name="T4" fmla="*/ 21 w 212"/>
                  <a:gd name="T5" fmla="*/ 139 h 179"/>
                  <a:gd name="T6" fmla="*/ 21 w 212"/>
                  <a:gd name="T7" fmla="*/ 39 h 179"/>
                  <a:gd name="T8" fmla="*/ 0 w 212"/>
                  <a:gd name="T9" fmla="*/ 8 h 179"/>
                  <a:gd name="T10" fmla="*/ 2 w 212"/>
                  <a:gd name="T11" fmla="*/ 3 h 179"/>
                  <a:gd name="T12" fmla="*/ 56 w 212"/>
                  <a:gd name="T13" fmla="*/ 3 h 179"/>
                  <a:gd name="T14" fmla="*/ 65 w 212"/>
                  <a:gd name="T15" fmla="*/ 18 h 179"/>
                  <a:gd name="T16" fmla="*/ 106 w 212"/>
                  <a:gd name="T17" fmla="*/ 124 h 179"/>
                  <a:gd name="T18" fmla="*/ 145 w 212"/>
                  <a:gd name="T19" fmla="*/ 20 h 179"/>
                  <a:gd name="T20" fmla="*/ 173 w 212"/>
                  <a:gd name="T21" fmla="*/ 2 h 179"/>
                  <a:gd name="T22" fmla="*/ 211 w 212"/>
                  <a:gd name="T23" fmla="*/ 5 h 179"/>
                  <a:gd name="T24" fmla="*/ 191 w 212"/>
                  <a:gd name="T25" fmla="*/ 45 h 179"/>
                  <a:gd name="T26" fmla="*/ 191 w 212"/>
                  <a:gd name="T27" fmla="*/ 137 h 179"/>
                  <a:gd name="T28" fmla="*/ 212 w 212"/>
                  <a:gd name="T29" fmla="*/ 178 h 179"/>
                  <a:gd name="T30" fmla="*/ 136 w 212"/>
                  <a:gd name="T31" fmla="*/ 178 h 179"/>
                  <a:gd name="T32" fmla="*/ 155 w 212"/>
                  <a:gd name="T33" fmla="*/ 133 h 179"/>
                  <a:gd name="T34" fmla="*/ 151 w 212"/>
                  <a:gd name="T35" fmla="*/ 32 h 179"/>
                  <a:gd name="T36" fmla="*/ 96 w 212"/>
                  <a:gd name="T37" fmla="*/ 179 h 179"/>
                  <a:gd name="T38" fmla="*/ 90 w 212"/>
                  <a:gd name="T39" fmla="*/ 179 h 179"/>
                  <a:gd name="T40" fmla="*/ 35 w 212"/>
                  <a:gd name="T41" fmla="*/ 38 h 179"/>
                  <a:gd name="T42" fmla="*/ 31 w 212"/>
                  <a:gd name="T43" fmla="*/ 39 h 179"/>
                  <a:gd name="T44" fmla="*/ 32 w 212"/>
                  <a:gd name="T45" fmla="*/ 153 h 179"/>
                  <a:gd name="T46" fmla="*/ 51 w 212"/>
                  <a:gd name="T4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2" h="179">
                    <a:moveTo>
                      <a:pt x="51" y="178"/>
                    </a:moveTo>
                    <a:cubicBezTo>
                      <a:pt x="36" y="178"/>
                      <a:pt x="19" y="178"/>
                      <a:pt x="2" y="178"/>
                    </a:cubicBezTo>
                    <a:cubicBezTo>
                      <a:pt x="20" y="170"/>
                      <a:pt x="21" y="155"/>
                      <a:pt x="21" y="139"/>
                    </a:cubicBezTo>
                    <a:cubicBezTo>
                      <a:pt x="21" y="105"/>
                      <a:pt x="21" y="72"/>
                      <a:pt x="21" y="39"/>
                    </a:cubicBezTo>
                    <a:cubicBezTo>
                      <a:pt x="21" y="24"/>
                      <a:pt x="20" y="11"/>
                      <a:pt x="0" y="8"/>
                    </a:cubicBezTo>
                    <a:cubicBezTo>
                      <a:pt x="1" y="6"/>
                      <a:pt x="1" y="4"/>
                      <a:pt x="2" y="3"/>
                    </a:cubicBezTo>
                    <a:cubicBezTo>
                      <a:pt x="20" y="3"/>
                      <a:pt x="38" y="2"/>
                      <a:pt x="56" y="3"/>
                    </a:cubicBezTo>
                    <a:cubicBezTo>
                      <a:pt x="59" y="4"/>
                      <a:pt x="63" y="12"/>
                      <a:pt x="65" y="18"/>
                    </a:cubicBezTo>
                    <a:cubicBezTo>
                      <a:pt x="78" y="51"/>
                      <a:pt x="91" y="86"/>
                      <a:pt x="106" y="124"/>
                    </a:cubicBezTo>
                    <a:cubicBezTo>
                      <a:pt x="120" y="87"/>
                      <a:pt x="134" y="54"/>
                      <a:pt x="145" y="20"/>
                    </a:cubicBezTo>
                    <a:cubicBezTo>
                      <a:pt x="150" y="5"/>
                      <a:pt x="158" y="0"/>
                      <a:pt x="173" y="2"/>
                    </a:cubicBezTo>
                    <a:cubicBezTo>
                      <a:pt x="185" y="3"/>
                      <a:pt x="197" y="2"/>
                      <a:pt x="211" y="5"/>
                    </a:cubicBezTo>
                    <a:cubicBezTo>
                      <a:pt x="188" y="12"/>
                      <a:pt x="191" y="29"/>
                      <a:pt x="191" y="45"/>
                    </a:cubicBezTo>
                    <a:cubicBezTo>
                      <a:pt x="191" y="76"/>
                      <a:pt x="191" y="107"/>
                      <a:pt x="191" y="137"/>
                    </a:cubicBezTo>
                    <a:cubicBezTo>
                      <a:pt x="191" y="163"/>
                      <a:pt x="191" y="163"/>
                      <a:pt x="212" y="178"/>
                    </a:cubicBezTo>
                    <a:cubicBezTo>
                      <a:pt x="185" y="178"/>
                      <a:pt x="161" y="178"/>
                      <a:pt x="136" y="178"/>
                    </a:cubicBezTo>
                    <a:cubicBezTo>
                      <a:pt x="161" y="170"/>
                      <a:pt x="155" y="150"/>
                      <a:pt x="155" y="133"/>
                    </a:cubicBezTo>
                    <a:cubicBezTo>
                      <a:pt x="155" y="100"/>
                      <a:pt x="155" y="67"/>
                      <a:pt x="151" y="32"/>
                    </a:cubicBezTo>
                    <a:cubicBezTo>
                      <a:pt x="133" y="81"/>
                      <a:pt x="114" y="130"/>
                      <a:pt x="96" y="179"/>
                    </a:cubicBezTo>
                    <a:cubicBezTo>
                      <a:pt x="94" y="179"/>
                      <a:pt x="92" y="179"/>
                      <a:pt x="90" y="179"/>
                    </a:cubicBezTo>
                    <a:cubicBezTo>
                      <a:pt x="72" y="132"/>
                      <a:pt x="53" y="85"/>
                      <a:pt x="35" y="38"/>
                    </a:cubicBezTo>
                    <a:cubicBezTo>
                      <a:pt x="34" y="39"/>
                      <a:pt x="33" y="39"/>
                      <a:pt x="31" y="39"/>
                    </a:cubicBezTo>
                    <a:cubicBezTo>
                      <a:pt x="31" y="77"/>
                      <a:pt x="30" y="115"/>
                      <a:pt x="32" y="153"/>
                    </a:cubicBezTo>
                    <a:cubicBezTo>
                      <a:pt x="33" y="162"/>
                      <a:pt x="44" y="170"/>
                      <a:pt x="51" y="1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25" name="Freeform 15"/>
              <p:cNvSpPr/>
              <p:nvPr/>
            </p:nvSpPr>
            <p:spPr bwMode="auto">
              <a:xfrm>
                <a:off x="9802813" y="4916487"/>
                <a:ext cx="554038" cy="573088"/>
              </a:xfrm>
              <a:custGeom>
                <a:avLst/>
                <a:gdLst>
                  <a:gd name="T0" fmla="*/ 75 w 168"/>
                  <a:gd name="T1" fmla="*/ 0 h 174"/>
                  <a:gd name="T2" fmla="*/ 53 w 168"/>
                  <a:gd name="T3" fmla="*/ 76 h 174"/>
                  <a:gd name="T4" fmla="*/ 108 w 168"/>
                  <a:gd name="T5" fmla="*/ 76 h 174"/>
                  <a:gd name="T6" fmla="*/ 91 w 168"/>
                  <a:gd name="T7" fmla="*/ 0 h 174"/>
                  <a:gd name="T8" fmla="*/ 168 w 168"/>
                  <a:gd name="T9" fmla="*/ 0 h 174"/>
                  <a:gd name="T10" fmla="*/ 149 w 168"/>
                  <a:gd name="T11" fmla="*/ 40 h 174"/>
                  <a:gd name="T12" fmla="*/ 149 w 168"/>
                  <a:gd name="T13" fmla="*/ 136 h 174"/>
                  <a:gd name="T14" fmla="*/ 168 w 168"/>
                  <a:gd name="T15" fmla="*/ 174 h 174"/>
                  <a:gd name="T16" fmla="*/ 90 w 168"/>
                  <a:gd name="T17" fmla="*/ 174 h 174"/>
                  <a:gd name="T18" fmla="*/ 112 w 168"/>
                  <a:gd name="T19" fmla="*/ 91 h 174"/>
                  <a:gd name="T20" fmla="*/ 56 w 168"/>
                  <a:gd name="T21" fmla="*/ 91 h 174"/>
                  <a:gd name="T22" fmla="*/ 57 w 168"/>
                  <a:gd name="T23" fmla="*/ 153 h 174"/>
                  <a:gd name="T24" fmla="*/ 74 w 168"/>
                  <a:gd name="T25" fmla="*/ 173 h 174"/>
                  <a:gd name="T26" fmla="*/ 0 w 168"/>
                  <a:gd name="T27" fmla="*/ 173 h 174"/>
                  <a:gd name="T28" fmla="*/ 17 w 168"/>
                  <a:gd name="T29" fmla="*/ 135 h 174"/>
                  <a:gd name="T30" fmla="*/ 17 w 168"/>
                  <a:gd name="T31" fmla="*/ 41 h 174"/>
                  <a:gd name="T32" fmla="*/ 0 w 168"/>
                  <a:gd name="T33" fmla="*/ 0 h 174"/>
                  <a:gd name="T34" fmla="*/ 75 w 168"/>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8" h="174">
                    <a:moveTo>
                      <a:pt x="75" y="0"/>
                    </a:moveTo>
                    <a:cubicBezTo>
                      <a:pt x="38" y="19"/>
                      <a:pt x="65" y="51"/>
                      <a:pt x="53" y="76"/>
                    </a:cubicBezTo>
                    <a:cubicBezTo>
                      <a:pt x="75" y="76"/>
                      <a:pt x="91" y="76"/>
                      <a:pt x="108" y="76"/>
                    </a:cubicBezTo>
                    <a:cubicBezTo>
                      <a:pt x="117" y="34"/>
                      <a:pt x="113" y="16"/>
                      <a:pt x="91" y="0"/>
                    </a:cubicBezTo>
                    <a:cubicBezTo>
                      <a:pt x="118" y="0"/>
                      <a:pt x="143" y="0"/>
                      <a:pt x="168" y="0"/>
                    </a:cubicBezTo>
                    <a:cubicBezTo>
                      <a:pt x="148" y="8"/>
                      <a:pt x="149" y="23"/>
                      <a:pt x="149" y="40"/>
                    </a:cubicBezTo>
                    <a:cubicBezTo>
                      <a:pt x="150" y="72"/>
                      <a:pt x="150" y="104"/>
                      <a:pt x="149" y="136"/>
                    </a:cubicBezTo>
                    <a:cubicBezTo>
                      <a:pt x="149" y="152"/>
                      <a:pt x="150" y="166"/>
                      <a:pt x="168" y="174"/>
                    </a:cubicBezTo>
                    <a:cubicBezTo>
                      <a:pt x="143" y="174"/>
                      <a:pt x="118" y="174"/>
                      <a:pt x="90" y="174"/>
                    </a:cubicBezTo>
                    <a:cubicBezTo>
                      <a:pt x="127" y="151"/>
                      <a:pt x="104" y="119"/>
                      <a:pt x="112" y="91"/>
                    </a:cubicBezTo>
                    <a:cubicBezTo>
                      <a:pt x="92" y="91"/>
                      <a:pt x="75" y="91"/>
                      <a:pt x="56" y="91"/>
                    </a:cubicBezTo>
                    <a:cubicBezTo>
                      <a:pt x="56" y="112"/>
                      <a:pt x="55" y="133"/>
                      <a:pt x="57" y="153"/>
                    </a:cubicBezTo>
                    <a:cubicBezTo>
                      <a:pt x="58" y="160"/>
                      <a:pt x="68" y="166"/>
                      <a:pt x="74" y="173"/>
                    </a:cubicBezTo>
                    <a:cubicBezTo>
                      <a:pt x="50" y="173"/>
                      <a:pt x="25" y="173"/>
                      <a:pt x="0" y="173"/>
                    </a:cubicBezTo>
                    <a:cubicBezTo>
                      <a:pt x="17" y="165"/>
                      <a:pt x="17" y="150"/>
                      <a:pt x="17" y="135"/>
                    </a:cubicBezTo>
                    <a:cubicBezTo>
                      <a:pt x="16" y="103"/>
                      <a:pt x="17" y="72"/>
                      <a:pt x="17" y="41"/>
                    </a:cubicBezTo>
                    <a:cubicBezTo>
                      <a:pt x="17" y="25"/>
                      <a:pt x="19" y="8"/>
                      <a:pt x="0" y="0"/>
                    </a:cubicBezTo>
                    <a:cubicBezTo>
                      <a:pt x="25" y="0"/>
                      <a:pt x="50" y="0"/>
                      <a:pt x="7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26" name="Freeform 16"/>
              <p:cNvSpPr>
                <a:spLocks noEditPoints="1"/>
              </p:cNvSpPr>
              <p:nvPr/>
            </p:nvSpPr>
            <p:spPr bwMode="auto">
              <a:xfrm>
                <a:off x="-1525588" y="4886325"/>
                <a:ext cx="514350" cy="628650"/>
              </a:xfrm>
              <a:custGeom>
                <a:avLst/>
                <a:gdLst>
                  <a:gd name="T0" fmla="*/ 2 w 156"/>
                  <a:gd name="T1" fmla="*/ 182 h 191"/>
                  <a:gd name="T2" fmla="*/ 0 w 156"/>
                  <a:gd name="T3" fmla="*/ 7 h 191"/>
                  <a:gd name="T4" fmla="*/ 115 w 156"/>
                  <a:gd name="T5" fmla="*/ 15 h 191"/>
                  <a:gd name="T6" fmla="*/ 127 w 156"/>
                  <a:gd name="T7" fmla="*/ 84 h 191"/>
                  <a:gd name="T8" fmla="*/ 107 w 156"/>
                  <a:gd name="T9" fmla="*/ 101 h 191"/>
                  <a:gd name="T10" fmla="*/ 156 w 156"/>
                  <a:gd name="T11" fmla="*/ 182 h 191"/>
                  <a:gd name="T12" fmla="*/ 94 w 156"/>
                  <a:gd name="T13" fmla="*/ 157 h 191"/>
                  <a:gd name="T14" fmla="*/ 61 w 156"/>
                  <a:gd name="T15" fmla="*/ 101 h 191"/>
                  <a:gd name="T16" fmla="*/ 77 w 156"/>
                  <a:gd name="T17" fmla="*/ 182 h 191"/>
                  <a:gd name="T18" fmla="*/ 2 w 156"/>
                  <a:gd name="T19" fmla="*/ 182 h 191"/>
                  <a:gd name="T20" fmla="*/ 57 w 156"/>
                  <a:gd name="T21" fmla="*/ 92 h 191"/>
                  <a:gd name="T22" fmla="*/ 62 w 156"/>
                  <a:gd name="T23" fmla="*/ 97 h 191"/>
                  <a:gd name="T24" fmla="*/ 93 w 156"/>
                  <a:gd name="T25" fmla="*/ 77 h 191"/>
                  <a:gd name="T26" fmla="*/ 90 w 156"/>
                  <a:gd name="T27" fmla="*/ 26 h 191"/>
                  <a:gd name="T28" fmla="*/ 66 w 156"/>
                  <a:gd name="T29" fmla="*/ 18 h 191"/>
                  <a:gd name="T30" fmla="*/ 57 w 156"/>
                  <a:gd name="T31" fmla="*/ 28 h 191"/>
                  <a:gd name="T32" fmla="*/ 57 w 156"/>
                  <a:gd name="T33" fmla="*/ 9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91">
                    <a:moveTo>
                      <a:pt x="2" y="182"/>
                    </a:moveTo>
                    <a:cubicBezTo>
                      <a:pt x="25" y="160"/>
                      <a:pt x="25" y="31"/>
                      <a:pt x="0" y="7"/>
                    </a:cubicBezTo>
                    <a:cubicBezTo>
                      <a:pt x="41" y="9"/>
                      <a:pt x="79" y="0"/>
                      <a:pt x="115" y="15"/>
                    </a:cubicBezTo>
                    <a:cubicBezTo>
                      <a:pt x="142" y="26"/>
                      <a:pt x="148" y="62"/>
                      <a:pt x="127" y="84"/>
                    </a:cubicBezTo>
                    <a:cubicBezTo>
                      <a:pt x="122" y="90"/>
                      <a:pt x="114" y="95"/>
                      <a:pt x="107" y="101"/>
                    </a:cubicBezTo>
                    <a:cubicBezTo>
                      <a:pt x="123" y="128"/>
                      <a:pt x="139" y="155"/>
                      <a:pt x="156" y="182"/>
                    </a:cubicBezTo>
                    <a:cubicBezTo>
                      <a:pt x="121" y="191"/>
                      <a:pt x="112" y="188"/>
                      <a:pt x="94" y="157"/>
                    </a:cubicBezTo>
                    <a:cubicBezTo>
                      <a:pt x="84" y="139"/>
                      <a:pt x="73" y="122"/>
                      <a:pt x="61" y="101"/>
                    </a:cubicBezTo>
                    <a:cubicBezTo>
                      <a:pt x="50" y="139"/>
                      <a:pt x="55" y="168"/>
                      <a:pt x="77" y="182"/>
                    </a:cubicBezTo>
                    <a:cubicBezTo>
                      <a:pt x="51" y="182"/>
                      <a:pt x="28" y="182"/>
                      <a:pt x="2" y="182"/>
                    </a:cubicBezTo>
                    <a:close/>
                    <a:moveTo>
                      <a:pt x="57" y="92"/>
                    </a:moveTo>
                    <a:cubicBezTo>
                      <a:pt x="59" y="93"/>
                      <a:pt x="60" y="95"/>
                      <a:pt x="62" y="97"/>
                    </a:cubicBezTo>
                    <a:cubicBezTo>
                      <a:pt x="73" y="90"/>
                      <a:pt x="91" y="86"/>
                      <a:pt x="93" y="77"/>
                    </a:cubicBezTo>
                    <a:cubicBezTo>
                      <a:pt x="97" y="61"/>
                      <a:pt x="94" y="42"/>
                      <a:pt x="90" y="26"/>
                    </a:cubicBezTo>
                    <a:cubicBezTo>
                      <a:pt x="89" y="21"/>
                      <a:pt x="74" y="19"/>
                      <a:pt x="66" y="18"/>
                    </a:cubicBezTo>
                    <a:cubicBezTo>
                      <a:pt x="63" y="17"/>
                      <a:pt x="57" y="25"/>
                      <a:pt x="57" y="28"/>
                    </a:cubicBezTo>
                    <a:cubicBezTo>
                      <a:pt x="56" y="49"/>
                      <a:pt x="57" y="71"/>
                      <a:pt x="57" y="9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27" name="Freeform 17"/>
              <p:cNvSpPr>
                <a:spLocks noEditPoints="1"/>
              </p:cNvSpPr>
              <p:nvPr/>
            </p:nvSpPr>
            <p:spPr bwMode="auto">
              <a:xfrm>
                <a:off x="4838700" y="4906962"/>
                <a:ext cx="514350" cy="608013"/>
              </a:xfrm>
              <a:custGeom>
                <a:avLst/>
                <a:gdLst>
                  <a:gd name="T0" fmla="*/ 56 w 156"/>
                  <a:gd name="T1" fmla="*/ 96 h 185"/>
                  <a:gd name="T2" fmla="*/ 78 w 156"/>
                  <a:gd name="T3" fmla="*/ 177 h 185"/>
                  <a:gd name="T4" fmla="*/ 1 w 156"/>
                  <a:gd name="T5" fmla="*/ 177 h 185"/>
                  <a:gd name="T6" fmla="*/ 18 w 156"/>
                  <a:gd name="T7" fmla="*/ 130 h 185"/>
                  <a:gd name="T8" fmla="*/ 18 w 156"/>
                  <a:gd name="T9" fmla="*/ 38 h 185"/>
                  <a:gd name="T10" fmla="*/ 0 w 156"/>
                  <a:gd name="T11" fmla="*/ 3 h 185"/>
                  <a:gd name="T12" fmla="*/ 13 w 156"/>
                  <a:gd name="T13" fmla="*/ 1 h 185"/>
                  <a:gd name="T14" fmla="*/ 85 w 156"/>
                  <a:gd name="T15" fmla="*/ 2 h 185"/>
                  <a:gd name="T16" fmla="*/ 138 w 156"/>
                  <a:gd name="T17" fmla="*/ 36 h 185"/>
                  <a:gd name="T18" fmla="*/ 107 w 156"/>
                  <a:gd name="T19" fmla="*/ 94 h 185"/>
                  <a:gd name="T20" fmla="*/ 156 w 156"/>
                  <a:gd name="T21" fmla="*/ 176 h 185"/>
                  <a:gd name="T22" fmla="*/ 94 w 156"/>
                  <a:gd name="T23" fmla="*/ 150 h 185"/>
                  <a:gd name="T24" fmla="*/ 65 w 156"/>
                  <a:gd name="T25" fmla="*/ 101 h 185"/>
                  <a:gd name="T26" fmla="*/ 56 w 156"/>
                  <a:gd name="T27" fmla="*/ 96 h 185"/>
                  <a:gd name="T28" fmla="*/ 57 w 156"/>
                  <a:gd name="T29" fmla="*/ 87 h 185"/>
                  <a:gd name="T30" fmla="*/ 95 w 156"/>
                  <a:gd name="T31" fmla="*/ 71 h 185"/>
                  <a:gd name="T32" fmla="*/ 89 w 156"/>
                  <a:gd name="T33" fmla="*/ 19 h 185"/>
                  <a:gd name="T34" fmla="*/ 66 w 156"/>
                  <a:gd name="T35" fmla="*/ 12 h 185"/>
                  <a:gd name="T36" fmla="*/ 57 w 156"/>
                  <a:gd name="T37" fmla="*/ 22 h 185"/>
                  <a:gd name="T38" fmla="*/ 57 w 156"/>
                  <a:gd name="T39" fmla="*/ 8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85">
                    <a:moveTo>
                      <a:pt x="56" y="96"/>
                    </a:moveTo>
                    <a:cubicBezTo>
                      <a:pt x="62" y="125"/>
                      <a:pt x="42" y="155"/>
                      <a:pt x="78" y="177"/>
                    </a:cubicBezTo>
                    <a:cubicBezTo>
                      <a:pt x="50" y="177"/>
                      <a:pt x="25" y="177"/>
                      <a:pt x="1" y="177"/>
                    </a:cubicBezTo>
                    <a:cubicBezTo>
                      <a:pt x="23" y="167"/>
                      <a:pt x="18" y="147"/>
                      <a:pt x="18" y="130"/>
                    </a:cubicBezTo>
                    <a:cubicBezTo>
                      <a:pt x="18" y="99"/>
                      <a:pt x="18" y="69"/>
                      <a:pt x="18" y="38"/>
                    </a:cubicBezTo>
                    <a:cubicBezTo>
                      <a:pt x="18" y="23"/>
                      <a:pt x="19" y="9"/>
                      <a:pt x="0" y="3"/>
                    </a:cubicBezTo>
                    <a:cubicBezTo>
                      <a:pt x="4" y="2"/>
                      <a:pt x="9" y="1"/>
                      <a:pt x="13" y="1"/>
                    </a:cubicBezTo>
                    <a:cubicBezTo>
                      <a:pt x="37" y="1"/>
                      <a:pt x="61" y="0"/>
                      <a:pt x="85" y="2"/>
                    </a:cubicBezTo>
                    <a:cubicBezTo>
                      <a:pt x="116" y="4"/>
                      <a:pt x="133" y="16"/>
                      <a:pt x="138" y="36"/>
                    </a:cubicBezTo>
                    <a:cubicBezTo>
                      <a:pt x="144" y="58"/>
                      <a:pt x="135" y="75"/>
                      <a:pt x="107" y="94"/>
                    </a:cubicBezTo>
                    <a:cubicBezTo>
                      <a:pt x="123" y="122"/>
                      <a:pt x="140" y="149"/>
                      <a:pt x="156" y="176"/>
                    </a:cubicBezTo>
                    <a:cubicBezTo>
                      <a:pt x="118" y="185"/>
                      <a:pt x="113" y="183"/>
                      <a:pt x="94" y="150"/>
                    </a:cubicBezTo>
                    <a:cubicBezTo>
                      <a:pt x="85" y="134"/>
                      <a:pt x="75" y="117"/>
                      <a:pt x="65" y="101"/>
                    </a:cubicBezTo>
                    <a:cubicBezTo>
                      <a:pt x="64" y="100"/>
                      <a:pt x="62" y="100"/>
                      <a:pt x="56" y="96"/>
                    </a:cubicBezTo>
                    <a:close/>
                    <a:moveTo>
                      <a:pt x="57" y="87"/>
                    </a:moveTo>
                    <a:cubicBezTo>
                      <a:pt x="73" y="86"/>
                      <a:pt x="88" y="87"/>
                      <a:pt x="95" y="71"/>
                    </a:cubicBezTo>
                    <a:cubicBezTo>
                      <a:pt x="102" y="53"/>
                      <a:pt x="102" y="34"/>
                      <a:pt x="89" y="19"/>
                    </a:cubicBezTo>
                    <a:cubicBezTo>
                      <a:pt x="85" y="13"/>
                      <a:pt x="74" y="12"/>
                      <a:pt x="66" y="12"/>
                    </a:cubicBezTo>
                    <a:cubicBezTo>
                      <a:pt x="63" y="12"/>
                      <a:pt x="57" y="19"/>
                      <a:pt x="57" y="22"/>
                    </a:cubicBezTo>
                    <a:cubicBezTo>
                      <a:pt x="56" y="43"/>
                      <a:pt x="57" y="64"/>
                      <a:pt x="57" y="8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28" name="Freeform 18"/>
              <p:cNvSpPr>
                <a:spLocks noEditPoints="1"/>
              </p:cNvSpPr>
              <p:nvPr/>
            </p:nvSpPr>
            <p:spPr bwMode="auto">
              <a:xfrm>
                <a:off x="7708900" y="4889500"/>
                <a:ext cx="557213" cy="674688"/>
              </a:xfrm>
              <a:custGeom>
                <a:avLst/>
                <a:gdLst>
                  <a:gd name="T0" fmla="*/ 0 w 169"/>
                  <a:gd name="T1" fmla="*/ 95 h 205"/>
                  <a:gd name="T2" fmla="*/ 87 w 169"/>
                  <a:gd name="T3" fmla="*/ 2 h 205"/>
                  <a:gd name="T4" fmla="*/ 166 w 169"/>
                  <a:gd name="T5" fmla="*/ 93 h 205"/>
                  <a:gd name="T6" fmla="*/ 54 w 169"/>
                  <a:gd name="T7" fmla="*/ 183 h 205"/>
                  <a:gd name="T8" fmla="*/ 0 w 169"/>
                  <a:gd name="T9" fmla="*/ 95 h 205"/>
                  <a:gd name="T10" fmla="*/ 40 w 169"/>
                  <a:gd name="T11" fmla="*/ 95 h 205"/>
                  <a:gd name="T12" fmla="*/ 50 w 169"/>
                  <a:gd name="T13" fmla="*/ 152 h 205"/>
                  <a:gd name="T14" fmla="*/ 83 w 169"/>
                  <a:gd name="T15" fmla="*/ 179 h 205"/>
                  <a:gd name="T16" fmla="*/ 115 w 169"/>
                  <a:gd name="T17" fmla="*/ 154 h 205"/>
                  <a:gd name="T18" fmla="*/ 115 w 169"/>
                  <a:gd name="T19" fmla="*/ 37 h 205"/>
                  <a:gd name="T20" fmla="*/ 82 w 169"/>
                  <a:gd name="T21" fmla="*/ 12 h 205"/>
                  <a:gd name="T22" fmla="*/ 50 w 169"/>
                  <a:gd name="T23" fmla="*/ 40 h 205"/>
                  <a:gd name="T24" fmla="*/ 40 w 169"/>
                  <a:gd name="T25"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205">
                    <a:moveTo>
                      <a:pt x="0" y="95"/>
                    </a:moveTo>
                    <a:cubicBezTo>
                      <a:pt x="0" y="40"/>
                      <a:pt x="37" y="0"/>
                      <a:pt x="87" y="2"/>
                    </a:cubicBezTo>
                    <a:cubicBezTo>
                      <a:pt x="132" y="3"/>
                      <a:pt x="164" y="40"/>
                      <a:pt x="166" y="93"/>
                    </a:cubicBezTo>
                    <a:cubicBezTo>
                      <a:pt x="169" y="159"/>
                      <a:pt x="112" y="205"/>
                      <a:pt x="54" y="183"/>
                    </a:cubicBezTo>
                    <a:cubicBezTo>
                      <a:pt x="22" y="171"/>
                      <a:pt x="0" y="135"/>
                      <a:pt x="0" y="95"/>
                    </a:cubicBezTo>
                    <a:close/>
                    <a:moveTo>
                      <a:pt x="40" y="95"/>
                    </a:moveTo>
                    <a:cubicBezTo>
                      <a:pt x="43" y="114"/>
                      <a:pt x="45" y="133"/>
                      <a:pt x="50" y="152"/>
                    </a:cubicBezTo>
                    <a:cubicBezTo>
                      <a:pt x="54" y="167"/>
                      <a:pt x="65" y="179"/>
                      <a:pt x="83" y="179"/>
                    </a:cubicBezTo>
                    <a:cubicBezTo>
                      <a:pt x="100" y="179"/>
                      <a:pt x="110" y="169"/>
                      <a:pt x="115" y="154"/>
                    </a:cubicBezTo>
                    <a:cubicBezTo>
                      <a:pt x="129" y="115"/>
                      <a:pt x="129" y="75"/>
                      <a:pt x="115" y="37"/>
                    </a:cubicBezTo>
                    <a:cubicBezTo>
                      <a:pt x="110" y="22"/>
                      <a:pt x="99" y="11"/>
                      <a:pt x="82" y="12"/>
                    </a:cubicBezTo>
                    <a:cubicBezTo>
                      <a:pt x="64" y="12"/>
                      <a:pt x="54" y="24"/>
                      <a:pt x="50" y="40"/>
                    </a:cubicBezTo>
                    <a:cubicBezTo>
                      <a:pt x="45" y="57"/>
                      <a:pt x="43" y="76"/>
                      <a:pt x="40"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29" name="Freeform 19"/>
              <p:cNvSpPr/>
              <p:nvPr/>
            </p:nvSpPr>
            <p:spPr bwMode="auto">
              <a:xfrm>
                <a:off x="4294188" y="4916487"/>
                <a:ext cx="477838" cy="576263"/>
              </a:xfrm>
              <a:custGeom>
                <a:avLst/>
                <a:gdLst>
                  <a:gd name="T0" fmla="*/ 134 w 145"/>
                  <a:gd name="T1" fmla="*/ 0 h 175"/>
                  <a:gd name="T2" fmla="*/ 134 w 145"/>
                  <a:gd name="T3" fmla="*/ 48 h 175"/>
                  <a:gd name="T4" fmla="*/ 130 w 145"/>
                  <a:gd name="T5" fmla="*/ 49 h 175"/>
                  <a:gd name="T6" fmla="*/ 123 w 145"/>
                  <a:gd name="T7" fmla="*/ 33 h 175"/>
                  <a:gd name="T8" fmla="*/ 98 w 145"/>
                  <a:gd name="T9" fmla="*/ 10 h 175"/>
                  <a:gd name="T10" fmla="*/ 59 w 145"/>
                  <a:gd name="T11" fmla="*/ 39 h 175"/>
                  <a:gd name="T12" fmla="*/ 59 w 145"/>
                  <a:gd name="T13" fmla="*/ 77 h 175"/>
                  <a:gd name="T14" fmla="*/ 101 w 145"/>
                  <a:gd name="T15" fmla="*/ 43 h 175"/>
                  <a:gd name="T16" fmla="*/ 101 w 145"/>
                  <a:gd name="T17" fmla="*/ 126 h 175"/>
                  <a:gd name="T18" fmla="*/ 59 w 145"/>
                  <a:gd name="T19" fmla="*/ 91 h 175"/>
                  <a:gd name="T20" fmla="*/ 60 w 145"/>
                  <a:gd name="T21" fmla="*/ 153 h 175"/>
                  <a:gd name="T22" fmla="*/ 76 w 145"/>
                  <a:gd name="T23" fmla="*/ 166 h 175"/>
                  <a:gd name="T24" fmla="*/ 130 w 145"/>
                  <a:gd name="T25" fmla="*/ 139 h 175"/>
                  <a:gd name="T26" fmla="*/ 140 w 145"/>
                  <a:gd name="T27" fmla="*/ 122 h 175"/>
                  <a:gd name="T28" fmla="*/ 145 w 145"/>
                  <a:gd name="T29" fmla="*/ 123 h 175"/>
                  <a:gd name="T30" fmla="*/ 137 w 145"/>
                  <a:gd name="T31" fmla="*/ 170 h 175"/>
                  <a:gd name="T32" fmla="*/ 127 w 145"/>
                  <a:gd name="T33" fmla="*/ 175 h 175"/>
                  <a:gd name="T34" fmla="*/ 4 w 145"/>
                  <a:gd name="T35" fmla="*/ 175 h 175"/>
                  <a:gd name="T36" fmla="*/ 0 w 145"/>
                  <a:gd name="T37" fmla="*/ 171 h 175"/>
                  <a:gd name="T38" fmla="*/ 21 w 145"/>
                  <a:gd name="T39" fmla="*/ 136 h 175"/>
                  <a:gd name="T40" fmla="*/ 21 w 145"/>
                  <a:gd name="T41" fmla="*/ 34 h 175"/>
                  <a:gd name="T42" fmla="*/ 2 w 145"/>
                  <a:gd name="T43" fmla="*/ 0 h 175"/>
                  <a:gd name="T44" fmla="*/ 134 w 145"/>
                  <a:gd name="T4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175">
                    <a:moveTo>
                      <a:pt x="134" y="0"/>
                    </a:moveTo>
                    <a:cubicBezTo>
                      <a:pt x="134" y="17"/>
                      <a:pt x="134" y="32"/>
                      <a:pt x="134" y="48"/>
                    </a:cubicBezTo>
                    <a:cubicBezTo>
                      <a:pt x="133" y="48"/>
                      <a:pt x="131" y="49"/>
                      <a:pt x="130" y="49"/>
                    </a:cubicBezTo>
                    <a:cubicBezTo>
                      <a:pt x="128" y="44"/>
                      <a:pt x="127" y="37"/>
                      <a:pt x="123" y="33"/>
                    </a:cubicBezTo>
                    <a:cubicBezTo>
                      <a:pt x="116" y="24"/>
                      <a:pt x="108" y="14"/>
                      <a:pt x="98" y="10"/>
                    </a:cubicBezTo>
                    <a:cubicBezTo>
                      <a:pt x="67" y="0"/>
                      <a:pt x="59" y="7"/>
                      <a:pt x="59" y="39"/>
                    </a:cubicBezTo>
                    <a:cubicBezTo>
                      <a:pt x="59" y="52"/>
                      <a:pt x="59" y="64"/>
                      <a:pt x="59" y="77"/>
                    </a:cubicBezTo>
                    <a:cubicBezTo>
                      <a:pt x="89" y="83"/>
                      <a:pt x="90" y="59"/>
                      <a:pt x="101" y="43"/>
                    </a:cubicBezTo>
                    <a:cubicBezTo>
                      <a:pt x="101" y="71"/>
                      <a:pt x="101" y="98"/>
                      <a:pt x="101" y="126"/>
                    </a:cubicBezTo>
                    <a:cubicBezTo>
                      <a:pt x="91" y="110"/>
                      <a:pt x="89" y="87"/>
                      <a:pt x="59" y="91"/>
                    </a:cubicBezTo>
                    <a:cubicBezTo>
                      <a:pt x="59" y="111"/>
                      <a:pt x="58" y="132"/>
                      <a:pt x="60" y="153"/>
                    </a:cubicBezTo>
                    <a:cubicBezTo>
                      <a:pt x="61" y="158"/>
                      <a:pt x="70" y="165"/>
                      <a:pt x="76" y="166"/>
                    </a:cubicBezTo>
                    <a:cubicBezTo>
                      <a:pt x="99" y="167"/>
                      <a:pt x="118" y="159"/>
                      <a:pt x="130" y="139"/>
                    </a:cubicBezTo>
                    <a:cubicBezTo>
                      <a:pt x="133" y="133"/>
                      <a:pt x="137" y="128"/>
                      <a:pt x="140" y="122"/>
                    </a:cubicBezTo>
                    <a:cubicBezTo>
                      <a:pt x="142" y="123"/>
                      <a:pt x="143" y="123"/>
                      <a:pt x="145" y="123"/>
                    </a:cubicBezTo>
                    <a:cubicBezTo>
                      <a:pt x="142" y="139"/>
                      <a:pt x="140" y="155"/>
                      <a:pt x="137" y="170"/>
                    </a:cubicBezTo>
                    <a:cubicBezTo>
                      <a:pt x="136" y="172"/>
                      <a:pt x="131" y="175"/>
                      <a:pt x="127" y="175"/>
                    </a:cubicBezTo>
                    <a:cubicBezTo>
                      <a:pt x="86" y="175"/>
                      <a:pt x="45" y="175"/>
                      <a:pt x="4" y="175"/>
                    </a:cubicBezTo>
                    <a:cubicBezTo>
                      <a:pt x="3" y="175"/>
                      <a:pt x="2" y="173"/>
                      <a:pt x="0" y="171"/>
                    </a:cubicBezTo>
                    <a:cubicBezTo>
                      <a:pt x="20" y="167"/>
                      <a:pt x="21" y="152"/>
                      <a:pt x="21" y="136"/>
                    </a:cubicBezTo>
                    <a:cubicBezTo>
                      <a:pt x="20" y="102"/>
                      <a:pt x="20" y="68"/>
                      <a:pt x="21" y="34"/>
                    </a:cubicBezTo>
                    <a:cubicBezTo>
                      <a:pt x="21" y="19"/>
                      <a:pt x="20" y="6"/>
                      <a:pt x="2" y="0"/>
                    </a:cubicBezTo>
                    <a:cubicBezTo>
                      <a:pt x="45" y="0"/>
                      <a:pt x="89" y="0"/>
                      <a:pt x="13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30" name="Freeform 20"/>
              <p:cNvSpPr/>
              <p:nvPr/>
            </p:nvSpPr>
            <p:spPr bwMode="auto">
              <a:xfrm>
                <a:off x="-419100" y="4886325"/>
                <a:ext cx="517525" cy="625475"/>
              </a:xfrm>
              <a:custGeom>
                <a:avLst/>
                <a:gdLst>
                  <a:gd name="T0" fmla="*/ 136 w 157"/>
                  <a:gd name="T1" fmla="*/ 190 h 190"/>
                  <a:gd name="T2" fmla="*/ 32 w 157"/>
                  <a:gd name="T3" fmla="*/ 49 h 190"/>
                  <a:gd name="T4" fmla="*/ 33 w 157"/>
                  <a:gd name="T5" fmla="*/ 161 h 190"/>
                  <a:gd name="T6" fmla="*/ 51 w 157"/>
                  <a:gd name="T7" fmla="*/ 183 h 190"/>
                  <a:gd name="T8" fmla="*/ 1 w 157"/>
                  <a:gd name="T9" fmla="*/ 183 h 190"/>
                  <a:gd name="T10" fmla="*/ 20 w 157"/>
                  <a:gd name="T11" fmla="*/ 145 h 190"/>
                  <a:gd name="T12" fmla="*/ 20 w 157"/>
                  <a:gd name="T13" fmla="*/ 63 h 190"/>
                  <a:gd name="T14" fmla="*/ 0 w 157"/>
                  <a:gd name="T15" fmla="*/ 12 h 190"/>
                  <a:gd name="T16" fmla="*/ 66 w 157"/>
                  <a:gd name="T17" fmla="*/ 29 h 190"/>
                  <a:gd name="T18" fmla="*/ 130 w 157"/>
                  <a:gd name="T19" fmla="*/ 116 h 190"/>
                  <a:gd name="T20" fmla="*/ 129 w 157"/>
                  <a:gd name="T21" fmla="*/ 32 h 190"/>
                  <a:gd name="T22" fmla="*/ 112 w 157"/>
                  <a:gd name="T23" fmla="*/ 9 h 190"/>
                  <a:gd name="T24" fmla="*/ 157 w 157"/>
                  <a:gd name="T25" fmla="*/ 9 h 190"/>
                  <a:gd name="T26" fmla="*/ 142 w 157"/>
                  <a:gd name="T27" fmla="*/ 47 h 190"/>
                  <a:gd name="T28" fmla="*/ 142 w 157"/>
                  <a:gd name="T29" fmla="*/ 171 h 190"/>
                  <a:gd name="T30" fmla="*/ 141 w 157"/>
                  <a:gd name="T31" fmla="*/ 188 h 190"/>
                  <a:gd name="T32" fmla="*/ 136 w 157"/>
                  <a:gd name="T33"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90">
                    <a:moveTo>
                      <a:pt x="136" y="190"/>
                    </a:moveTo>
                    <a:cubicBezTo>
                      <a:pt x="102" y="145"/>
                      <a:pt x="69" y="99"/>
                      <a:pt x="32" y="49"/>
                    </a:cubicBezTo>
                    <a:cubicBezTo>
                      <a:pt x="32" y="90"/>
                      <a:pt x="31" y="125"/>
                      <a:pt x="33" y="161"/>
                    </a:cubicBezTo>
                    <a:cubicBezTo>
                      <a:pt x="33" y="168"/>
                      <a:pt x="44" y="175"/>
                      <a:pt x="51" y="183"/>
                    </a:cubicBezTo>
                    <a:cubicBezTo>
                      <a:pt x="35" y="183"/>
                      <a:pt x="18" y="183"/>
                      <a:pt x="1" y="183"/>
                    </a:cubicBezTo>
                    <a:cubicBezTo>
                      <a:pt x="20" y="175"/>
                      <a:pt x="20" y="161"/>
                      <a:pt x="20" y="145"/>
                    </a:cubicBezTo>
                    <a:cubicBezTo>
                      <a:pt x="20" y="117"/>
                      <a:pt x="19" y="90"/>
                      <a:pt x="20" y="63"/>
                    </a:cubicBezTo>
                    <a:cubicBezTo>
                      <a:pt x="20" y="43"/>
                      <a:pt x="21" y="24"/>
                      <a:pt x="0" y="12"/>
                    </a:cubicBezTo>
                    <a:cubicBezTo>
                      <a:pt x="30" y="0"/>
                      <a:pt x="49" y="5"/>
                      <a:pt x="66" y="29"/>
                    </a:cubicBezTo>
                    <a:cubicBezTo>
                      <a:pt x="86" y="56"/>
                      <a:pt x="107" y="84"/>
                      <a:pt x="130" y="116"/>
                    </a:cubicBezTo>
                    <a:cubicBezTo>
                      <a:pt x="130" y="84"/>
                      <a:pt x="132" y="58"/>
                      <a:pt x="129" y="32"/>
                    </a:cubicBezTo>
                    <a:cubicBezTo>
                      <a:pt x="129" y="24"/>
                      <a:pt x="119" y="17"/>
                      <a:pt x="112" y="9"/>
                    </a:cubicBezTo>
                    <a:cubicBezTo>
                      <a:pt x="127" y="9"/>
                      <a:pt x="142" y="9"/>
                      <a:pt x="157" y="9"/>
                    </a:cubicBezTo>
                    <a:cubicBezTo>
                      <a:pt x="140" y="18"/>
                      <a:pt x="142" y="33"/>
                      <a:pt x="142" y="47"/>
                    </a:cubicBezTo>
                    <a:cubicBezTo>
                      <a:pt x="142" y="89"/>
                      <a:pt x="142" y="130"/>
                      <a:pt x="142" y="171"/>
                    </a:cubicBezTo>
                    <a:cubicBezTo>
                      <a:pt x="142" y="177"/>
                      <a:pt x="141" y="183"/>
                      <a:pt x="141" y="188"/>
                    </a:cubicBezTo>
                    <a:cubicBezTo>
                      <a:pt x="139" y="189"/>
                      <a:pt x="138" y="189"/>
                      <a:pt x="136" y="19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31" name="Freeform 21"/>
              <p:cNvSpPr/>
              <p:nvPr/>
            </p:nvSpPr>
            <p:spPr bwMode="auto">
              <a:xfrm>
                <a:off x="-949325" y="4916487"/>
                <a:ext cx="471488" cy="573088"/>
              </a:xfrm>
              <a:custGeom>
                <a:avLst/>
                <a:gdLst>
                  <a:gd name="T0" fmla="*/ 56 w 143"/>
                  <a:gd name="T1" fmla="*/ 78 h 174"/>
                  <a:gd name="T2" fmla="*/ 98 w 143"/>
                  <a:gd name="T3" fmla="*/ 44 h 174"/>
                  <a:gd name="T4" fmla="*/ 98 w 143"/>
                  <a:gd name="T5" fmla="*/ 130 h 174"/>
                  <a:gd name="T6" fmla="*/ 56 w 143"/>
                  <a:gd name="T7" fmla="*/ 91 h 174"/>
                  <a:gd name="T8" fmla="*/ 57 w 143"/>
                  <a:gd name="T9" fmla="*/ 151 h 174"/>
                  <a:gd name="T10" fmla="*/ 74 w 143"/>
                  <a:gd name="T11" fmla="*/ 166 h 174"/>
                  <a:gd name="T12" fmla="*/ 128 w 143"/>
                  <a:gd name="T13" fmla="*/ 139 h 174"/>
                  <a:gd name="T14" fmla="*/ 143 w 143"/>
                  <a:gd name="T15" fmla="*/ 123 h 174"/>
                  <a:gd name="T16" fmla="*/ 134 w 143"/>
                  <a:gd name="T17" fmla="*/ 174 h 174"/>
                  <a:gd name="T18" fmla="*/ 0 w 143"/>
                  <a:gd name="T19" fmla="*/ 174 h 174"/>
                  <a:gd name="T20" fmla="*/ 19 w 143"/>
                  <a:gd name="T21" fmla="*/ 131 h 174"/>
                  <a:gd name="T22" fmla="*/ 19 w 143"/>
                  <a:gd name="T23" fmla="*/ 35 h 174"/>
                  <a:gd name="T24" fmla="*/ 0 w 143"/>
                  <a:gd name="T25" fmla="*/ 0 h 174"/>
                  <a:gd name="T26" fmla="*/ 132 w 143"/>
                  <a:gd name="T27" fmla="*/ 0 h 174"/>
                  <a:gd name="T28" fmla="*/ 132 w 143"/>
                  <a:gd name="T29" fmla="*/ 48 h 174"/>
                  <a:gd name="T30" fmla="*/ 128 w 143"/>
                  <a:gd name="T31" fmla="*/ 49 h 174"/>
                  <a:gd name="T32" fmla="*/ 123 w 143"/>
                  <a:gd name="T33" fmla="*/ 36 h 174"/>
                  <a:gd name="T34" fmla="*/ 65 w 143"/>
                  <a:gd name="T35" fmla="*/ 9 h 174"/>
                  <a:gd name="T36" fmla="*/ 57 w 143"/>
                  <a:gd name="T37" fmla="*/ 20 h 174"/>
                  <a:gd name="T38" fmla="*/ 56 w 143"/>
                  <a:gd name="T39" fmla="*/ 30 h 174"/>
                  <a:gd name="T40" fmla="*/ 56 w 143"/>
                  <a:gd name="T41" fmla="*/ 7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3" h="174">
                    <a:moveTo>
                      <a:pt x="56" y="78"/>
                    </a:moveTo>
                    <a:cubicBezTo>
                      <a:pt x="86" y="82"/>
                      <a:pt x="88" y="60"/>
                      <a:pt x="98" y="44"/>
                    </a:cubicBezTo>
                    <a:cubicBezTo>
                      <a:pt x="98" y="71"/>
                      <a:pt x="98" y="98"/>
                      <a:pt x="98" y="130"/>
                    </a:cubicBezTo>
                    <a:cubicBezTo>
                      <a:pt x="88" y="110"/>
                      <a:pt x="87" y="86"/>
                      <a:pt x="56" y="91"/>
                    </a:cubicBezTo>
                    <a:cubicBezTo>
                      <a:pt x="56" y="111"/>
                      <a:pt x="55" y="131"/>
                      <a:pt x="57" y="151"/>
                    </a:cubicBezTo>
                    <a:cubicBezTo>
                      <a:pt x="58" y="157"/>
                      <a:pt x="68" y="165"/>
                      <a:pt x="74" y="166"/>
                    </a:cubicBezTo>
                    <a:cubicBezTo>
                      <a:pt x="97" y="168"/>
                      <a:pt x="116" y="159"/>
                      <a:pt x="128" y="139"/>
                    </a:cubicBezTo>
                    <a:cubicBezTo>
                      <a:pt x="132" y="133"/>
                      <a:pt x="135" y="127"/>
                      <a:pt x="143" y="123"/>
                    </a:cubicBezTo>
                    <a:cubicBezTo>
                      <a:pt x="140" y="140"/>
                      <a:pt x="137" y="157"/>
                      <a:pt x="134" y="174"/>
                    </a:cubicBezTo>
                    <a:cubicBezTo>
                      <a:pt x="89" y="174"/>
                      <a:pt x="45" y="174"/>
                      <a:pt x="0" y="174"/>
                    </a:cubicBezTo>
                    <a:cubicBezTo>
                      <a:pt x="24" y="166"/>
                      <a:pt x="19" y="147"/>
                      <a:pt x="19" y="131"/>
                    </a:cubicBezTo>
                    <a:cubicBezTo>
                      <a:pt x="19" y="99"/>
                      <a:pt x="19" y="67"/>
                      <a:pt x="19" y="35"/>
                    </a:cubicBezTo>
                    <a:cubicBezTo>
                      <a:pt x="19" y="20"/>
                      <a:pt x="19" y="6"/>
                      <a:pt x="0" y="0"/>
                    </a:cubicBezTo>
                    <a:cubicBezTo>
                      <a:pt x="44" y="0"/>
                      <a:pt x="87" y="0"/>
                      <a:pt x="132" y="0"/>
                    </a:cubicBezTo>
                    <a:cubicBezTo>
                      <a:pt x="132" y="16"/>
                      <a:pt x="132" y="32"/>
                      <a:pt x="132" y="48"/>
                    </a:cubicBezTo>
                    <a:cubicBezTo>
                      <a:pt x="131" y="49"/>
                      <a:pt x="130" y="49"/>
                      <a:pt x="128" y="49"/>
                    </a:cubicBezTo>
                    <a:cubicBezTo>
                      <a:pt x="127" y="45"/>
                      <a:pt x="124" y="40"/>
                      <a:pt x="123" y="36"/>
                    </a:cubicBezTo>
                    <a:cubicBezTo>
                      <a:pt x="114" y="13"/>
                      <a:pt x="87" y="0"/>
                      <a:pt x="65" y="9"/>
                    </a:cubicBezTo>
                    <a:cubicBezTo>
                      <a:pt x="62" y="10"/>
                      <a:pt x="59" y="16"/>
                      <a:pt x="57" y="20"/>
                    </a:cubicBezTo>
                    <a:cubicBezTo>
                      <a:pt x="55" y="23"/>
                      <a:pt x="56" y="27"/>
                      <a:pt x="56" y="30"/>
                    </a:cubicBezTo>
                    <a:cubicBezTo>
                      <a:pt x="56" y="46"/>
                      <a:pt x="56" y="62"/>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32" name="Freeform 23"/>
              <p:cNvSpPr/>
              <p:nvPr/>
            </p:nvSpPr>
            <p:spPr bwMode="auto">
              <a:xfrm>
                <a:off x="1219200" y="4889500"/>
                <a:ext cx="531813" cy="622300"/>
              </a:xfrm>
              <a:custGeom>
                <a:avLst/>
                <a:gdLst>
                  <a:gd name="T0" fmla="*/ 3 w 161"/>
                  <a:gd name="T1" fmla="*/ 9 h 189"/>
                  <a:gd name="T2" fmla="*/ 72 w 161"/>
                  <a:gd name="T3" fmla="*/ 30 h 189"/>
                  <a:gd name="T4" fmla="*/ 132 w 161"/>
                  <a:gd name="T5" fmla="*/ 113 h 189"/>
                  <a:gd name="T6" fmla="*/ 131 w 161"/>
                  <a:gd name="T7" fmla="*/ 25 h 189"/>
                  <a:gd name="T8" fmla="*/ 113 w 161"/>
                  <a:gd name="T9" fmla="*/ 8 h 189"/>
                  <a:gd name="T10" fmla="*/ 161 w 161"/>
                  <a:gd name="T11" fmla="*/ 8 h 189"/>
                  <a:gd name="T12" fmla="*/ 145 w 161"/>
                  <a:gd name="T13" fmla="*/ 51 h 189"/>
                  <a:gd name="T14" fmla="*/ 145 w 161"/>
                  <a:gd name="T15" fmla="*/ 186 h 189"/>
                  <a:gd name="T16" fmla="*/ 139 w 161"/>
                  <a:gd name="T17" fmla="*/ 189 h 189"/>
                  <a:gd name="T18" fmla="*/ 38 w 161"/>
                  <a:gd name="T19" fmla="*/ 52 h 189"/>
                  <a:gd name="T20" fmla="*/ 34 w 161"/>
                  <a:gd name="T21" fmla="*/ 54 h 189"/>
                  <a:gd name="T22" fmla="*/ 35 w 161"/>
                  <a:gd name="T23" fmla="*/ 155 h 189"/>
                  <a:gd name="T24" fmla="*/ 52 w 161"/>
                  <a:gd name="T25" fmla="*/ 181 h 189"/>
                  <a:gd name="T26" fmla="*/ 0 w 161"/>
                  <a:gd name="T27" fmla="*/ 181 h 189"/>
                  <a:gd name="T28" fmla="*/ 23 w 161"/>
                  <a:gd name="T29" fmla="*/ 135 h 189"/>
                  <a:gd name="T30" fmla="*/ 23 w 161"/>
                  <a:gd name="T31" fmla="*/ 67 h 189"/>
                  <a:gd name="T32" fmla="*/ 3 w 161"/>
                  <a:gd name="T33" fmla="*/ 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89">
                    <a:moveTo>
                      <a:pt x="3" y="9"/>
                    </a:moveTo>
                    <a:cubicBezTo>
                      <a:pt x="31" y="5"/>
                      <a:pt x="55" y="0"/>
                      <a:pt x="72" y="30"/>
                    </a:cubicBezTo>
                    <a:cubicBezTo>
                      <a:pt x="88" y="58"/>
                      <a:pt x="110" y="83"/>
                      <a:pt x="132" y="113"/>
                    </a:cubicBezTo>
                    <a:cubicBezTo>
                      <a:pt x="132" y="81"/>
                      <a:pt x="133" y="53"/>
                      <a:pt x="131" y="25"/>
                    </a:cubicBezTo>
                    <a:cubicBezTo>
                      <a:pt x="131" y="20"/>
                      <a:pt x="121" y="15"/>
                      <a:pt x="113" y="8"/>
                    </a:cubicBezTo>
                    <a:cubicBezTo>
                      <a:pt x="130" y="8"/>
                      <a:pt x="146" y="8"/>
                      <a:pt x="161" y="8"/>
                    </a:cubicBezTo>
                    <a:cubicBezTo>
                      <a:pt x="141" y="17"/>
                      <a:pt x="144" y="35"/>
                      <a:pt x="145" y="51"/>
                    </a:cubicBezTo>
                    <a:cubicBezTo>
                      <a:pt x="145" y="96"/>
                      <a:pt x="145" y="141"/>
                      <a:pt x="145" y="186"/>
                    </a:cubicBezTo>
                    <a:cubicBezTo>
                      <a:pt x="143" y="187"/>
                      <a:pt x="141" y="188"/>
                      <a:pt x="139" y="189"/>
                    </a:cubicBezTo>
                    <a:cubicBezTo>
                      <a:pt x="105" y="143"/>
                      <a:pt x="72" y="98"/>
                      <a:pt x="38" y="52"/>
                    </a:cubicBezTo>
                    <a:cubicBezTo>
                      <a:pt x="37" y="53"/>
                      <a:pt x="35" y="53"/>
                      <a:pt x="34" y="54"/>
                    </a:cubicBezTo>
                    <a:cubicBezTo>
                      <a:pt x="34" y="88"/>
                      <a:pt x="33" y="121"/>
                      <a:pt x="35" y="155"/>
                    </a:cubicBezTo>
                    <a:cubicBezTo>
                      <a:pt x="35" y="164"/>
                      <a:pt x="45" y="172"/>
                      <a:pt x="52" y="181"/>
                    </a:cubicBezTo>
                    <a:cubicBezTo>
                      <a:pt x="39" y="181"/>
                      <a:pt x="23" y="181"/>
                      <a:pt x="0" y="181"/>
                    </a:cubicBezTo>
                    <a:cubicBezTo>
                      <a:pt x="28" y="172"/>
                      <a:pt x="23" y="152"/>
                      <a:pt x="23" y="135"/>
                    </a:cubicBezTo>
                    <a:cubicBezTo>
                      <a:pt x="23" y="112"/>
                      <a:pt x="23" y="89"/>
                      <a:pt x="23" y="67"/>
                    </a:cubicBezTo>
                    <a:cubicBezTo>
                      <a:pt x="23" y="46"/>
                      <a:pt x="27" y="24"/>
                      <a:pt x="3" y="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33" name="Freeform 24"/>
              <p:cNvSpPr/>
              <p:nvPr/>
            </p:nvSpPr>
            <p:spPr bwMode="auto">
              <a:xfrm>
                <a:off x="2805113" y="4889500"/>
                <a:ext cx="560388" cy="619125"/>
              </a:xfrm>
              <a:custGeom>
                <a:avLst/>
                <a:gdLst>
                  <a:gd name="T0" fmla="*/ 139 w 170"/>
                  <a:gd name="T1" fmla="*/ 188 h 188"/>
                  <a:gd name="T2" fmla="*/ 36 w 170"/>
                  <a:gd name="T3" fmla="*/ 49 h 188"/>
                  <a:gd name="T4" fmla="*/ 37 w 170"/>
                  <a:gd name="T5" fmla="*/ 162 h 188"/>
                  <a:gd name="T6" fmla="*/ 48 w 170"/>
                  <a:gd name="T7" fmla="*/ 181 h 188"/>
                  <a:gd name="T8" fmla="*/ 6 w 170"/>
                  <a:gd name="T9" fmla="*/ 181 h 188"/>
                  <a:gd name="T10" fmla="*/ 24 w 170"/>
                  <a:gd name="T11" fmla="*/ 144 h 188"/>
                  <a:gd name="T12" fmla="*/ 24 w 170"/>
                  <a:gd name="T13" fmla="*/ 66 h 188"/>
                  <a:gd name="T14" fmla="*/ 0 w 170"/>
                  <a:gd name="T15" fmla="*/ 10 h 188"/>
                  <a:gd name="T16" fmla="*/ 72 w 170"/>
                  <a:gd name="T17" fmla="*/ 32 h 188"/>
                  <a:gd name="T18" fmla="*/ 133 w 170"/>
                  <a:gd name="T19" fmla="*/ 113 h 188"/>
                  <a:gd name="T20" fmla="*/ 132 w 170"/>
                  <a:gd name="T21" fmla="*/ 27 h 188"/>
                  <a:gd name="T22" fmla="*/ 115 w 170"/>
                  <a:gd name="T23" fmla="*/ 8 h 188"/>
                  <a:gd name="T24" fmla="*/ 170 w 170"/>
                  <a:gd name="T25" fmla="*/ 8 h 188"/>
                  <a:gd name="T26" fmla="*/ 145 w 170"/>
                  <a:gd name="T27" fmla="*/ 57 h 188"/>
                  <a:gd name="T28" fmla="*/ 145 w 170"/>
                  <a:gd name="T29" fmla="*/ 167 h 188"/>
                  <a:gd name="T30" fmla="*/ 144 w 170"/>
                  <a:gd name="T31" fmla="*/ 186 h 188"/>
                  <a:gd name="T32" fmla="*/ 139 w 170"/>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88">
                    <a:moveTo>
                      <a:pt x="139" y="188"/>
                    </a:moveTo>
                    <a:cubicBezTo>
                      <a:pt x="106" y="143"/>
                      <a:pt x="73" y="98"/>
                      <a:pt x="36" y="49"/>
                    </a:cubicBezTo>
                    <a:cubicBezTo>
                      <a:pt x="36" y="90"/>
                      <a:pt x="36" y="126"/>
                      <a:pt x="37" y="162"/>
                    </a:cubicBezTo>
                    <a:cubicBezTo>
                      <a:pt x="37" y="169"/>
                      <a:pt x="45" y="176"/>
                      <a:pt x="48" y="181"/>
                    </a:cubicBezTo>
                    <a:cubicBezTo>
                      <a:pt x="38" y="181"/>
                      <a:pt x="22" y="181"/>
                      <a:pt x="6" y="181"/>
                    </a:cubicBezTo>
                    <a:cubicBezTo>
                      <a:pt x="24" y="174"/>
                      <a:pt x="25" y="160"/>
                      <a:pt x="24" y="144"/>
                    </a:cubicBezTo>
                    <a:cubicBezTo>
                      <a:pt x="24" y="118"/>
                      <a:pt x="24" y="92"/>
                      <a:pt x="24" y="66"/>
                    </a:cubicBezTo>
                    <a:cubicBezTo>
                      <a:pt x="25" y="45"/>
                      <a:pt x="28" y="23"/>
                      <a:pt x="0" y="10"/>
                    </a:cubicBezTo>
                    <a:cubicBezTo>
                      <a:pt x="42" y="0"/>
                      <a:pt x="52" y="4"/>
                      <a:pt x="72" y="32"/>
                    </a:cubicBezTo>
                    <a:cubicBezTo>
                      <a:pt x="92" y="58"/>
                      <a:pt x="111" y="84"/>
                      <a:pt x="133" y="113"/>
                    </a:cubicBezTo>
                    <a:cubicBezTo>
                      <a:pt x="133" y="82"/>
                      <a:pt x="134" y="55"/>
                      <a:pt x="132" y="27"/>
                    </a:cubicBezTo>
                    <a:cubicBezTo>
                      <a:pt x="132" y="21"/>
                      <a:pt x="122" y="16"/>
                      <a:pt x="115" y="8"/>
                    </a:cubicBezTo>
                    <a:cubicBezTo>
                      <a:pt x="131" y="8"/>
                      <a:pt x="146" y="8"/>
                      <a:pt x="170" y="8"/>
                    </a:cubicBezTo>
                    <a:cubicBezTo>
                      <a:pt x="139" y="19"/>
                      <a:pt x="145" y="39"/>
                      <a:pt x="145" y="57"/>
                    </a:cubicBezTo>
                    <a:cubicBezTo>
                      <a:pt x="145" y="94"/>
                      <a:pt x="145" y="131"/>
                      <a:pt x="145" y="167"/>
                    </a:cubicBezTo>
                    <a:cubicBezTo>
                      <a:pt x="145" y="174"/>
                      <a:pt x="144" y="180"/>
                      <a:pt x="144" y="186"/>
                    </a:cubicBezTo>
                    <a:cubicBezTo>
                      <a:pt x="142" y="187"/>
                      <a:pt x="140" y="187"/>
                      <a:pt x="139" y="18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34" name="Freeform 25"/>
              <p:cNvSpPr/>
              <p:nvPr/>
            </p:nvSpPr>
            <p:spPr bwMode="auto">
              <a:xfrm>
                <a:off x="10731500" y="4889500"/>
                <a:ext cx="523875" cy="622300"/>
              </a:xfrm>
              <a:custGeom>
                <a:avLst/>
                <a:gdLst>
                  <a:gd name="T0" fmla="*/ 131 w 159"/>
                  <a:gd name="T1" fmla="*/ 108 h 189"/>
                  <a:gd name="T2" fmla="*/ 131 w 159"/>
                  <a:gd name="T3" fmla="*/ 34 h 189"/>
                  <a:gd name="T4" fmla="*/ 115 w 159"/>
                  <a:gd name="T5" fmla="*/ 8 h 189"/>
                  <a:gd name="T6" fmla="*/ 159 w 159"/>
                  <a:gd name="T7" fmla="*/ 8 h 189"/>
                  <a:gd name="T8" fmla="*/ 143 w 159"/>
                  <a:gd name="T9" fmla="*/ 49 h 189"/>
                  <a:gd name="T10" fmla="*/ 143 w 159"/>
                  <a:gd name="T11" fmla="*/ 186 h 189"/>
                  <a:gd name="T12" fmla="*/ 138 w 159"/>
                  <a:gd name="T13" fmla="*/ 189 h 189"/>
                  <a:gd name="T14" fmla="*/ 32 w 159"/>
                  <a:gd name="T15" fmla="*/ 47 h 189"/>
                  <a:gd name="T16" fmla="*/ 33 w 159"/>
                  <a:gd name="T17" fmla="*/ 159 h 189"/>
                  <a:gd name="T18" fmla="*/ 52 w 159"/>
                  <a:gd name="T19" fmla="*/ 181 h 189"/>
                  <a:gd name="T20" fmla="*/ 4 w 159"/>
                  <a:gd name="T21" fmla="*/ 181 h 189"/>
                  <a:gd name="T22" fmla="*/ 22 w 159"/>
                  <a:gd name="T23" fmla="*/ 143 h 189"/>
                  <a:gd name="T24" fmla="*/ 22 w 159"/>
                  <a:gd name="T25" fmla="*/ 67 h 189"/>
                  <a:gd name="T26" fmla="*/ 0 w 159"/>
                  <a:gd name="T27" fmla="*/ 11 h 189"/>
                  <a:gd name="T28" fmla="*/ 67 w 159"/>
                  <a:gd name="T29" fmla="*/ 28 h 189"/>
                  <a:gd name="T30" fmla="*/ 127 w 159"/>
                  <a:gd name="T31" fmla="*/ 109 h 189"/>
                  <a:gd name="T32" fmla="*/ 131 w 159"/>
                  <a:gd name="T3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189">
                    <a:moveTo>
                      <a:pt x="131" y="108"/>
                    </a:moveTo>
                    <a:cubicBezTo>
                      <a:pt x="131" y="83"/>
                      <a:pt x="133" y="59"/>
                      <a:pt x="131" y="34"/>
                    </a:cubicBezTo>
                    <a:cubicBezTo>
                      <a:pt x="130" y="25"/>
                      <a:pt x="121" y="17"/>
                      <a:pt x="115" y="8"/>
                    </a:cubicBezTo>
                    <a:cubicBezTo>
                      <a:pt x="128" y="8"/>
                      <a:pt x="143" y="8"/>
                      <a:pt x="159" y="8"/>
                    </a:cubicBezTo>
                    <a:cubicBezTo>
                      <a:pt x="140" y="17"/>
                      <a:pt x="143" y="34"/>
                      <a:pt x="143" y="49"/>
                    </a:cubicBezTo>
                    <a:cubicBezTo>
                      <a:pt x="143" y="95"/>
                      <a:pt x="143" y="141"/>
                      <a:pt x="143" y="186"/>
                    </a:cubicBezTo>
                    <a:cubicBezTo>
                      <a:pt x="141" y="187"/>
                      <a:pt x="139" y="188"/>
                      <a:pt x="138" y="189"/>
                    </a:cubicBezTo>
                    <a:cubicBezTo>
                      <a:pt x="104" y="143"/>
                      <a:pt x="70" y="98"/>
                      <a:pt x="32" y="47"/>
                    </a:cubicBezTo>
                    <a:cubicBezTo>
                      <a:pt x="32" y="88"/>
                      <a:pt x="31" y="124"/>
                      <a:pt x="33" y="159"/>
                    </a:cubicBezTo>
                    <a:cubicBezTo>
                      <a:pt x="33" y="166"/>
                      <a:pt x="45" y="173"/>
                      <a:pt x="52" y="181"/>
                    </a:cubicBezTo>
                    <a:cubicBezTo>
                      <a:pt x="36" y="181"/>
                      <a:pt x="20" y="181"/>
                      <a:pt x="4" y="181"/>
                    </a:cubicBezTo>
                    <a:cubicBezTo>
                      <a:pt x="21" y="173"/>
                      <a:pt x="22" y="159"/>
                      <a:pt x="22" y="143"/>
                    </a:cubicBezTo>
                    <a:cubicBezTo>
                      <a:pt x="21" y="118"/>
                      <a:pt x="21" y="93"/>
                      <a:pt x="22" y="67"/>
                    </a:cubicBezTo>
                    <a:cubicBezTo>
                      <a:pt x="22" y="46"/>
                      <a:pt x="25" y="24"/>
                      <a:pt x="0" y="11"/>
                    </a:cubicBezTo>
                    <a:cubicBezTo>
                      <a:pt x="34" y="0"/>
                      <a:pt x="49" y="4"/>
                      <a:pt x="67" y="28"/>
                    </a:cubicBezTo>
                    <a:cubicBezTo>
                      <a:pt x="88" y="55"/>
                      <a:pt x="107" y="82"/>
                      <a:pt x="127" y="109"/>
                    </a:cubicBezTo>
                    <a:cubicBezTo>
                      <a:pt x="129" y="109"/>
                      <a:pt x="130" y="108"/>
                      <a:pt x="131"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35" name="Freeform 26"/>
              <p:cNvSpPr/>
              <p:nvPr/>
            </p:nvSpPr>
            <p:spPr bwMode="auto">
              <a:xfrm>
                <a:off x="8326438" y="4916487"/>
                <a:ext cx="423863" cy="569913"/>
              </a:xfrm>
              <a:custGeom>
                <a:avLst/>
                <a:gdLst>
                  <a:gd name="T0" fmla="*/ 56 w 129"/>
                  <a:gd name="T1" fmla="*/ 78 h 173"/>
                  <a:gd name="T2" fmla="*/ 96 w 129"/>
                  <a:gd name="T3" fmla="*/ 44 h 173"/>
                  <a:gd name="T4" fmla="*/ 96 w 129"/>
                  <a:gd name="T5" fmla="*/ 130 h 173"/>
                  <a:gd name="T6" fmla="*/ 57 w 129"/>
                  <a:gd name="T7" fmla="*/ 91 h 173"/>
                  <a:gd name="T8" fmla="*/ 58 w 129"/>
                  <a:gd name="T9" fmla="*/ 150 h 173"/>
                  <a:gd name="T10" fmla="*/ 76 w 129"/>
                  <a:gd name="T11" fmla="*/ 173 h 173"/>
                  <a:gd name="T12" fmla="*/ 0 w 129"/>
                  <a:gd name="T13" fmla="*/ 173 h 173"/>
                  <a:gd name="T14" fmla="*/ 19 w 129"/>
                  <a:gd name="T15" fmla="*/ 133 h 173"/>
                  <a:gd name="T16" fmla="*/ 19 w 129"/>
                  <a:gd name="T17" fmla="*/ 37 h 173"/>
                  <a:gd name="T18" fmla="*/ 0 w 129"/>
                  <a:gd name="T19" fmla="*/ 0 h 173"/>
                  <a:gd name="T20" fmla="*/ 129 w 129"/>
                  <a:gd name="T21" fmla="*/ 0 h 173"/>
                  <a:gd name="T22" fmla="*/ 129 w 129"/>
                  <a:gd name="T23" fmla="*/ 47 h 173"/>
                  <a:gd name="T24" fmla="*/ 126 w 129"/>
                  <a:gd name="T25" fmla="*/ 48 h 173"/>
                  <a:gd name="T26" fmla="*/ 120 w 129"/>
                  <a:gd name="T27" fmla="*/ 36 h 173"/>
                  <a:gd name="T28" fmla="*/ 93 w 129"/>
                  <a:gd name="T29" fmla="*/ 10 h 173"/>
                  <a:gd name="T30" fmla="*/ 56 w 129"/>
                  <a:gd name="T31" fmla="*/ 38 h 173"/>
                  <a:gd name="T32" fmla="*/ 56 w 129"/>
                  <a:gd name="T33" fmla="*/ 7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73">
                    <a:moveTo>
                      <a:pt x="56" y="78"/>
                    </a:moveTo>
                    <a:cubicBezTo>
                      <a:pt x="85" y="81"/>
                      <a:pt x="86" y="59"/>
                      <a:pt x="96" y="44"/>
                    </a:cubicBezTo>
                    <a:cubicBezTo>
                      <a:pt x="96" y="71"/>
                      <a:pt x="96" y="98"/>
                      <a:pt x="96" y="130"/>
                    </a:cubicBezTo>
                    <a:cubicBezTo>
                      <a:pt x="86" y="111"/>
                      <a:pt x="85" y="87"/>
                      <a:pt x="57" y="91"/>
                    </a:cubicBezTo>
                    <a:cubicBezTo>
                      <a:pt x="57" y="111"/>
                      <a:pt x="55" y="131"/>
                      <a:pt x="58" y="150"/>
                    </a:cubicBezTo>
                    <a:cubicBezTo>
                      <a:pt x="59" y="159"/>
                      <a:pt x="69" y="166"/>
                      <a:pt x="76" y="173"/>
                    </a:cubicBezTo>
                    <a:cubicBezTo>
                      <a:pt x="53" y="173"/>
                      <a:pt x="27" y="173"/>
                      <a:pt x="0" y="173"/>
                    </a:cubicBezTo>
                    <a:cubicBezTo>
                      <a:pt x="20" y="166"/>
                      <a:pt x="19" y="149"/>
                      <a:pt x="19" y="133"/>
                    </a:cubicBezTo>
                    <a:cubicBezTo>
                      <a:pt x="18" y="101"/>
                      <a:pt x="19" y="69"/>
                      <a:pt x="19" y="37"/>
                    </a:cubicBezTo>
                    <a:cubicBezTo>
                      <a:pt x="19" y="22"/>
                      <a:pt x="20" y="6"/>
                      <a:pt x="0" y="0"/>
                    </a:cubicBezTo>
                    <a:cubicBezTo>
                      <a:pt x="42" y="0"/>
                      <a:pt x="85" y="0"/>
                      <a:pt x="129" y="0"/>
                    </a:cubicBezTo>
                    <a:cubicBezTo>
                      <a:pt x="129" y="16"/>
                      <a:pt x="129" y="31"/>
                      <a:pt x="129" y="47"/>
                    </a:cubicBezTo>
                    <a:cubicBezTo>
                      <a:pt x="128" y="47"/>
                      <a:pt x="127" y="48"/>
                      <a:pt x="126" y="48"/>
                    </a:cubicBezTo>
                    <a:cubicBezTo>
                      <a:pt x="124" y="44"/>
                      <a:pt x="123" y="39"/>
                      <a:pt x="120" y="36"/>
                    </a:cubicBezTo>
                    <a:cubicBezTo>
                      <a:pt x="112" y="27"/>
                      <a:pt x="104" y="14"/>
                      <a:pt x="93" y="10"/>
                    </a:cubicBezTo>
                    <a:cubicBezTo>
                      <a:pt x="64" y="0"/>
                      <a:pt x="56" y="7"/>
                      <a:pt x="56" y="38"/>
                    </a:cubicBezTo>
                    <a:cubicBezTo>
                      <a:pt x="56" y="51"/>
                      <a:pt x="56" y="64"/>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36" name="Freeform 27"/>
              <p:cNvSpPr/>
              <p:nvPr/>
            </p:nvSpPr>
            <p:spPr bwMode="auto">
              <a:xfrm>
                <a:off x="2260600" y="4913312"/>
                <a:ext cx="498475" cy="601663"/>
              </a:xfrm>
              <a:custGeom>
                <a:avLst/>
                <a:gdLst>
                  <a:gd name="T0" fmla="*/ 105 w 151"/>
                  <a:gd name="T1" fmla="*/ 0 h 183"/>
                  <a:gd name="T2" fmla="*/ 151 w 151"/>
                  <a:gd name="T3" fmla="*/ 0 h 183"/>
                  <a:gd name="T4" fmla="*/ 136 w 151"/>
                  <a:gd name="T5" fmla="*/ 46 h 183"/>
                  <a:gd name="T6" fmla="*/ 132 w 151"/>
                  <a:gd name="T7" fmla="*/ 133 h 183"/>
                  <a:gd name="T8" fmla="*/ 71 w 151"/>
                  <a:gd name="T9" fmla="*/ 182 h 183"/>
                  <a:gd name="T10" fmla="*/ 13 w 151"/>
                  <a:gd name="T11" fmla="*/ 128 h 183"/>
                  <a:gd name="T12" fmla="*/ 12 w 151"/>
                  <a:gd name="T13" fmla="*/ 38 h 183"/>
                  <a:gd name="T14" fmla="*/ 0 w 151"/>
                  <a:gd name="T15" fmla="*/ 1 h 183"/>
                  <a:gd name="T16" fmla="*/ 70 w 151"/>
                  <a:gd name="T17" fmla="*/ 1 h 183"/>
                  <a:gd name="T18" fmla="*/ 50 w 151"/>
                  <a:gd name="T19" fmla="*/ 44 h 183"/>
                  <a:gd name="T20" fmla="*/ 50 w 151"/>
                  <a:gd name="T21" fmla="*/ 126 h 183"/>
                  <a:gd name="T22" fmla="*/ 82 w 151"/>
                  <a:gd name="T23" fmla="*/ 169 h 183"/>
                  <a:gd name="T24" fmla="*/ 122 w 151"/>
                  <a:gd name="T25" fmla="*/ 130 h 183"/>
                  <a:gd name="T26" fmla="*/ 123 w 151"/>
                  <a:gd name="T27" fmla="*/ 27 h 183"/>
                  <a:gd name="T28" fmla="*/ 105 w 151"/>
                  <a:gd name="T29"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83">
                    <a:moveTo>
                      <a:pt x="105" y="0"/>
                    </a:moveTo>
                    <a:cubicBezTo>
                      <a:pt x="119" y="0"/>
                      <a:pt x="135" y="0"/>
                      <a:pt x="151" y="0"/>
                    </a:cubicBezTo>
                    <a:cubicBezTo>
                      <a:pt x="131" y="11"/>
                      <a:pt x="136" y="29"/>
                      <a:pt x="136" y="46"/>
                    </a:cubicBezTo>
                    <a:cubicBezTo>
                      <a:pt x="135" y="75"/>
                      <a:pt x="136" y="104"/>
                      <a:pt x="132" y="133"/>
                    </a:cubicBezTo>
                    <a:cubicBezTo>
                      <a:pt x="129" y="167"/>
                      <a:pt x="106" y="183"/>
                      <a:pt x="71" y="182"/>
                    </a:cubicBezTo>
                    <a:cubicBezTo>
                      <a:pt x="36" y="180"/>
                      <a:pt x="15" y="162"/>
                      <a:pt x="13" y="128"/>
                    </a:cubicBezTo>
                    <a:cubicBezTo>
                      <a:pt x="12" y="98"/>
                      <a:pt x="14" y="68"/>
                      <a:pt x="12" y="38"/>
                    </a:cubicBezTo>
                    <a:cubicBezTo>
                      <a:pt x="11" y="26"/>
                      <a:pt x="5" y="14"/>
                      <a:pt x="0" y="1"/>
                    </a:cubicBezTo>
                    <a:cubicBezTo>
                      <a:pt x="20" y="1"/>
                      <a:pt x="45" y="1"/>
                      <a:pt x="70" y="1"/>
                    </a:cubicBezTo>
                    <a:cubicBezTo>
                      <a:pt x="44" y="7"/>
                      <a:pt x="50" y="27"/>
                      <a:pt x="50" y="44"/>
                    </a:cubicBezTo>
                    <a:cubicBezTo>
                      <a:pt x="49" y="71"/>
                      <a:pt x="49" y="99"/>
                      <a:pt x="50" y="126"/>
                    </a:cubicBezTo>
                    <a:cubicBezTo>
                      <a:pt x="51" y="153"/>
                      <a:pt x="62" y="168"/>
                      <a:pt x="82" y="169"/>
                    </a:cubicBezTo>
                    <a:cubicBezTo>
                      <a:pt x="104" y="170"/>
                      <a:pt x="120" y="157"/>
                      <a:pt x="122" y="130"/>
                    </a:cubicBezTo>
                    <a:cubicBezTo>
                      <a:pt x="125" y="96"/>
                      <a:pt x="125" y="61"/>
                      <a:pt x="123" y="27"/>
                    </a:cubicBezTo>
                    <a:cubicBezTo>
                      <a:pt x="123" y="18"/>
                      <a:pt x="112" y="10"/>
                      <a:pt x="10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37" name="Freeform 28"/>
              <p:cNvSpPr/>
              <p:nvPr/>
            </p:nvSpPr>
            <p:spPr bwMode="auto">
              <a:xfrm>
                <a:off x="5426075" y="4864100"/>
                <a:ext cx="381000" cy="657225"/>
              </a:xfrm>
              <a:custGeom>
                <a:avLst/>
                <a:gdLst>
                  <a:gd name="T0" fmla="*/ 102 w 116"/>
                  <a:gd name="T1" fmla="*/ 15 h 200"/>
                  <a:gd name="T2" fmla="*/ 102 w 116"/>
                  <a:gd name="T3" fmla="*/ 68 h 200"/>
                  <a:gd name="T4" fmla="*/ 75 w 116"/>
                  <a:gd name="T5" fmla="*/ 29 h 200"/>
                  <a:gd name="T6" fmla="*/ 42 w 116"/>
                  <a:gd name="T7" fmla="*/ 22 h 200"/>
                  <a:gd name="T8" fmla="*/ 29 w 116"/>
                  <a:gd name="T9" fmla="*/ 47 h 200"/>
                  <a:gd name="T10" fmla="*/ 41 w 116"/>
                  <a:gd name="T11" fmla="*/ 66 h 200"/>
                  <a:gd name="T12" fmla="*/ 80 w 116"/>
                  <a:gd name="T13" fmla="*/ 90 h 200"/>
                  <a:gd name="T14" fmla="*/ 106 w 116"/>
                  <a:gd name="T15" fmla="*/ 160 h 200"/>
                  <a:gd name="T16" fmla="*/ 40 w 116"/>
                  <a:gd name="T17" fmla="*/ 194 h 200"/>
                  <a:gd name="T18" fmla="*/ 2 w 116"/>
                  <a:gd name="T19" fmla="*/ 187 h 200"/>
                  <a:gd name="T20" fmla="*/ 2 w 116"/>
                  <a:gd name="T21" fmla="*/ 133 h 200"/>
                  <a:gd name="T22" fmla="*/ 5 w 116"/>
                  <a:gd name="T23" fmla="*/ 131 h 200"/>
                  <a:gd name="T24" fmla="*/ 12 w 116"/>
                  <a:gd name="T25" fmla="*/ 150 h 200"/>
                  <a:gd name="T26" fmla="*/ 49 w 116"/>
                  <a:gd name="T27" fmla="*/ 185 h 200"/>
                  <a:gd name="T28" fmla="*/ 79 w 116"/>
                  <a:gd name="T29" fmla="*/ 168 h 200"/>
                  <a:gd name="T30" fmla="*/ 69 w 116"/>
                  <a:gd name="T31" fmla="*/ 134 h 200"/>
                  <a:gd name="T32" fmla="*/ 30 w 116"/>
                  <a:gd name="T33" fmla="*/ 111 h 200"/>
                  <a:gd name="T34" fmla="*/ 1 w 116"/>
                  <a:gd name="T35" fmla="*/ 60 h 200"/>
                  <a:gd name="T36" fmla="*/ 71 w 116"/>
                  <a:gd name="T37" fmla="*/ 12 h 200"/>
                  <a:gd name="T38" fmla="*/ 102 w 116"/>
                  <a:gd name="T39" fmla="*/ 1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200">
                    <a:moveTo>
                      <a:pt x="102" y="15"/>
                    </a:moveTo>
                    <a:cubicBezTo>
                      <a:pt x="102" y="29"/>
                      <a:pt x="102" y="47"/>
                      <a:pt x="102" y="68"/>
                    </a:cubicBezTo>
                    <a:cubicBezTo>
                      <a:pt x="92" y="52"/>
                      <a:pt x="86" y="38"/>
                      <a:pt x="75" y="29"/>
                    </a:cubicBezTo>
                    <a:cubicBezTo>
                      <a:pt x="67" y="23"/>
                      <a:pt x="52" y="20"/>
                      <a:pt x="42" y="22"/>
                    </a:cubicBezTo>
                    <a:cubicBezTo>
                      <a:pt x="35" y="23"/>
                      <a:pt x="30" y="38"/>
                      <a:pt x="29" y="47"/>
                    </a:cubicBezTo>
                    <a:cubicBezTo>
                      <a:pt x="28" y="53"/>
                      <a:pt x="35" y="62"/>
                      <a:pt x="41" y="66"/>
                    </a:cubicBezTo>
                    <a:cubicBezTo>
                      <a:pt x="53" y="75"/>
                      <a:pt x="67" y="82"/>
                      <a:pt x="80" y="90"/>
                    </a:cubicBezTo>
                    <a:cubicBezTo>
                      <a:pt x="106" y="105"/>
                      <a:pt x="116" y="132"/>
                      <a:pt x="106" y="160"/>
                    </a:cubicBezTo>
                    <a:cubicBezTo>
                      <a:pt x="95" y="188"/>
                      <a:pt x="72" y="200"/>
                      <a:pt x="40" y="194"/>
                    </a:cubicBezTo>
                    <a:cubicBezTo>
                      <a:pt x="28" y="191"/>
                      <a:pt x="17" y="190"/>
                      <a:pt x="2" y="187"/>
                    </a:cubicBezTo>
                    <a:cubicBezTo>
                      <a:pt x="2" y="172"/>
                      <a:pt x="2" y="152"/>
                      <a:pt x="2" y="133"/>
                    </a:cubicBezTo>
                    <a:cubicBezTo>
                      <a:pt x="3" y="132"/>
                      <a:pt x="4" y="132"/>
                      <a:pt x="5" y="131"/>
                    </a:cubicBezTo>
                    <a:cubicBezTo>
                      <a:pt x="8" y="138"/>
                      <a:pt x="10" y="144"/>
                      <a:pt x="12" y="150"/>
                    </a:cubicBezTo>
                    <a:cubicBezTo>
                      <a:pt x="19" y="167"/>
                      <a:pt x="28" y="183"/>
                      <a:pt x="49" y="185"/>
                    </a:cubicBezTo>
                    <a:cubicBezTo>
                      <a:pt x="63" y="186"/>
                      <a:pt x="74" y="182"/>
                      <a:pt x="79" y="168"/>
                    </a:cubicBezTo>
                    <a:cubicBezTo>
                      <a:pt x="84" y="154"/>
                      <a:pt x="81" y="143"/>
                      <a:pt x="69" y="134"/>
                    </a:cubicBezTo>
                    <a:cubicBezTo>
                      <a:pt x="57" y="126"/>
                      <a:pt x="43" y="119"/>
                      <a:pt x="30" y="111"/>
                    </a:cubicBezTo>
                    <a:cubicBezTo>
                      <a:pt x="12" y="99"/>
                      <a:pt x="0" y="83"/>
                      <a:pt x="1" y="60"/>
                    </a:cubicBezTo>
                    <a:cubicBezTo>
                      <a:pt x="3" y="21"/>
                      <a:pt x="34" y="0"/>
                      <a:pt x="71" y="12"/>
                    </a:cubicBezTo>
                    <a:cubicBezTo>
                      <a:pt x="80" y="15"/>
                      <a:pt x="90" y="14"/>
                      <a:pt x="102" y="1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38" name="Freeform 29"/>
              <p:cNvSpPr/>
              <p:nvPr/>
            </p:nvSpPr>
            <p:spPr bwMode="auto">
              <a:xfrm>
                <a:off x="6724650" y="4913312"/>
                <a:ext cx="509588" cy="576263"/>
              </a:xfrm>
              <a:custGeom>
                <a:avLst/>
                <a:gdLst>
                  <a:gd name="T0" fmla="*/ 74 w 155"/>
                  <a:gd name="T1" fmla="*/ 0 h 175"/>
                  <a:gd name="T2" fmla="*/ 64 w 155"/>
                  <a:gd name="T3" fmla="*/ 32 h 175"/>
                  <a:gd name="T4" fmla="*/ 92 w 155"/>
                  <a:gd name="T5" fmla="*/ 87 h 175"/>
                  <a:gd name="T6" fmla="*/ 118 w 155"/>
                  <a:gd name="T7" fmla="*/ 40 h 175"/>
                  <a:gd name="T8" fmla="*/ 108 w 155"/>
                  <a:gd name="T9" fmla="*/ 1 h 175"/>
                  <a:gd name="T10" fmla="*/ 155 w 155"/>
                  <a:gd name="T11" fmla="*/ 1 h 175"/>
                  <a:gd name="T12" fmla="*/ 98 w 155"/>
                  <a:gd name="T13" fmla="*/ 139 h 175"/>
                  <a:gd name="T14" fmla="*/ 118 w 155"/>
                  <a:gd name="T15" fmla="*/ 175 h 175"/>
                  <a:gd name="T16" fmla="*/ 45 w 155"/>
                  <a:gd name="T17" fmla="*/ 175 h 175"/>
                  <a:gd name="T18" fmla="*/ 58 w 155"/>
                  <a:gd name="T19" fmla="*/ 139 h 175"/>
                  <a:gd name="T20" fmla="*/ 53 w 155"/>
                  <a:gd name="T21" fmla="*/ 96 h 175"/>
                  <a:gd name="T22" fmla="*/ 23 w 155"/>
                  <a:gd name="T23" fmla="*/ 33 h 175"/>
                  <a:gd name="T24" fmla="*/ 0 w 155"/>
                  <a:gd name="T25" fmla="*/ 0 h 175"/>
                  <a:gd name="T26" fmla="*/ 74 w 155"/>
                  <a:gd name="T2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75">
                    <a:moveTo>
                      <a:pt x="74" y="0"/>
                    </a:moveTo>
                    <a:cubicBezTo>
                      <a:pt x="53" y="7"/>
                      <a:pt x="57" y="18"/>
                      <a:pt x="64" y="32"/>
                    </a:cubicBezTo>
                    <a:cubicBezTo>
                      <a:pt x="73" y="49"/>
                      <a:pt x="82" y="66"/>
                      <a:pt x="92" y="87"/>
                    </a:cubicBezTo>
                    <a:cubicBezTo>
                      <a:pt x="101" y="69"/>
                      <a:pt x="110" y="55"/>
                      <a:pt x="118" y="40"/>
                    </a:cubicBezTo>
                    <a:cubicBezTo>
                      <a:pt x="125" y="25"/>
                      <a:pt x="134" y="9"/>
                      <a:pt x="108" y="1"/>
                    </a:cubicBezTo>
                    <a:cubicBezTo>
                      <a:pt x="124" y="1"/>
                      <a:pt x="141" y="1"/>
                      <a:pt x="155" y="1"/>
                    </a:cubicBezTo>
                    <a:cubicBezTo>
                      <a:pt x="127" y="44"/>
                      <a:pt x="92" y="82"/>
                      <a:pt x="98" y="139"/>
                    </a:cubicBezTo>
                    <a:cubicBezTo>
                      <a:pt x="99" y="155"/>
                      <a:pt x="99" y="169"/>
                      <a:pt x="118" y="175"/>
                    </a:cubicBezTo>
                    <a:cubicBezTo>
                      <a:pt x="92" y="175"/>
                      <a:pt x="66" y="175"/>
                      <a:pt x="45" y="175"/>
                    </a:cubicBezTo>
                    <a:cubicBezTo>
                      <a:pt x="49" y="163"/>
                      <a:pt x="57" y="151"/>
                      <a:pt x="58" y="139"/>
                    </a:cubicBezTo>
                    <a:cubicBezTo>
                      <a:pt x="60" y="125"/>
                      <a:pt x="58" y="109"/>
                      <a:pt x="53" y="96"/>
                    </a:cubicBezTo>
                    <a:cubicBezTo>
                      <a:pt x="45" y="74"/>
                      <a:pt x="34" y="54"/>
                      <a:pt x="23" y="33"/>
                    </a:cubicBezTo>
                    <a:cubicBezTo>
                      <a:pt x="17" y="22"/>
                      <a:pt x="8" y="12"/>
                      <a:pt x="0" y="0"/>
                    </a:cubicBezTo>
                    <a:cubicBezTo>
                      <a:pt x="25" y="0"/>
                      <a:pt x="49" y="0"/>
                      <a:pt x="7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39" name="Freeform 30"/>
              <p:cNvSpPr/>
              <p:nvPr/>
            </p:nvSpPr>
            <p:spPr bwMode="auto">
              <a:xfrm>
                <a:off x="6196013" y="4913312"/>
                <a:ext cx="452438" cy="576263"/>
              </a:xfrm>
              <a:custGeom>
                <a:avLst/>
                <a:gdLst>
                  <a:gd name="T0" fmla="*/ 0 w 137"/>
                  <a:gd name="T1" fmla="*/ 48 h 175"/>
                  <a:gd name="T2" fmla="*/ 0 w 137"/>
                  <a:gd name="T3" fmla="*/ 0 h 175"/>
                  <a:gd name="T4" fmla="*/ 137 w 137"/>
                  <a:gd name="T5" fmla="*/ 0 h 175"/>
                  <a:gd name="T6" fmla="*/ 137 w 137"/>
                  <a:gd name="T7" fmla="*/ 50 h 175"/>
                  <a:gd name="T8" fmla="*/ 87 w 137"/>
                  <a:gd name="T9" fmla="*/ 9 h 175"/>
                  <a:gd name="T10" fmla="*/ 87 w 137"/>
                  <a:gd name="T11" fmla="*/ 48 h 175"/>
                  <a:gd name="T12" fmla="*/ 87 w 137"/>
                  <a:gd name="T13" fmla="*/ 136 h 175"/>
                  <a:gd name="T14" fmla="*/ 109 w 137"/>
                  <a:gd name="T15" fmla="*/ 175 h 175"/>
                  <a:gd name="T16" fmla="*/ 28 w 137"/>
                  <a:gd name="T17" fmla="*/ 175 h 175"/>
                  <a:gd name="T18" fmla="*/ 50 w 137"/>
                  <a:gd name="T19" fmla="*/ 135 h 175"/>
                  <a:gd name="T20" fmla="*/ 50 w 137"/>
                  <a:gd name="T21" fmla="*/ 12 h 175"/>
                  <a:gd name="T22" fmla="*/ 0 w 137"/>
                  <a:gd name="T23" fmla="*/ 4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 h="175">
                    <a:moveTo>
                      <a:pt x="0" y="48"/>
                    </a:moveTo>
                    <a:cubicBezTo>
                      <a:pt x="0" y="33"/>
                      <a:pt x="0" y="17"/>
                      <a:pt x="0" y="0"/>
                    </a:cubicBezTo>
                    <a:cubicBezTo>
                      <a:pt x="46" y="0"/>
                      <a:pt x="91" y="0"/>
                      <a:pt x="137" y="0"/>
                    </a:cubicBezTo>
                    <a:cubicBezTo>
                      <a:pt x="137" y="18"/>
                      <a:pt x="137" y="34"/>
                      <a:pt x="137" y="50"/>
                    </a:cubicBezTo>
                    <a:cubicBezTo>
                      <a:pt x="127" y="29"/>
                      <a:pt x="119" y="7"/>
                      <a:pt x="87" y="9"/>
                    </a:cubicBezTo>
                    <a:cubicBezTo>
                      <a:pt x="87" y="22"/>
                      <a:pt x="87" y="35"/>
                      <a:pt x="87" y="48"/>
                    </a:cubicBezTo>
                    <a:cubicBezTo>
                      <a:pt x="87" y="78"/>
                      <a:pt x="88" y="107"/>
                      <a:pt x="87" y="136"/>
                    </a:cubicBezTo>
                    <a:cubicBezTo>
                      <a:pt x="86" y="154"/>
                      <a:pt x="88" y="168"/>
                      <a:pt x="109" y="175"/>
                    </a:cubicBezTo>
                    <a:cubicBezTo>
                      <a:pt x="82" y="175"/>
                      <a:pt x="55" y="175"/>
                      <a:pt x="28" y="175"/>
                    </a:cubicBezTo>
                    <a:cubicBezTo>
                      <a:pt x="50" y="169"/>
                      <a:pt x="50" y="153"/>
                      <a:pt x="50" y="135"/>
                    </a:cubicBezTo>
                    <a:cubicBezTo>
                      <a:pt x="49" y="94"/>
                      <a:pt x="50" y="53"/>
                      <a:pt x="50" y="12"/>
                    </a:cubicBezTo>
                    <a:cubicBezTo>
                      <a:pt x="25" y="7"/>
                      <a:pt x="18" y="12"/>
                      <a:pt x="0" y="4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40" name="Freeform 31"/>
              <p:cNvSpPr/>
              <p:nvPr/>
            </p:nvSpPr>
            <p:spPr bwMode="auto">
              <a:xfrm>
                <a:off x="9182100" y="4895850"/>
                <a:ext cx="534988" cy="628650"/>
              </a:xfrm>
              <a:custGeom>
                <a:avLst/>
                <a:gdLst>
                  <a:gd name="T0" fmla="*/ 158 w 162"/>
                  <a:gd name="T1" fmla="*/ 7 h 191"/>
                  <a:gd name="T2" fmla="*/ 158 w 162"/>
                  <a:gd name="T3" fmla="*/ 66 h 191"/>
                  <a:gd name="T4" fmla="*/ 147 w 162"/>
                  <a:gd name="T5" fmla="*/ 50 h 191"/>
                  <a:gd name="T6" fmla="*/ 126 w 162"/>
                  <a:gd name="T7" fmla="*/ 21 h 191"/>
                  <a:gd name="T8" fmla="*/ 66 w 162"/>
                  <a:gd name="T9" fmla="*/ 35 h 191"/>
                  <a:gd name="T10" fmla="*/ 63 w 162"/>
                  <a:gd name="T11" fmla="*/ 140 h 191"/>
                  <a:gd name="T12" fmla="*/ 131 w 162"/>
                  <a:gd name="T13" fmla="*/ 164 h 191"/>
                  <a:gd name="T14" fmla="*/ 162 w 162"/>
                  <a:gd name="T15" fmla="*/ 139 h 191"/>
                  <a:gd name="T16" fmla="*/ 158 w 162"/>
                  <a:gd name="T17" fmla="*/ 154 h 191"/>
                  <a:gd name="T18" fmla="*/ 87 w 162"/>
                  <a:gd name="T19" fmla="*/ 186 h 191"/>
                  <a:gd name="T20" fmla="*/ 21 w 162"/>
                  <a:gd name="T21" fmla="*/ 132 h 191"/>
                  <a:gd name="T22" fmla="*/ 77 w 162"/>
                  <a:gd name="T23" fmla="*/ 4 h 191"/>
                  <a:gd name="T24" fmla="*/ 127 w 162"/>
                  <a:gd name="T25" fmla="*/ 7 h 191"/>
                  <a:gd name="T26" fmla="*/ 158 w 162"/>
                  <a:gd name="T27" fmla="*/ 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91">
                    <a:moveTo>
                      <a:pt x="158" y="7"/>
                    </a:moveTo>
                    <a:cubicBezTo>
                      <a:pt x="158" y="22"/>
                      <a:pt x="158" y="41"/>
                      <a:pt x="158" y="66"/>
                    </a:cubicBezTo>
                    <a:cubicBezTo>
                      <a:pt x="153" y="57"/>
                      <a:pt x="150" y="53"/>
                      <a:pt x="147" y="50"/>
                    </a:cubicBezTo>
                    <a:cubicBezTo>
                      <a:pt x="140" y="40"/>
                      <a:pt x="135" y="29"/>
                      <a:pt x="126" y="21"/>
                    </a:cubicBezTo>
                    <a:cubicBezTo>
                      <a:pt x="105" y="2"/>
                      <a:pt x="75" y="8"/>
                      <a:pt x="66" y="35"/>
                    </a:cubicBezTo>
                    <a:cubicBezTo>
                      <a:pt x="53" y="69"/>
                      <a:pt x="52" y="105"/>
                      <a:pt x="63" y="140"/>
                    </a:cubicBezTo>
                    <a:cubicBezTo>
                      <a:pt x="73" y="174"/>
                      <a:pt x="101" y="183"/>
                      <a:pt x="131" y="164"/>
                    </a:cubicBezTo>
                    <a:cubicBezTo>
                      <a:pt x="140" y="158"/>
                      <a:pt x="149" y="150"/>
                      <a:pt x="162" y="139"/>
                    </a:cubicBezTo>
                    <a:cubicBezTo>
                      <a:pt x="160" y="148"/>
                      <a:pt x="160" y="151"/>
                      <a:pt x="158" y="154"/>
                    </a:cubicBezTo>
                    <a:cubicBezTo>
                      <a:pt x="140" y="177"/>
                      <a:pt x="117" y="191"/>
                      <a:pt x="87" y="186"/>
                    </a:cubicBezTo>
                    <a:cubicBezTo>
                      <a:pt x="55" y="181"/>
                      <a:pt x="32" y="163"/>
                      <a:pt x="21" y="132"/>
                    </a:cubicBezTo>
                    <a:cubicBezTo>
                      <a:pt x="0" y="78"/>
                      <a:pt x="25" y="18"/>
                      <a:pt x="77" y="4"/>
                    </a:cubicBezTo>
                    <a:cubicBezTo>
                      <a:pt x="92" y="0"/>
                      <a:pt x="110" y="6"/>
                      <a:pt x="127" y="7"/>
                    </a:cubicBezTo>
                    <a:cubicBezTo>
                      <a:pt x="136" y="8"/>
                      <a:pt x="146" y="7"/>
                      <a:pt x="158" y="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41" name="Freeform 32"/>
              <p:cNvSpPr>
                <a:spLocks noEditPoints="1"/>
              </p:cNvSpPr>
              <p:nvPr/>
            </p:nvSpPr>
            <p:spPr bwMode="auto">
              <a:xfrm>
                <a:off x="11328400" y="4883150"/>
                <a:ext cx="501650" cy="606425"/>
              </a:xfrm>
              <a:custGeom>
                <a:avLst/>
                <a:gdLst>
                  <a:gd name="T0" fmla="*/ 152 w 152"/>
                  <a:gd name="T1" fmla="*/ 184 h 184"/>
                  <a:gd name="T2" fmla="*/ 81 w 152"/>
                  <a:gd name="T3" fmla="*/ 184 h 184"/>
                  <a:gd name="T4" fmla="*/ 93 w 152"/>
                  <a:gd name="T5" fmla="*/ 149 h 184"/>
                  <a:gd name="T6" fmla="*/ 47 w 152"/>
                  <a:gd name="T7" fmla="*/ 134 h 184"/>
                  <a:gd name="T8" fmla="*/ 28 w 152"/>
                  <a:gd name="T9" fmla="*/ 159 h 184"/>
                  <a:gd name="T10" fmla="*/ 38 w 152"/>
                  <a:gd name="T11" fmla="*/ 183 h 184"/>
                  <a:gd name="T12" fmla="*/ 0 w 152"/>
                  <a:gd name="T13" fmla="*/ 183 h 184"/>
                  <a:gd name="T14" fmla="*/ 23 w 152"/>
                  <a:gd name="T15" fmla="*/ 135 h 184"/>
                  <a:gd name="T16" fmla="*/ 65 w 152"/>
                  <a:gd name="T17" fmla="*/ 21 h 184"/>
                  <a:gd name="T18" fmla="*/ 74 w 152"/>
                  <a:gd name="T19" fmla="*/ 0 h 184"/>
                  <a:gd name="T20" fmla="*/ 85 w 152"/>
                  <a:gd name="T21" fmla="*/ 22 h 184"/>
                  <a:gd name="T22" fmla="*/ 134 w 152"/>
                  <a:gd name="T23" fmla="*/ 151 h 184"/>
                  <a:gd name="T24" fmla="*/ 152 w 152"/>
                  <a:gd name="T25" fmla="*/ 184 h 184"/>
                  <a:gd name="T26" fmla="*/ 61 w 152"/>
                  <a:gd name="T27" fmla="*/ 62 h 184"/>
                  <a:gd name="T28" fmla="*/ 39 w 152"/>
                  <a:gd name="T29" fmla="*/ 122 h 184"/>
                  <a:gd name="T30" fmla="*/ 83 w 152"/>
                  <a:gd name="T31" fmla="*/ 122 h 184"/>
                  <a:gd name="T32" fmla="*/ 61 w 152"/>
                  <a:gd name="T33" fmla="*/ 6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184">
                    <a:moveTo>
                      <a:pt x="152" y="184"/>
                    </a:moveTo>
                    <a:cubicBezTo>
                      <a:pt x="128" y="184"/>
                      <a:pt x="105" y="184"/>
                      <a:pt x="81" y="184"/>
                    </a:cubicBezTo>
                    <a:cubicBezTo>
                      <a:pt x="102" y="177"/>
                      <a:pt x="99" y="164"/>
                      <a:pt x="93" y="149"/>
                    </a:cubicBezTo>
                    <a:cubicBezTo>
                      <a:pt x="84" y="123"/>
                      <a:pt x="63" y="137"/>
                      <a:pt x="47" y="134"/>
                    </a:cubicBezTo>
                    <a:cubicBezTo>
                      <a:pt x="29" y="131"/>
                      <a:pt x="30" y="148"/>
                      <a:pt x="28" y="159"/>
                    </a:cubicBezTo>
                    <a:cubicBezTo>
                      <a:pt x="27" y="166"/>
                      <a:pt x="34" y="175"/>
                      <a:pt x="38" y="183"/>
                    </a:cubicBezTo>
                    <a:cubicBezTo>
                      <a:pt x="27" y="183"/>
                      <a:pt x="13" y="183"/>
                      <a:pt x="0" y="183"/>
                    </a:cubicBezTo>
                    <a:cubicBezTo>
                      <a:pt x="8" y="168"/>
                      <a:pt x="17" y="152"/>
                      <a:pt x="23" y="135"/>
                    </a:cubicBezTo>
                    <a:cubicBezTo>
                      <a:pt x="38" y="98"/>
                      <a:pt x="51" y="59"/>
                      <a:pt x="65" y="21"/>
                    </a:cubicBezTo>
                    <a:cubicBezTo>
                      <a:pt x="67" y="16"/>
                      <a:pt x="69" y="10"/>
                      <a:pt x="74" y="0"/>
                    </a:cubicBezTo>
                    <a:cubicBezTo>
                      <a:pt x="79" y="10"/>
                      <a:pt x="82" y="16"/>
                      <a:pt x="85" y="22"/>
                    </a:cubicBezTo>
                    <a:cubicBezTo>
                      <a:pt x="101" y="65"/>
                      <a:pt x="117" y="108"/>
                      <a:pt x="134" y="151"/>
                    </a:cubicBezTo>
                    <a:cubicBezTo>
                      <a:pt x="138" y="162"/>
                      <a:pt x="145" y="172"/>
                      <a:pt x="152" y="184"/>
                    </a:cubicBezTo>
                    <a:close/>
                    <a:moveTo>
                      <a:pt x="61" y="62"/>
                    </a:moveTo>
                    <a:cubicBezTo>
                      <a:pt x="52" y="85"/>
                      <a:pt x="46" y="103"/>
                      <a:pt x="39" y="122"/>
                    </a:cubicBezTo>
                    <a:cubicBezTo>
                      <a:pt x="55" y="122"/>
                      <a:pt x="68" y="122"/>
                      <a:pt x="83" y="122"/>
                    </a:cubicBezTo>
                    <a:cubicBezTo>
                      <a:pt x="76" y="103"/>
                      <a:pt x="69" y="84"/>
                      <a:pt x="61" y="6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42" name="Freeform 33"/>
              <p:cNvSpPr/>
              <p:nvPr/>
            </p:nvSpPr>
            <p:spPr bwMode="auto">
              <a:xfrm>
                <a:off x="3727450" y="4916487"/>
                <a:ext cx="504825" cy="604838"/>
              </a:xfrm>
              <a:custGeom>
                <a:avLst/>
                <a:gdLst>
                  <a:gd name="T0" fmla="*/ 112 w 153"/>
                  <a:gd name="T1" fmla="*/ 0 h 184"/>
                  <a:gd name="T2" fmla="*/ 153 w 153"/>
                  <a:gd name="T3" fmla="*/ 0 h 184"/>
                  <a:gd name="T4" fmla="*/ 133 w 153"/>
                  <a:gd name="T5" fmla="*/ 37 h 184"/>
                  <a:gd name="T6" fmla="*/ 81 w 153"/>
                  <a:gd name="T7" fmla="*/ 184 h 184"/>
                  <a:gd name="T8" fmla="*/ 72 w 153"/>
                  <a:gd name="T9" fmla="*/ 169 h 184"/>
                  <a:gd name="T10" fmla="*/ 19 w 153"/>
                  <a:gd name="T11" fmla="*/ 31 h 184"/>
                  <a:gd name="T12" fmla="*/ 0 w 153"/>
                  <a:gd name="T13" fmla="*/ 0 h 184"/>
                  <a:gd name="T14" fmla="*/ 73 w 153"/>
                  <a:gd name="T15" fmla="*/ 0 h 184"/>
                  <a:gd name="T16" fmla="*/ 61 w 153"/>
                  <a:gd name="T17" fmla="*/ 34 h 184"/>
                  <a:gd name="T18" fmla="*/ 93 w 153"/>
                  <a:gd name="T19" fmla="*/ 118 h 184"/>
                  <a:gd name="T20" fmla="*/ 124 w 153"/>
                  <a:gd name="T21" fmla="*/ 24 h 184"/>
                  <a:gd name="T22" fmla="*/ 112 w 153"/>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84">
                    <a:moveTo>
                      <a:pt x="112" y="0"/>
                    </a:moveTo>
                    <a:cubicBezTo>
                      <a:pt x="124" y="0"/>
                      <a:pt x="139" y="0"/>
                      <a:pt x="153" y="0"/>
                    </a:cubicBezTo>
                    <a:cubicBezTo>
                      <a:pt x="146" y="13"/>
                      <a:pt x="137" y="24"/>
                      <a:pt x="133" y="37"/>
                    </a:cubicBezTo>
                    <a:cubicBezTo>
                      <a:pt x="115" y="84"/>
                      <a:pt x="99" y="132"/>
                      <a:pt x="81" y="184"/>
                    </a:cubicBezTo>
                    <a:cubicBezTo>
                      <a:pt x="76" y="177"/>
                      <a:pt x="73" y="173"/>
                      <a:pt x="72" y="169"/>
                    </a:cubicBezTo>
                    <a:cubicBezTo>
                      <a:pt x="54" y="123"/>
                      <a:pt x="37" y="77"/>
                      <a:pt x="19" y="31"/>
                    </a:cubicBezTo>
                    <a:cubicBezTo>
                      <a:pt x="14" y="20"/>
                      <a:pt x="7" y="11"/>
                      <a:pt x="0" y="0"/>
                    </a:cubicBezTo>
                    <a:cubicBezTo>
                      <a:pt x="23" y="0"/>
                      <a:pt x="48" y="0"/>
                      <a:pt x="73" y="0"/>
                    </a:cubicBezTo>
                    <a:cubicBezTo>
                      <a:pt x="52" y="6"/>
                      <a:pt x="54" y="18"/>
                      <a:pt x="61" y="34"/>
                    </a:cubicBezTo>
                    <a:cubicBezTo>
                      <a:pt x="72" y="60"/>
                      <a:pt x="81" y="87"/>
                      <a:pt x="93" y="118"/>
                    </a:cubicBezTo>
                    <a:cubicBezTo>
                      <a:pt x="105" y="84"/>
                      <a:pt x="116" y="54"/>
                      <a:pt x="124" y="24"/>
                    </a:cubicBezTo>
                    <a:cubicBezTo>
                      <a:pt x="126" y="18"/>
                      <a:pt x="117" y="8"/>
                      <a:pt x="1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43" name="Freeform 34"/>
              <p:cNvSpPr/>
              <p:nvPr/>
            </p:nvSpPr>
            <p:spPr bwMode="auto">
              <a:xfrm>
                <a:off x="912813" y="4916487"/>
                <a:ext cx="257175" cy="573088"/>
              </a:xfrm>
              <a:custGeom>
                <a:avLst/>
                <a:gdLst>
                  <a:gd name="T0" fmla="*/ 78 w 78"/>
                  <a:gd name="T1" fmla="*/ 174 h 174"/>
                  <a:gd name="T2" fmla="*/ 0 w 78"/>
                  <a:gd name="T3" fmla="*/ 174 h 174"/>
                  <a:gd name="T4" fmla="*/ 20 w 78"/>
                  <a:gd name="T5" fmla="*/ 136 h 174"/>
                  <a:gd name="T6" fmla="*/ 20 w 78"/>
                  <a:gd name="T7" fmla="*/ 34 h 174"/>
                  <a:gd name="T8" fmla="*/ 0 w 78"/>
                  <a:gd name="T9" fmla="*/ 0 h 174"/>
                  <a:gd name="T10" fmla="*/ 78 w 78"/>
                  <a:gd name="T11" fmla="*/ 0 h 174"/>
                  <a:gd name="T12" fmla="*/ 59 w 78"/>
                  <a:gd name="T13" fmla="*/ 47 h 174"/>
                  <a:gd name="T14" fmla="*/ 58 w 78"/>
                  <a:gd name="T15" fmla="*/ 135 h 174"/>
                  <a:gd name="T16" fmla="*/ 78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78" y="174"/>
                    </a:moveTo>
                    <a:cubicBezTo>
                      <a:pt x="52" y="174"/>
                      <a:pt x="26" y="174"/>
                      <a:pt x="0" y="174"/>
                    </a:cubicBezTo>
                    <a:cubicBezTo>
                      <a:pt x="19" y="167"/>
                      <a:pt x="20" y="153"/>
                      <a:pt x="20" y="136"/>
                    </a:cubicBezTo>
                    <a:cubicBezTo>
                      <a:pt x="19" y="102"/>
                      <a:pt x="19" y="68"/>
                      <a:pt x="20" y="34"/>
                    </a:cubicBezTo>
                    <a:cubicBezTo>
                      <a:pt x="20" y="19"/>
                      <a:pt x="19" y="6"/>
                      <a:pt x="0" y="0"/>
                    </a:cubicBezTo>
                    <a:cubicBezTo>
                      <a:pt x="26" y="0"/>
                      <a:pt x="52" y="0"/>
                      <a:pt x="78" y="0"/>
                    </a:cubicBezTo>
                    <a:cubicBezTo>
                      <a:pt x="52" y="8"/>
                      <a:pt x="59" y="29"/>
                      <a:pt x="59" y="47"/>
                    </a:cubicBezTo>
                    <a:cubicBezTo>
                      <a:pt x="58" y="76"/>
                      <a:pt x="59" y="106"/>
                      <a:pt x="58" y="135"/>
                    </a:cubicBezTo>
                    <a:cubicBezTo>
                      <a:pt x="58" y="152"/>
                      <a:pt x="58" y="167"/>
                      <a:pt x="78"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44" name="Freeform 35"/>
              <p:cNvSpPr/>
              <p:nvPr/>
            </p:nvSpPr>
            <p:spPr bwMode="auto">
              <a:xfrm>
                <a:off x="3390900" y="4916487"/>
                <a:ext cx="268288" cy="573088"/>
              </a:xfrm>
              <a:custGeom>
                <a:avLst/>
                <a:gdLst>
                  <a:gd name="T0" fmla="*/ 0 w 81"/>
                  <a:gd name="T1" fmla="*/ 169 h 174"/>
                  <a:gd name="T2" fmla="*/ 22 w 81"/>
                  <a:gd name="T3" fmla="*/ 139 h 174"/>
                  <a:gd name="T4" fmla="*/ 22 w 81"/>
                  <a:gd name="T5" fmla="*/ 39 h 174"/>
                  <a:gd name="T6" fmla="*/ 0 w 81"/>
                  <a:gd name="T7" fmla="*/ 0 h 174"/>
                  <a:gd name="T8" fmla="*/ 80 w 81"/>
                  <a:gd name="T9" fmla="*/ 0 h 174"/>
                  <a:gd name="T10" fmla="*/ 61 w 81"/>
                  <a:gd name="T11" fmla="*/ 51 h 174"/>
                  <a:gd name="T12" fmla="*/ 61 w 81"/>
                  <a:gd name="T13" fmla="*/ 133 h 174"/>
                  <a:gd name="T14" fmla="*/ 81 w 81"/>
                  <a:gd name="T15" fmla="*/ 174 h 174"/>
                  <a:gd name="T16" fmla="*/ 3 w 81"/>
                  <a:gd name="T17" fmla="*/ 174 h 174"/>
                  <a:gd name="T18" fmla="*/ 0 w 81"/>
                  <a:gd name="T19" fmla="*/ 16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0" y="169"/>
                    </a:moveTo>
                    <a:cubicBezTo>
                      <a:pt x="22" y="168"/>
                      <a:pt x="22" y="154"/>
                      <a:pt x="22" y="139"/>
                    </a:cubicBezTo>
                    <a:cubicBezTo>
                      <a:pt x="22" y="106"/>
                      <a:pt x="22" y="72"/>
                      <a:pt x="22" y="39"/>
                    </a:cubicBezTo>
                    <a:cubicBezTo>
                      <a:pt x="22" y="13"/>
                      <a:pt x="22" y="13"/>
                      <a:pt x="0" y="0"/>
                    </a:cubicBezTo>
                    <a:cubicBezTo>
                      <a:pt x="28" y="0"/>
                      <a:pt x="54" y="0"/>
                      <a:pt x="80" y="0"/>
                    </a:cubicBezTo>
                    <a:cubicBezTo>
                      <a:pt x="54" y="10"/>
                      <a:pt x="61" y="32"/>
                      <a:pt x="61" y="51"/>
                    </a:cubicBezTo>
                    <a:cubicBezTo>
                      <a:pt x="61" y="78"/>
                      <a:pt x="61" y="106"/>
                      <a:pt x="61" y="133"/>
                    </a:cubicBezTo>
                    <a:cubicBezTo>
                      <a:pt x="61" y="150"/>
                      <a:pt x="59" y="166"/>
                      <a:pt x="81" y="174"/>
                    </a:cubicBezTo>
                    <a:cubicBezTo>
                      <a:pt x="55" y="174"/>
                      <a:pt x="29" y="174"/>
                      <a:pt x="3" y="174"/>
                    </a:cubicBezTo>
                    <a:cubicBezTo>
                      <a:pt x="2" y="172"/>
                      <a:pt x="1" y="171"/>
                      <a:pt x="0" y="16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45" name="Freeform 36"/>
              <p:cNvSpPr/>
              <p:nvPr/>
            </p:nvSpPr>
            <p:spPr bwMode="auto">
              <a:xfrm>
                <a:off x="5856288" y="4916487"/>
                <a:ext cx="268288" cy="573088"/>
              </a:xfrm>
              <a:custGeom>
                <a:avLst/>
                <a:gdLst>
                  <a:gd name="T0" fmla="*/ 80 w 81"/>
                  <a:gd name="T1" fmla="*/ 0 h 174"/>
                  <a:gd name="T2" fmla="*/ 61 w 81"/>
                  <a:gd name="T3" fmla="*/ 37 h 174"/>
                  <a:gd name="T4" fmla="*/ 61 w 81"/>
                  <a:gd name="T5" fmla="*/ 135 h 174"/>
                  <a:gd name="T6" fmla="*/ 81 w 81"/>
                  <a:gd name="T7" fmla="*/ 174 h 174"/>
                  <a:gd name="T8" fmla="*/ 2 w 81"/>
                  <a:gd name="T9" fmla="*/ 174 h 174"/>
                  <a:gd name="T10" fmla="*/ 20 w 81"/>
                  <a:gd name="T11" fmla="*/ 157 h 174"/>
                  <a:gd name="T12" fmla="*/ 22 w 81"/>
                  <a:gd name="T13" fmla="*/ 131 h 174"/>
                  <a:gd name="T14" fmla="*/ 22 w 81"/>
                  <a:gd name="T15" fmla="*/ 39 h 174"/>
                  <a:gd name="T16" fmla="*/ 0 w 81"/>
                  <a:gd name="T17" fmla="*/ 0 h 174"/>
                  <a:gd name="T18" fmla="*/ 80 w 81"/>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80" y="0"/>
                    </a:moveTo>
                    <a:cubicBezTo>
                      <a:pt x="61" y="6"/>
                      <a:pt x="61" y="21"/>
                      <a:pt x="61" y="37"/>
                    </a:cubicBezTo>
                    <a:cubicBezTo>
                      <a:pt x="62" y="70"/>
                      <a:pt x="62" y="102"/>
                      <a:pt x="61" y="135"/>
                    </a:cubicBezTo>
                    <a:cubicBezTo>
                      <a:pt x="61" y="152"/>
                      <a:pt x="61" y="167"/>
                      <a:pt x="81" y="174"/>
                    </a:cubicBezTo>
                    <a:cubicBezTo>
                      <a:pt x="55" y="174"/>
                      <a:pt x="29" y="174"/>
                      <a:pt x="2" y="174"/>
                    </a:cubicBezTo>
                    <a:cubicBezTo>
                      <a:pt x="9" y="167"/>
                      <a:pt x="17" y="163"/>
                      <a:pt x="20" y="157"/>
                    </a:cubicBezTo>
                    <a:cubicBezTo>
                      <a:pt x="23" y="149"/>
                      <a:pt x="22" y="140"/>
                      <a:pt x="22" y="131"/>
                    </a:cubicBezTo>
                    <a:cubicBezTo>
                      <a:pt x="22" y="101"/>
                      <a:pt x="22" y="70"/>
                      <a:pt x="22" y="39"/>
                    </a:cubicBezTo>
                    <a:cubicBezTo>
                      <a:pt x="22" y="14"/>
                      <a:pt x="22" y="14"/>
                      <a:pt x="0" y="0"/>
                    </a:cubicBezTo>
                    <a:cubicBezTo>
                      <a:pt x="29" y="0"/>
                      <a:pt x="54" y="0"/>
                      <a:pt x="80"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46" name="Freeform 37"/>
              <p:cNvSpPr/>
              <p:nvPr/>
            </p:nvSpPr>
            <p:spPr bwMode="auto">
              <a:xfrm>
                <a:off x="10418763" y="4916487"/>
                <a:ext cx="257175" cy="573088"/>
              </a:xfrm>
              <a:custGeom>
                <a:avLst/>
                <a:gdLst>
                  <a:gd name="T0" fmla="*/ 0 w 78"/>
                  <a:gd name="T1" fmla="*/ 174 h 174"/>
                  <a:gd name="T2" fmla="*/ 20 w 78"/>
                  <a:gd name="T3" fmla="*/ 134 h 174"/>
                  <a:gd name="T4" fmla="*/ 20 w 78"/>
                  <a:gd name="T5" fmla="*/ 34 h 174"/>
                  <a:gd name="T6" fmla="*/ 0 w 78"/>
                  <a:gd name="T7" fmla="*/ 0 h 174"/>
                  <a:gd name="T8" fmla="*/ 77 w 78"/>
                  <a:gd name="T9" fmla="*/ 0 h 174"/>
                  <a:gd name="T10" fmla="*/ 58 w 78"/>
                  <a:gd name="T11" fmla="*/ 39 h 174"/>
                  <a:gd name="T12" fmla="*/ 58 w 78"/>
                  <a:gd name="T13" fmla="*/ 137 h 174"/>
                  <a:gd name="T14" fmla="*/ 78 w 78"/>
                  <a:gd name="T15" fmla="*/ 174 h 174"/>
                  <a:gd name="T16" fmla="*/ 0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0" y="174"/>
                    </a:moveTo>
                    <a:cubicBezTo>
                      <a:pt x="20" y="166"/>
                      <a:pt x="20" y="151"/>
                      <a:pt x="20" y="134"/>
                    </a:cubicBezTo>
                    <a:cubicBezTo>
                      <a:pt x="19" y="101"/>
                      <a:pt x="19" y="68"/>
                      <a:pt x="20" y="34"/>
                    </a:cubicBezTo>
                    <a:cubicBezTo>
                      <a:pt x="20" y="19"/>
                      <a:pt x="19" y="6"/>
                      <a:pt x="0" y="0"/>
                    </a:cubicBezTo>
                    <a:cubicBezTo>
                      <a:pt x="26" y="0"/>
                      <a:pt x="52" y="0"/>
                      <a:pt x="77" y="0"/>
                    </a:cubicBezTo>
                    <a:cubicBezTo>
                      <a:pt x="57" y="7"/>
                      <a:pt x="58" y="22"/>
                      <a:pt x="58" y="39"/>
                    </a:cubicBezTo>
                    <a:cubicBezTo>
                      <a:pt x="59" y="71"/>
                      <a:pt x="59" y="104"/>
                      <a:pt x="58" y="137"/>
                    </a:cubicBezTo>
                    <a:cubicBezTo>
                      <a:pt x="58" y="153"/>
                      <a:pt x="58" y="168"/>
                      <a:pt x="78" y="174"/>
                    </a:cubicBezTo>
                    <a:cubicBezTo>
                      <a:pt x="52" y="174"/>
                      <a:pt x="26" y="174"/>
                      <a:pt x="0"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nvGrpSpPr>
            <p:cNvPr id="45" name="组合 46"/>
            <p:cNvGrpSpPr/>
            <p:nvPr/>
          </p:nvGrpSpPr>
          <p:grpSpPr>
            <a:xfrm>
              <a:off x="1274763" y="3577546"/>
              <a:ext cx="341712" cy="340211"/>
              <a:chOff x="1038124" y="1577993"/>
              <a:chExt cx="4010354" cy="3992747"/>
            </a:xfrm>
            <a:grpFill/>
          </p:grpSpPr>
          <p:sp>
            <p:nvSpPr>
              <p:cNvPr id="1048847" name="任意多边形: 形状 151"/>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anchor="t" anchorCtr="0" bIns="45720" compatLnSpc="1" lIns="91440" numCol="1" rIns="91440" tIns="45720" vert="horz" wrap="square">
                <a:noAutofit/>
              </a:bodyPr>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48"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49"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dirty="0"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50"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51"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52"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53"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54"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55"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56"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57"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58"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59"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60"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61"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62"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63"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64"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65"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66"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67"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68"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69"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70"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71"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72"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73"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74"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75"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76"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77"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78"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79"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80"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81"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82"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83"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84"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85"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sp>
        <p:nvSpPr>
          <p:cNvPr id="1048886" name="文本框 12"/>
          <p:cNvSpPr txBox="1"/>
          <p:nvPr/>
        </p:nvSpPr>
        <p:spPr>
          <a:xfrm>
            <a:off x="645042" y="1587570"/>
            <a:ext cx="2668001" cy="3825241"/>
          </a:xfrm>
          <a:prstGeom prst="rect"/>
          <a:noFill/>
        </p:spPr>
        <p:txBody>
          <a:bodyPr wrap="square">
            <a:spAutoFit/>
          </a:bodyPr>
          <a:p>
            <a:pPr algn="just">
              <a:lnSpc>
                <a:spcPct val="150000"/>
              </a:lnSpc>
            </a:pPr>
            <a:r>
              <a:rPr altLang="zh-CN" b="1" dirty="0" sz="2400" kern="100" lang="en-US">
                <a:effectLst/>
                <a:latin typeface="Times New Roman" panose="02020603050405020304" pitchFamily="18" charset="0"/>
                <a:ea typeface="宋体" panose="02010600030101010101" pitchFamily="2" charset="-122"/>
                <a:cs typeface="Times New Roman" panose="02020603050405020304" pitchFamily="18" charset="0"/>
              </a:rPr>
              <a:t>Suppose that land is communally owned. Every person has the right to hunt, till,</a:t>
            </a:r>
          </a:p>
          <a:p>
            <a:pPr algn="just">
              <a:lnSpc>
                <a:spcPct val="150000"/>
              </a:lnSpc>
            </a:pPr>
            <a:r>
              <a:rPr altLang="zh-CN" b="1" dirty="0" sz="2400" kern="100" lang="en-US">
                <a:effectLst/>
                <a:latin typeface="Times New Roman" panose="02020603050405020304" pitchFamily="18" charset="0"/>
                <a:ea typeface="宋体" panose="02010600030101010101" pitchFamily="2" charset="-122"/>
                <a:cs typeface="Times New Roman" panose="02020603050405020304" pitchFamily="18" charset="0"/>
              </a:rPr>
              <a:t>or mine the land.</a:t>
            </a:r>
          </a:p>
          <a:p>
            <a:pPr algn="just">
              <a:lnSpc>
                <a:spcPct val="150000"/>
              </a:lnSpc>
            </a:pPr>
            <a:endParaRPr altLang="zh-CN" b="1" dirty="0" sz="2400" kern="100" lang="en-US">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97153" name="图片 13"/>
          <p:cNvPicPr>
            <a:picLocks noChangeAspect="1"/>
          </p:cNvPicPr>
          <p:nvPr/>
        </p:nvPicPr>
        <p:blipFill>
          <a:blip xmlns:r="http://schemas.openxmlformats.org/officeDocument/2006/relationships" r:embed="rId1"/>
          <a:stretch>
            <a:fillRect/>
          </a:stretch>
        </p:blipFill>
        <p:spPr>
          <a:xfrm>
            <a:off x="4829174" y="1624198"/>
            <a:ext cx="5917577" cy="5126768"/>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6" presetSubtype="16">
                                  <p:stCondLst>
                                    <p:cond delay="0"/>
                                  </p:stCondLst>
                                  <p:childTnLst>
                                    <p:set>
                                      <p:cBhvr>
                                        <p:cTn dur="1" fill="hold" id="6">
                                          <p:stCondLst>
                                            <p:cond delay="0"/>
                                          </p:stCondLst>
                                        </p:cTn>
                                        <p:tgtEl>
                                          <p:spTgt spid="3145733"/>
                                        </p:tgtEl>
                                        <p:attrNameLst>
                                          <p:attrName>style.visibility</p:attrName>
                                        </p:attrNameLst>
                                      </p:cBhvr>
                                      <p:to>
                                        <p:strVal val="visible"/>
                                      </p:to>
                                    </p:set>
                                    <p:animEffect transition="in" filter="circle(in)">
                                      <p:cBhvr>
                                        <p:cTn dur="250" id="7"/>
                                        <p:tgtEl>
                                          <p:spTgt spid="3145733"/>
                                        </p:tgtEl>
                                      </p:cBhvr>
                                    </p:animEffect>
                                  </p:childTnLst>
                                </p:cTn>
                              </p:par>
                              <p:par>
                                <p:cTn fill="hold" grpId="0" id="8" nodeType="withEffect" presetClass="entr" presetID="6" presetSubtype="16">
                                  <p:stCondLst>
                                    <p:cond delay="0"/>
                                  </p:stCondLst>
                                  <p:childTnLst>
                                    <p:set>
                                      <p:cBhvr>
                                        <p:cTn dur="1" fill="hold" id="9">
                                          <p:stCondLst>
                                            <p:cond delay="0"/>
                                          </p:stCondLst>
                                        </p:cTn>
                                        <p:tgtEl>
                                          <p:spTgt spid="1048815"/>
                                        </p:tgtEl>
                                        <p:attrNameLst>
                                          <p:attrName>style.visibility</p:attrName>
                                        </p:attrNameLst>
                                      </p:cBhvr>
                                      <p:to>
                                        <p:strVal val="visible"/>
                                      </p:to>
                                    </p:set>
                                    <p:animEffect transition="in" filter="circle(in)">
                                      <p:cBhvr>
                                        <p:cTn dur="250" id="10"/>
                                        <p:tgtEl>
                                          <p:spTgt spid="1048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cxnSp>
        <p:nvCxnSpPr>
          <p:cNvPr id="3145735" name="直接连接符 3"/>
          <p:cNvCxnSpPr>
            <a:cxnSpLocks/>
          </p:cNvCxnSpPr>
          <p:nvPr/>
        </p:nvCxnSpPr>
        <p:spPr>
          <a:xfrm>
            <a:off x="576469" y="1197782"/>
            <a:ext cx="7215809" cy="0"/>
          </a:xfrm>
          <a:prstGeom prst="line"/>
          <a:ln w="76200">
            <a:solidFill>
              <a:srgbClr val="A1082E"/>
            </a:solidFill>
          </a:ln>
        </p:spPr>
        <p:style>
          <a:lnRef idx="1">
            <a:schemeClr val="accent1"/>
          </a:lnRef>
          <a:fillRef idx="0">
            <a:schemeClr val="accent1"/>
          </a:fillRef>
          <a:effectRef idx="0">
            <a:schemeClr val="accent1"/>
          </a:effectRef>
          <a:fontRef idx="minor">
            <a:schemeClr val="tx1"/>
          </a:fontRef>
        </p:style>
      </p:cxnSp>
      <p:sp>
        <p:nvSpPr>
          <p:cNvPr id="1048890" name="文本框 5"/>
          <p:cNvSpPr txBox="1"/>
          <p:nvPr/>
        </p:nvSpPr>
        <p:spPr>
          <a:xfrm>
            <a:off x="576469" y="539986"/>
            <a:ext cx="4506773" cy="461665"/>
          </a:xfrm>
          <a:prstGeom prst="rect"/>
          <a:noFill/>
        </p:spPr>
        <p:txBody>
          <a:bodyPr rtlCol="0" wrap="square">
            <a:spAutoFit/>
          </a:bodyPr>
          <a:p>
            <a:pPr lvl="0"/>
            <a:r>
              <a:rPr altLang="zh-CN" b="1" dirty="0" sz="2400" lang="en-US">
                <a:solidFill>
                  <a:srgbClr val="A1082E"/>
                </a:solidFill>
              </a:rPr>
              <a:t>4. Why  </a:t>
            </a:r>
            <a:endParaRPr altLang="en-US" b="1" dirty="0" sz="2400" lang="zh-CN">
              <a:solidFill>
                <a:srgbClr val="A1082E"/>
              </a:solidFill>
            </a:endParaRPr>
          </a:p>
        </p:txBody>
      </p:sp>
      <p:grpSp>
        <p:nvGrpSpPr>
          <p:cNvPr id="49" name="组合 1"/>
          <p:cNvGrpSpPr/>
          <p:nvPr/>
        </p:nvGrpSpPr>
        <p:grpSpPr>
          <a:xfrm>
            <a:off x="8043545" y="742950"/>
            <a:ext cx="2921635" cy="553720"/>
            <a:chOff x="1274763" y="3577546"/>
            <a:chExt cx="1797916" cy="340211"/>
          </a:xfrm>
          <a:solidFill>
            <a:srgbClr val="A1082E"/>
          </a:solidFill>
        </p:grpSpPr>
        <p:grpSp>
          <p:nvGrpSpPr>
            <p:cNvPr id="50" name="组合 7"/>
            <p:cNvGrpSpPr/>
            <p:nvPr/>
          </p:nvGrpSpPr>
          <p:grpSpPr>
            <a:xfrm>
              <a:off x="1800636" y="3585032"/>
              <a:ext cx="1272043" cy="245598"/>
              <a:chOff x="-1555750" y="1939925"/>
              <a:chExt cx="13385800" cy="2584450"/>
            </a:xfrm>
            <a:grpFill/>
          </p:grpSpPr>
          <p:sp>
            <p:nvSpPr>
              <p:cNvPr id="1048891" name="Freeform 6"/>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92" name="Freeform 7"/>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93" name="Freeform 8"/>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94" name="Freeform 9"/>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95" name="Freeform 10"/>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nvGrpSpPr>
              <p:cNvPr id="51" name="组合 8"/>
              <p:cNvGrpSpPr/>
              <p:nvPr/>
            </p:nvGrpSpPr>
            <p:grpSpPr>
              <a:xfrm>
                <a:off x="2716213" y="2265362"/>
                <a:ext cx="2441575" cy="1811338"/>
                <a:chOff x="2716213" y="2265362"/>
                <a:chExt cx="2441575" cy="1811338"/>
              </a:xfrm>
              <a:grpFill/>
            </p:grpSpPr>
            <p:sp>
              <p:nvSpPr>
                <p:cNvPr id="1048896" name="Freeform 12"/>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897" name="Freeform 13"/>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sp>
            <p:nvSpPr>
              <p:cNvPr id="1048898" name="Freeform 22"/>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cxnSp>
          <p:nvCxnSpPr>
            <p:cNvPr id="3145736" name="直接连接符 21"/>
            <p:cNvCxnSpPr>
              <a:cxnSpLocks/>
            </p:cNvCxnSpPr>
            <p:nvPr/>
          </p:nvCxnSpPr>
          <p:spPr>
            <a:xfrm>
              <a:off x="1659216" y="3578150"/>
              <a:ext cx="0" cy="331222"/>
            </a:xfrm>
            <a:prstGeom prst="line"/>
            <a:grpFill/>
            <a:ln>
              <a:solidFill>
                <a:srgbClr val="A1082E"/>
              </a:solidFill>
            </a:ln>
          </p:spPr>
          <p:style>
            <a:lnRef idx="1">
              <a:schemeClr val="accent1"/>
            </a:lnRef>
            <a:fillRef idx="0">
              <a:schemeClr val="accent1"/>
            </a:fillRef>
            <a:effectRef idx="0">
              <a:schemeClr val="accent1"/>
            </a:effectRef>
            <a:fontRef idx="minor">
              <a:schemeClr val="tx1"/>
            </a:fontRef>
          </p:style>
        </p:cxnSp>
        <p:grpSp>
          <p:nvGrpSpPr>
            <p:cNvPr id="52" name="组合 22"/>
            <p:cNvGrpSpPr/>
            <p:nvPr/>
          </p:nvGrpSpPr>
          <p:grpSpPr>
            <a:xfrm>
              <a:off x="1800636" y="3840902"/>
              <a:ext cx="1272043" cy="66679"/>
              <a:chOff x="-1525588" y="4864100"/>
              <a:chExt cx="13355638" cy="700088"/>
            </a:xfrm>
            <a:grpFill/>
          </p:grpSpPr>
          <p:sp>
            <p:nvSpPr>
              <p:cNvPr id="1048899" name="Freeform 14"/>
              <p:cNvSpPr/>
              <p:nvPr/>
            </p:nvSpPr>
            <p:spPr bwMode="auto">
              <a:xfrm>
                <a:off x="158750" y="4902200"/>
                <a:ext cx="698500" cy="590550"/>
              </a:xfrm>
              <a:custGeom>
                <a:avLst/>
                <a:gdLst>
                  <a:gd name="T0" fmla="*/ 51 w 212"/>
                  <a:gd name="T1" fmla="*/ 178 h 179"/>
                  <a:gd name="T2" fmla="*/ 2 w 212"/>
                  <a:gd name="T3" fmla="*/ 178 h 179"/>
                  <a:gd name="T4" fmla="*/ 21 w 212"/>
                  <a:gd name="T5" fmla="*/ 139 h 179"/>
                  <a:gd name="T6" fmla="*/ 21 w 212"/>
                  <a:gd name="T7" fmla="*/ 39 h 179"/>
                  <a:gd name="T8" fmla="*/ 0 w 212"/>
                  <a:gd name="T9" fmla="*/ 8 h 179"/>
                  <a:gd name="T10" fmla="*/ 2 w 212"/>
                  <a:gd name="T11" fmla="*/ 3 h 179"/>
                  <a:gd name="T12" fmla="*/ 56 w 212"/>
                  <a:gd name="T13" fmla="*/ 3 h 179"/>
                  <a:gd name="T14" fmla="*/ 65 w 212"/>
                  <a:gd name="T15" fmla="*/ 18 h 179"/>
                  <a:gd name="T16" fmla="*/ 106 w 212"/>
                  <a:gd name="T17" fmla="*/ 124 h 179"/>
                  <a:gd name="T18" fmla="*/ 145 w 212"/>
                  <a:gd name="T19" fmla="*/ 20 h 179"/>
                  <a:gd name="T20" fmla="*/ 173 w 212"/>
                  <a:gd name="T21" fmla="*/ 2 h 179"/>
                  <a:gd name="T22" fmla="*/ 211 w 212"/>
                  <a:gd name="T23" fmla="*/ 5 h 179"/>
                  <a:gd name="T24" fmla="*/ 191 w 212"/>
                  <a:gd name="T25" fmla="*/ 45 h 179"/>
                  <a:gd name="T26" fmla="*/ 191 w 212"/>
                  <a:gd name="T27" fmla="*/ 137 h 179"/>
                  <a:gd name="T28" fmla="*/ 212 w 212"/>
                  <a:gd name="T29" fmla="*/ 178 h 179"/>
                  <a:gd name="T30" fmla="*/ 136 w 212"/>
                  <a:gd name="T31" fmla="*/ 178 h 179"/>
                  <a:gd name="T32" fmla="*/ 155 w 212"/>
                  <a:gd name="T33" fmla="*/ 133 h 179"/>
                  <a:gd name="T34" fmla="*/ 151 w 212"/>
                  <a:gd name="T35" fmla="*/ 32 h 179"/>
                  <a:gd name="T36" fmla="*/ 96 w 212"/>
                  <a:gd name="T37" fmla="*/ 179 h 179"/>
                  <a:gd name="T38" fmla="*/ 90 w 212"/>
                  <a:gd name="T39" fmla="*/ 179 h 179"/>
                  <a:gd name="T40" fmla="*/ 35 w 212"/>
                  <a:gd name="T41" fmla="*/ 38 h 179"/>
                  <a:gd name="T42" fmla="*/ 31 w 212"/>
                  <a:gd name="T43" fmla="*/ 39 h 179"/>
                  <a:gd name="T44" fmla="*/ 32 w 212"/>
                  <a:gd name="T45" fmla="*/ 153 h 179"/>
                  <a:gd name="T46" fmla="*/ 51 w 212"/>
                  <a:gd name="T4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2" h="179">
                    <a:moveTo>
                      <a:pt x="51" y="178"/>
                    </a:moveTo>
                    <a:cubicBezTo>
                      <a:pt x="36" y="178"/>
                      <a:pt x="19" y="178"/>
                      <a:pt x="2" y="178"/>
                    </a:cubicBezTo>
                    <a:cubicBezTo>
                      <a:pt x="20" y="170"/>
                      <a:pt x="21" y="155"/>
                      <a:pt x="21" y="139"/>
                    </a:cubicBezTo>
                    <a:cubicBezTo>
                      <a:pt x="21" y="105"/>
                      <a:pt x="21" y="72"/>
                      <a:pt x="21" y="39"/>
                    </a:cubicBezTo>
                    <a:cubicBezTo>
                      <a:pt x="21" y="24"/>
                      <a:pt x="20" y="11"/>
                      <a:pt x="0" y="8"/>
                    </a:cubicBezTo>
                    <a:cubicBezTo>
                      <a:pt x="1" y="6"/>
                      <a:pt x="1" y="4"/>
                      <a:pt x="2" y="3"/>
                    </a:cubicBezTo>
                    <a:cubicBezTo>
                      <a:pt x="20" y="3"/>
                      <a:pt x="38" y="2"/>
                      <a:pt x="56" y="3"/>
                    </a:cubicBezTo>
                    <a:cubicBezTo>
                      <a:pt x="59" y="4"/>
                      <a:pt x="63" y="12"/>
                      <a:pt x="65" y="18"/>
                    </a:cubicBezTo>
                    <a:cubicBezTo>
                      <a:pt x="78" y="51"/>
                      <a:pt x="91" y="86"/>
                      <a:pt x="106" y="124"/>
                    </a:cubicBezTo>
                    <a:cubicBezTo>
                      <a:pt x="120" y="87"/>
                      <a:pt x="134" y="54"/>
                      <a:pt x="145" y="20"/>
                    </a:cubicBezTo>
                    <a:cubicBezTo>
                      <a:pt x="150" y="5"/>
                      <a:pt x="158" y="0"/>
                      <a:pt x="173" y="2"/>
                    </a:cubicBezTo>
                    <a:cubicBezTo>
                      <a:pt x="185" y="3"/>
                      <a:pt x="197" y="2"/>
                      <a:pt x="211" y="5"/>
                    </a:cubicBezTo>
                    <a:cubicBezTo>
                      <a:pt x="188" y="12"/>
                      <a:pt x="191" y="29"/>
                      <a:pt x="191" y="45"/>
                    </a:cubicBezTo>
                    <a:cubicBezTo>
                      <a:pt x="191" y="76"/>
                      <a:pt x="191" y="107"/>
                      <a:pt x="191" y="137"/>
                    </a:cubicBezTo>
                    <a:cubicBezTo>
                      <a:pt x="191" y="163"/>
                      <a:pt x="191" y="163"/>
                      <a:pt x="212" y="178"/>
                    </a:cubicBezTo>
                    <a:cubicBezTo>
                      <a:pt x="185" y="178"/>
                      <a:pt x="161" y="178"/>
                      <a:pt x="136" y="178"/>
                    </a:cubicBezTo>
                    <a:cubicBezTo>
                      <a:pt x="161" y="170"/>
                      <a:pt x="155" y="150"/>
                      <a:pt x="155" y="133"/>
                    </a:cubicBezTo>
                    <a:cubicBezTo>
                      <a:pt x="155" y="100"/>
                      <a:pt x="155" y="67"/>
                      <a:pt x="151" y="32"/>
                    </a:cubicBezTo>
                    <a:cubicBezTo>
                      <a:pt x="133" y="81"/>
                      <a:pt x="114" y="130"/>
                      <a:pt x="96" y="179"/>
                    </a:cubicBezTo>
                    <a:cubicBezTo>
                      <a:pt x="94" y="179"/>
                      <a:pt x="92" y="179"/>
                      <a:pt x="90" y="179"/>
                    </a:cubicBezTo>
                    <a:cubicBezTo>
                      <a:pt x="72" y="132"/>
                      <a:pt x="53" y="85"/>
                      <a:pt x="35" y="38"/>
                    </a:cubicBezTo>
                    <a:cubicBezTo>
                      <a:pt x="34" y="39"/>
                      <a:pt x="33" y="39"/>
                      <a:pt x="31" y="39"/>
                    </a:cubicBezTo>
                    <a:cubicBezTo>
                      <a:pt x="31" y="77"/>
                      <a:pt x="30" y="115"/>
                      <a:pt x="32" y="153"/>
                    </a:cubicBezTo>
                    <a:cubicBezTo>
                      <a:pt x="33" y="162"/>
                      <a:pt x="44" y="170"/>
                      <a:pt x="51" y="1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00" name="Freeform 15"/>
              <p:cNvSpPr/>
              <p:nvPr/>
            </p:nvSpPr>
            <p:spPr bwMode="auto">
              <a:xfrm>
                <a:off x="9802813" y="4916487"/>
                <a:ext cx="554038" cy="573088"/>
              </a:xfrm>
              <a:custGeom>
                <a:avLst/>
                <a:gdLst>
                  <a:gd name="T0" fmla="*/ 75 w 168"/>
                  <a:gd name="T1" fmla="*/ 0 h 174"/>
                  <a:gd name="T2" fmla="*/ 53 w 168"/>
                  <a:gd name="T3" fmla="*/ 76 h 174"/>
                  <a:gd name="T4" fmla="*/ 108 w 168"/>
                  <a:gd name="T5" fmla="*/ 76 h 174"/>
                  <a:gd name="T6" fmla="*/ 91 w 168"/>
                  <a:gd name="T7" fmla="*/ 0 h 174"/>
                  <a:gd name="T8" fmla="*/ 168 w 168"/>
                  <a:gd name="T9" fmla="*/ 0 h 174"/>
                  <a:gd name="T10" fmla="*/ 149 w 168"/>
                  <a:gd name="T11" fmla="*/ 40 h 174"/>
                  <a:gd name="T12" fmla="*/ 149 w 168"/>
                  <a:gd name="T13" fmla="*/ 136 h 174"/>
                  <a:gd name="T14" fmla="*/ 168 w 168"/>
                  <a:gd name="T15" fmla="*/ 174 h 174"/>
                  <a:gd name="T16" fmla="*/ 90 w 168"/>
                  <a:gd name="T17" fmla="*/ 174 h 174"/>
                  <a:gd name="T18" fmla="*/ 112 w 168"/>
                  <a:gd name="T19" fmla="*/ 91 h 174"/>
                  <a:gd name="T20" fmla="*/ 56 w 168"/>
                  <a:gd name="T21" fmla="*/ 91 h 174"/>
                  <a:gd name="T22" fmla="*/ 57 w 168"/>
                  <a:gd name="T23" fmla="*/ 153 h 174"/>
                  <a:gd name="T24" fmla="*/ 74 w 168"/>
                  <a:gd name="T25" fmla="*/ 173 h 174"/>
                  <a:gd name="T26" fmla="*/ 0 w 168"/>
                  <a:gd name="T27" fmla="*/ 173 h 174"/>
                  <a:gd name="T28" fmla="*/ 17 w 168"/>
                  <a:gd name="T29" fmla="*/ 135 h 174"/>
                  <a:gd name="T30" fmla="*/ 17 w 168"/>
                  <a:gd name="T31" fmla="*/ 41 h 174"/>
                  <a:gd name="T32" fmla="*/ 0 w 168"/>
                  <a:gd name="T33" fmla="*/ 0 h 174"/>
                  <a:gd name="T34" fmla="*/ 75 w 168"/>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8" h="174">
                    <a:moveTo>
                      <a:pt x="75" y="0"/>
                    </a:moveTo>
                    <a:cubicBezTo>
                      <a:pt x="38" y="19"/>
                      <a:pt x="65" y="51"/>
                      <a:pt x="53" y="76"/>
                    </a:cubicBezTo>
                    <a:cubicBezTo>
                      <a:pt x="75" y="76"/>
                      <a:pt x="91" y="76"/>
                      <a:pt x="108" y="76"/>
                    </a:cubicBezTo>
                    <a:cubicBezTo>
                      <a:pt x="117" y="34"/>
                      <a:pt x="113" y="16"/>
                      <a:pt x="91" y="0"/>
                    </a:cubicBezTo>
                    <a:cubicBezTo>
                      <a:pt x="118" y="0"/>
                      <a:pt x="143" y="0"/>
                      <a:pt x="168" y="0"/>
                    </a:cubicBezTo>
                    <a:cubicBezTo>
                      <a:pt x="148" y="8"/>
                      <a:pt x="149" y="23"/>
                      <a:pt x="149" y="40"/>
                    </a:cubicBezTo>
                    <a:cubicBezTo>
                      <a:pt x="150" y="72"/>
                      <a:pt x="150" y="104"/>
                      <a:pt x="149" y="136"/>
                    </a:cubicBezTo>
                    <a:cubicBezTo>
                      <a:pt x="149" y="152"/>
                      <a:pt x="150" y="166"/>
                      <a:pt x="168" y="174"/>
                    </a:cubicBezTo>
                    <a:cubicBezTo>
                      <a:pt x="143" y="174"/>
                      <a:pt x="118" y="174"/>
                      <a:pt x="90" y="174"/>
                    </a:cubicBezTo>
                    <a:cubicBezTo>
                      <a:pt x="127" y="151"/>
                      <a:pt x="104" y="119"/>
                      <a:pt x="112" y="91"/>
                    </a:cubicBezTo>
                    <a:cubicBezTo>
                      <a:pt x="92" y="91"/>
                      <a:pt x="75" y="91"/>
                      <a:pt x="56" y="91"/>
                    </a:cubicBezTo>
                    <a:cubicBezTo>
                      <a:pt x="56" y="112"/>
                      <a:pt x="55" y="133"/>
                      <a:pt x="57" y="153"/>
                    </a:cubicBezTo>
                    <a:cubicBezTo>
                      <a:pt x="58" y="160"/>
                      <a:pt x="68" y="166"/>
                      <a:pt x="74" y="173"/>
                    </a:cubicBezTo>
                    <a:cubicBezTo>
                      <a:pt x="50" y="173"/>
                      <a:pt x="25" y="173"/>
                      <a:pt x="0" y="173"/>
                    </a:cubicBezTo>
                    <a:cubicBezTo>
                      <a:pt x="17" y="165"/>
                      <a:pt x="17" y="150"/>
                      <a:pt x="17" y="135"/>
                    </a:cubicBezTo>
                    <a:cubicBezTo>
                      <a:pt x="16" y="103"/>
                      <a:pt x="17" y="72"/>
                      <a:pt x="17" y="41"/>
                    </a:cubicBezTo>
                    <a:cubicBezTo>
                      <a:pt x="17" y="25"/>
                      <a:pt x="19" y="8"/>
                      <a:pt x="0" y="0"/>
                    </a:cubicBezTo>
                    <a:cubicBezTo>
                      <a:pt x="25" y="0"/>
                      <a:pt x="50" y="0"/>
                      <a:pt x="7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01" name="Freeform 16"/>
              <p:cNvSpPr>
                <a:spLocks noEditPoints="1"/>
              </p:cNvSpPr>
              <p:nvPr/>
            </p:nvSpPr>
            <p:spPr bwMode="auto">
              <a:xfrm>
                <a:off x="-1525588" y="4886325"/>
                <a:ext cx="514350" cy="628650"/>
              </a:xfrm>
              <a:custGeom>
                <a:avLst/>
                <a:gdLst>
                  <a:gd name="T0" fmla="*/ 2 w 156"/>
                  <a:gd name="T1" fmla="*/ 182 h 191"/>
                  <a:gd name="T2" fmla="*/ 0 w 156"/>
                  <a:gd name="T3" fmla="*/ 7 h 191"/>
                  <a:gd name="T4" fmla="*/ 115 w 156"/>
                  <a:gd name="T5" fmla="*/ 15 h 191"/>
                  <a:gd name="T6" fmla="*/ 127 w 156"/>
                  <a:gd name="T7" fmla="*/ 84 h 191"/>
                  <a:gd name="T8" fmla="*/ 107 w 156"/>
                  <a:gd name="T9" fmla="*/ 101 h 191"/>
                  <a:gd name="T10" fmla="*/ 156 w 156"/>
                  <a:gd name="T11" fmla="*/ 182 h 191"/>
                  <a:gd name="T12" fmla="*/ 94 w 156"/>
                  <a:gd name="T13" fmla="*/ 157 h 191"/>
                  <a:gd name="T14" fmla="*/ 61 w 156"/>
                  <a:gd name="T15" fmla="*/ 101 h 191"/>
                  <a:gd name="T16" fmla="*/ 77 w 156"/>
                  <a:gd name="T17" fmla="*/ 182 h 191"/>
                  <a:gd name="T18" fmla="*/ 2 w 156"/>
                  <a:gd name="T19" fmla="*/ 182 h 191"/>
                  <a:gd name="T20" fmla="*/ 57 w 156"/>
                  <a:gd name="T21" fmla="*/ 92 h 191"/>
                  <a:gd name="T22" fmla="*/ 62 w 156"/>
                  <a:gd name="T23" fmla="*/ 97 h 191"/>
                  <a:gd name="T24" fmla="*/ 93 w 156"/>
                  <a:gd name="T25" fmla="*/ 77 h 191"/>
                  <a:gd name="T26" fmla="*/ 90 w 156"/>
                  <a:gd name="T27" fmla="*/ 26 h 191"/>
                  <a:gd name="T28" fmla="*/ 66 w 156"/>
                  <a:gd name="T29" fmla="*/ 18 h 191"/>
                  <a:gd name="T30" fmla="*/ 57 w 156"/>
                  <a:gd name="T31" fmla="*/ 28 h 191"/>
                  <a:gd name="T32" fmla="*/ 57 w 156"/>
                  <a:gd name="T33" fmla="*/ 9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91">
                    <a:moveTo>
                      <a:pt x="2" y="182"/>
                    </a:moveTo>
                    <a:cubicBezTo>
                      <a:pt x="25" y="160"/>
                      <a:pt x="25" y="31"/>
                      <a:pt x="0" y="7"/>
                    </a:cubicBezTo>
                    <a:cubicBezTo>
                      <a:pt x="41" y="9"/>
                      <a:pt x="79" y="0"/>
                      <a:pt x="115" y="15"/>
                    </a:cubicBezTo>
                    <a:cubicBezTo>
                      <a:pt x="142" y="26"/>
                      <a:pt x="148" y="62"/>
                      <a:pt x="127" y="84"/>
                    </a:cubicBezTo>
                    <a:cubicBezTo>
                      <a:pt x="122" y="90"/>
                      <a:pt x="114" y="95"/>
                      <a:pt x="107" y="101"/>
                    </a:cubicBezTo>
                    <a:cubicBezTo>
                      <a:pt x="123" y="128"/>
                      <a:pt x="139" y="155"/>
                      <a:pt x="156" y="182"/>
                    </a:cubicBezTo>
                    <a:cubicBezTo>
                      <a:pt x="121" y="191"/>
                      <a:pt x="112" y="188"/>
                      <a:pt x="94" y="157"/>
                    </a:cubicBezTo>
                    <a:cubicBezTo>
                      <a:pt x="84" y="139"/>
                      <a:pt x="73" y="122"/>
                      <a:pt x="61" y="101"/>
                    </a:cubicBezTo>
                    <a:cubicBezTo>
                      <a:pt x="50" y="139"/>
                      <a:pt x="55" y="168"/>
                      <a:pt x="77" y="182"/>
                    </a:cubicBezTo>
                    <a:cubicBezTo>
                      <a:pt x="51" y="182"/>
                      <a:pt x="28" y="182"/>
                      <a:pt x="2" y="182"/>
                    </a:cubicBezTo>
                    <a:close/>
                    <a:moveTo>
                      <a:pt x="57" y="92"/>
                    </a:moveTo>
                    <a:cubicBezTo>
                      <a:pt x="59" y="93"/>
                      <a:pt x="60" y="95"/>
                      <a:pt x="62" y="97"/>
                    </a:cubicBezTo>
                    <a:cubicBezTo>
                      <a:pt x="73" y="90"/>
                      <a:pt x="91" y="86"/>
                      <a:pt x="93" y="77"/>
                    </a:cubicBezTo>
                    <a:cubicBezTo>
                      <a:pt x="97" y="61"/>
                      <a:pt x="94" y="42"/>
                      <a:pt x="90" y="26"/>
                    </a:cubicBezTo>
                    <a:cubicBezTo>
                      <a:pt x="89" y="21"/>
                      <a:pt x="74" y="19"/>
                      <a:pt x="66" y="18"/>
                    </a:cubicBezTo>
                    <a:cubicBezTo>
                      <a:pt x="63" y="17"/>
                      <a:pt x="57" y="25"/>
                      <a:pt x="57" y="28"/>
                    </a:cubicBezTo>
                    <a:cubicBezTo>
                      <a:pt x="56" y="49"/>
                      <a:pt x="57" y="71"/>
                      <a:pt x="57" y="9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02" name="Freeform 17"/>
              <p:cNvSpPr>
                <a:spLocks noEditPoints="1"/>
              </p:cNvSpPr>
              <p:nvPr/>
            </p:nvSpPr>
            <p:spPr bwMode="auto">
              <a:xfrm>
                <a:off x="4838700" y="4906962"/>
                <a:ext cx="514350" cy="608013"/>
              </a:xfrm>
              <a:custGeom>
                <a:avLst/>
                <a:gdLst>
                  <a:gd name="T0" fmla="*/ 56 w 156"/>
                  <a:gd name="T1" fmla="*/ 96 h 185"/>
                  <a:gd name="T2" fmla="*/ 78 w 156"/>
                  <a:gd name="T3" fmla="*/ 177 h 185"/>
                  <a:gd name="T4" fmla="*/ 1 w 156"/>
                  <a:gd name="T5" fmla="*/ 177 h 185"/>
                  <a:gd name="T6" fmla="*/ 18 w 156"/>
                  <a:gd name="T7" fmla="*/ 130 h 185"/>
                  <a:gd name="T8" fmla="*/ 18 w 156"/>
                  <a:gd name="T9" fmla="*/ 38 h 185"/>
                  <a:gd name="T10" fmla="*/ 0 w 156"/>
                  <a:gd name="T11" fmla="*/ 3 h 185"/>
                  <a:gd name="T12" fmla="*/ 13 w 156"/>
                  <a:gd name="T13" fmla="*/ 1 h 185"/>
                  <a:gd name="T14" fmla="*/ 85 w 156"/>
                  <a:gd name="T15" fmla="*/ 2 h 185"/>
                  <a:gd name="T16" fmla="*/ 138 w 156"/>
                  <a:gd name="T17" fmla="*/ 36 h 185"/>
                  <a:gd name="T18" fmla="*/ 107 w 156"/>
                  <a:gd name="T19" fmla="*/ 94 h 185"/>
                  <a:gd name="T20" fmla="*/ 156 w 156"/>
                  <a:gd name="T21" fmla="*/ 176 h 185"/>
                  <a:gd name="T22" fmla="*/ 94 w 156"/>
                  <a:gd name="T23" fmla="*/ 150 h 185"/>
                  <a:gd name="T24" fmla="*/ 65 w 156"/>
                  <a:gd name="T25" fmla="*/ 101 h 185"/>
                  <a:gd name="T26" fmla="*/ 56 w 156"/>
                  <a:gd name="T27" fmla="*/ 96 h 185"/>
                  <a:gd name="T28" fmla="*/ 57 w 156"/>
                  <a:gd name="T29" fmla="*/ 87 h 185"/>
                  <a:gd name="T30" fmla="*/ 95 w 156"/>
                  <a:gd name="T31" fmla="*/ 71 h 185"/>
                  <a:gd name="T32" fmla="*/ 89 w 156"/>
                  <a:gd name="T33" fmla="*/ 19 h 185"/>
                  <a:gd name="T34" fmla="*/ 66 w 156"/>
                  <a:gd name="T35" fmla="*/ 12 h 185"/>
                  <a:gd name="T36" fmla="*/ 57 w 156"/>
                  <a:gd name="T37" fmla="*/ 22 h 185"/>
                  <a:gd name="T38" fmla="*/ 57 w 156"/>
                  <a:gd name="T39" fmla="*/ 8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85">
                    <a:moveTo>
                      <a:pt x="56" y="96"/>
                    </a:moveTo>
                    <a:cubicBezTo>
                      <a:pt x="62" y="125"/>
                      <a:pt x="42" y="155"/>
                      <a:pt x="78" y="177"/>
                    </a:cubicBezTo>
                    <a:cubicBezTo>
                      <a:pt x="50" y="177"/>
                      <a:pt x="25" y="177"/>
                      <a:pt x="1" y="177"/>
                    </a:cubicBezTo>
                    <a:cubicBezTo>
                      <a:pt x="23" y="167"/>
                      <a:pt x="18" y="147"/>
                      <a:pt x="18" y="130"/>
                    </a:cubicBezTo>
                    <a:cubicBezTo>
                      <a:pt x="18" y="99"/>
                      <a:pt x="18" y="69"/>
                      <a:pt x="18" y="38"/>
                    </a:cubicBezTo>
                    <a:cubicBezTo>
                      <a:pt x="18" y="23"/>
                      <a:pt x="19" y="9"/>
                      <a:pt x="0" y="3"/>
                    </a:cubicBezTo>
                    <a:cubicBezTo>
                      <a:pt x="4" y="2"/>
                      <a:pt x="9" y="1"/>
                      <a:pt x="13" y="1"/>
                    </a:cubicBezTo>
                    <a:cubicBezTo>
                      <a:pt x="37" y="1"/>
                      <a:pt x="61" y="0"/>
                      <a:pt x="85" y="2"/>
                    </a:cubicBezTo>
                    <a:cubicBezTo>
                      <a:pt x="116" y="4"/>
                      <a:pt x="133" y="16"/>
                      <a:pt x="138" y="36"/>
                    </a:cubicBezTo>
                    <a:cubicBezTo>
                      <a:pt x="144" y="58"/>
                      <a:pt x="135" y="75"/>
                      <a:pt x="107" y="94"/>
                    </a:cubicBezTo>
                    <a:cubicBezTo>
                      <a:pt x="123" y="122"/>
                      <a:pt x="140" y="149"/>
                      <a:pt x="156" y="176"/>
                    </a:cubicBezTo>
                    <a:cubicBezTo>
                      <a:pt x="118" y="185"/>
                      <a:pt x="113" y="183"/>
                      <a:pt x="94" y="150"/>
                    </a:cubicBezTo>
                    <a:cubicBezTo>
                      <a:pt x="85" y="134"/>
                      <a:pt x="75" y="117"/>
                      <a:pt x="65" y="101"/>
                    </a:cubicBezTo>
                    <a:cubicBezTo>
                      <a:pt x="64" y="100"/>
                      <a:pt x="62" y="100"/>
                      <a:pt x="56" y="96"/>
                    </a:cubicBezTo>
                    <a:close/>
                    <a:moveTo>
                      <a:pt x="57" y="87"/>
                    </a:moveTo>
                    <a:cubicBezTo>
                      <a:pt x="73" y="86"/>
                      <a:pt x="88" y="87"/>
                      <a:pt x="95" y="71"/>
                    </a:cubicBezTo>
                    <a:cubicBezTo>
                      <a:pt x="102" y="53"/>
                      <a:pt x="102" y="34"/>
                      <a:pt x="89" y="19"/>
                    </a:cubicBezTo>
                    <a:cubicBezTo>
                      <a:pt x="85" y="13"/>
                      <a:pt x="74" y="12"/>
                      <a:pt x="66" y="12"/>
                    </a:cubicBezTo>
                    <a:cubicBezTo>
                      <a:pt x="63" y="12"/>
                      <a:pt x="57" y="19"/>
                      <a:pt x="57" y="22"/>
                    </a:cubicBezTo>
                    <a:cubicBezTo>
                      <a:pt x="56" y="43"/>
                      <a:pt x="57" y="64"/>
                      <a:pt x="57" y="8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03" name="Freeform 18"/>
              <p:cNvSpPr>
                <a:spLocks noEditPoints="1"/>
              </p:cNvSpPr>
              <p:nvPr/>
            </p:nvSpPr>
            <p:spPr bwMode="auto">
              <a:xfrm>
                <a:off x="7708900" y="4889500"/>
                <a:ext cx="557213" cy="674688"/>
              </a:xfrm>
              <a:custGeom>
                <a:avLst/>
                <a:gdLst>
                  <a:gd name="T0" fmla="*/ 0 w 169"/>
                  <a:gd name="T1" fmla="*/ 95 h 205"/>
                  <a:gd name="T2" fmla="*/ 87 w 169"/>
                  <a:gd name="T3" fmla="*/ 2 h 205"/>
                  <a:gd name="T4" fmla="*/ 166 w 169"/>
                  <a:gd name="T5" fmla="*/ 93 h 205"/>
                  <a:gd name="T6" fmla="*/ 54 w 169"/>
                  <a:gd name="T7" fmla="*/ 183 h 205"/>
                  <a:gd name="T8" fmla="*/ 0 w 169"/>
                  <a:gd name="T9" fmla="*/ 95 h 205"/>
                  <a:gd name="T10" fmla="*/ 40 w 169"/>
                  <a:gd name="T11" fmla="*/ 95 h 205"/>
                  <a:gd name="T12" fmla="*/ 50 w 169"/>
                  <a:gd name="T13" fmla="*/ 152 h 205"/>
                  <a:gd name="T14" fmla="*/ 83 w 169"/>
                  <a:gd name="T15" fmla="*/ 179 h 205"/>
                  <a:gd name="T16" fmla="*/ 115 w 169"/>
                  <a:gd name="T17" fmla="*/ 154 h 205"/>
                  <a:gd name="T18" fmla="*/ 115 w 169"/>
                  <a:gd name="T19" fmla="*/ 37 h 205"/>
                  <a:gd name="T20" fmla="*/ 82 w 169"/>
                  <a:gd name="T21" fmla="*/ 12 h 205"/>
                  <a:gd name="T22" fmla="*/ 50 w 169"/>
                  <a:gd name="T23" fmla="*/ 40 h 205"/>
                  <a:gd name="T24" fmla="*/ 40 w 169"/>
                  <a:gd name="T25"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205">
                    <a:moveTo>
                      <a:pt x="0" y="95"/>
                    </a:moveTo>
                    <a:cubicBezTo>
                      <a:pt x="0" y="40"/>
                      <a:pt x="37" y="0"/>
                      <a:pt x="87" y="2"/>
                    </a:cubicBezTo>
                    <a:cubicBezTo>
                      <a:pt x="132" y="3"/>
                      <a:pt x="164" y="40"/>
                      <a:pt x="166" y="93"/>
                    </a:cubicBezTo>
                    <a:cubicBezTo>
                      <a:pt x="169" y="159"/>
                      <a:pt x="112" y="205"/>
                      <a:pt x="54" y="183"/>
                    </a:cubicBezTo>
                    <a:cubicBezTo>
                      <a:pt x="22" y="171"/>
                      <a:pt x="0" y="135"/>
                      <a:pt x="0" y="95"/>
                    </a:cubicBezTo>
                    <a:close/>
                    <a:moveTo>
                      <a:pt x="40" y="95"/>
                    </a:moveTo>
                    <a:cubicBezTo>
                      <a:pt x="43" y="114"/>
                      <a:pt x="45" y="133"/>
                      <a:pt x="50" y="152"/>
                    </a:cubicBezTo>
                    <a:cubicBezTo>
                      <a:pt x="54" y="167"/>
                      <a:pt x="65" y="179"/>
                      <a:pt x="83" y="179"/>
                    </a:cubicBezTo>
                    <a:cubicBezTo>
                      <a:pt x="100" y="179"/>
                      <a:pt x="110" y="169"/>
                      <a:pt x="115" y="154"/>
                    </a:cubicBezTo>
                    <a:cubicBezTo>
                      <a:pt x="129" y="115"/>
                      <a:pt x="129" y="75"/>
                      <a:pt x="115" y="37"/>
                    </a:cubicBezTo>
                    <a:cubicBezTo>
                      <a:pt x="110" y="22"/>
                      <a:pt x="99" y="11"/>
                      <a:pt x="82" y="12"/>
                    </a:cubicBezTo>
                    <a:cubicBezTo>
                      <a:pt x="64" y="12"/>
                      <a:pt x="54" y="24"/>
                      <a:pt x="50" y="40"/>
                    </a:cubicBezTo>
                    <a:cubicBezTo>
                      <a:pt x="45" y="57"/>
                      <a:pt x="43" y="76"/>
                      <a:pt x="40"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04" name="Freeform 19"/>
              <p:cNvSpPr/>
              <p:nvPr/>
            </p:nvSpPr>
            <p:spPr bwMode="auto">
              <a:xfrm>
                <a:off x="4294188" y="4916487"/>
                <a:ext cx="477838" cy="576263"/>
              </a:xfrm>
              <a:custGeom>
                <a:avLst/>
                <a:gdLst>
                  <a:gd name="T0" fmla="*/ 134 w 145"/>
                  <a:gd name="T1" fmla="*/ 0 h 175"/>
                  <a:gd name="T2" fmla="*/ 134 w 145"/>
                  <a:gd name="T3" fmla="*/ 48 h 175"/>
                  <a:gd name="T4" fmla="*/ 130 w 145"/>
                  <a:gd name="T5" fmla="*/ 49 h 175"/>
                  <a:gd name="T6" fmla="*/ 123 w 145"/>
                  <a:gd name="T7" fmla="*/ 33 h 175"/>
                  <a:gd name="T8" fmla="*/ 98 w 145"/>
                  <a:gd name="T9" fmla="*/ 10 h 175"/>
                  <a:gd name="T10" fmla="*/ 59 w 145"/>
                  <a:gd name="T11" fmla="*/ 39 h 175"/>
                  <a:gd name="T12" fmla="*/ 59 w 145"/>
                  <a:gd name="T13" fmla="*/ 77 h 175"/>
                  <a:gd name="T14" fmla="*/ 101 w 145"/>
                  <a:gd name="T15" fmla="*/ 43 h 175"/>
                  <a:gd name="T16" fmla="*/ 101 w 145"/>
                  <a:gd name="T17" fmla="*/ 126 h 175"/>
                  <a:gd name="T18" fmla="*/ 59 w 145"/>
                  <a:gd name="T19" fmla="*/ 91 h 175"/>
                  <a:gd name="T20" fmla="*/ 60 w 145"/>
                  <a:gd name="T21" fmla="*/ 153 h 175"/>
                  <a:gd name="T22" fmla="*/ 76 w 145"/>
                  <a:gd name="T23" fmla="*/ 166 h 175"/>
                  <a:gd name="T24" fmla="*/ 130 w 145"/>
                  <a:gd name="T25" fmla="*/ 139 h 175"/>
                  <a:gd name="T26" fmla="*/ 140 w 145"/>
                  <a:gd name="T27" fmla="*/ 122 h 175"/>
                  <a:gd name="T28" fmla="*/ 145 w 145"/>
                  <a:gd name="T29" fmla="*/ 123 h 175"/>
                  <a:gd name="T30" fmla="*/ 137 w 145"/>
                  <a:gd name="T31" fmla="*/ 170 h 175"/>
                  <a:gd name="T32" fmla="*/ 127 w 145"/>
                  <a:gd name="T33" fmla="*/ 175 h 175"/>
                  <a:gd name="T34" fmla="*/ 4 w 145"/>
                  <a:gd name="T35" fmla="*/ 175 h 175"/>
                  <a:gd name="T36" fmla="*/ 0 w 145"/>
                  <a:gd name="T37" fmla="*/ 171 h 175"/>
                  <a:gd name="T38" fmla="*/ 21 w 145"/>
                  <a:gd name="T39" fmla="*/ 136 h 175"/>
                  <a:gd name="T40" fmla="*/ 21 w 145"/>
                  <a:gd name="T41" fmla="*/ 34 h 175"/>
                  <a:gd name="T42" fmla="*/ 2 w 145"/>
                  <a:gd name="T43" fmla="*/ 0 h 175"/>
                  <a:gd name="T44" fmla="*/ 134 w 145"/>
                  <a:gd name="T4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175">
                    <a:moveTo>
                      <a:pt x="134" y="0"/>
                    </a:moveTo>
                    <a:cubicBezTo>
                      <a:pt x="134" y="17"/>
                      <a:pt x="134" y="32"/>
                      <a:pt x="134" y="48"/>
                    </a:cubicBezTo>
                    <a:cubicBezTo>
                      <a:pt x="133" y="48"/>
                      <a:pt x="131" y="49"/>
                      <a:pt x="130" y="49"/>
                    </a:cubicBezTo>
                    <a:cubicBezTo>
                      <a:pt x="128" y="44"/>
                      <a:pt x="127" y="37"/>
                      <a:pt x="123" y="33"/>
                    </a:cubicBezTo>
                    <a:cubicBezTo>
                      <a:pt x="116" y="24"/>
                      <a:pt x="108" y="14"/>
                      <a:pt x="98" y="10"/>
                    </a:cubicBezTo>
                    <a:cubicBezTo>
                      <a:pt x="67" y="0"/>
                      <a:pt x="59" y="7"/>
                      <a:pt x="59" y="39"/>
                    </a:cubicBezTo>
                    <a:cubicBezTo>
                      <a:pt x="59" y="52"/>
                      <a:pt x="59" y="64"/>
                      <a:pt x="59" y="77"/>
                    </a:cubicBezTo>
                    <a:cubicBezTo>
                      <a:pt x="89" y="83"/>
                      <a:pt x="90" y="59"/>
                      <a:pt x="101" y="43"/>
                    </a:cubicBezTo>
                    <a:cubicBezTo>
                      <a:pt x="101" y="71"/>
                      <a:pt x="101" y="98"/>
                      <a:pt x="101" y="126"/>
                    </a:cubicBezTo>
                    <a:cubicBezTo>
                      <a:pt x="91" y="110"/>
                      <a:pt x="89" y="87"/>
                      <a:pt x="59" y="91"/>
                    </a:cubicBezTo>
                    <a:cubicBezTo>
                      <a:pt x="59" y="111"/>
                      <a:pt x="58" y="132"/>
                      <a:pt x="60" y="153"/>
                    </a:cubicBezTo>
                    <a:cubicBezTo>
                      <a:pt x="61" y="158"/>
                      <a:pt x="70" y="165"/>
                      <a:pt x="76" y="166"/>
                    </a:cubicBezTo>
                    <a:cubicBezTo>
                      <a:pt x="99" y="167"/>
                      <a:pt x="118" y="159"/>
                      <a:pt x="130" y="139"/>
                    </a:cubicBezTo>
                    <a:cubicBezTo>
                      <a:pt x="133" y="133"/>
                      <a:pt x="137" y="128"/>
                      <a:pt x="140" y="122"/>
                    </a:cubicBezTo>
                    <a:cubicBezTo>
                      <a:pt x="142" y="123"/>
                      <a:pt x="143" y="123"/>
                      <a:pt x="145" y="123"/>
                    </a:cubicBezTo>
                    <a:cubicBezTo>
                      <a:pt x="142" y="139"/>
                      <a:pt x="140" y="155"/>
                      <a:pt x="137" y="170"/>
                    </a:cubicBezTo>
                    <a:cubicBezTo>
                      <a:pt x="136" y="172"/>
                      <a:pt x="131" y="175"/>
                      <a:pt x="127" y="175"/>
                    </a:cubicBezTo>
                    <a:cubicBezTo>
                      <a:pt x="86" y="175"/>
                      <a:pt x="45" y="175"/>
                      <a:pt x="4" y="175"/>
                    </a:cubicBezTo>
                    <a:cubicBezTo>
                      <a:pt x="3" y="175"/>
                      <a:pt x="2" y="173"/>
                      <a:pt x="0" y="171"/>
                    </a:cubicBezTo>
                    <a:cubicBezTo>
                      <a:pt x="20" y="167"/>
                      <a:pt x="21" y="152"/>
                      <a:pt x="21" y="136"/>
                    </a:cubicBezTo>
                    <a:cubicBezTo>
                      <a:pt x="20" y="102"/>
                      <a:pt x="20" y="68"/>
                      <a:pt x="21" y="34"/>
                    </a:cubicBezTo>
                    <a:cubicBezTo>
                      <a:pt x="21" y="19"/>
                      <a:pt x="20" y="6"/>
                      <a:pt x="2" y="0"/>
                    </a:cubicBezTo>
                    <a:cubicBezTo>
                      <a:pt x="45" y="0"/>
                      <a:pt x="89" y="0"/>
                      <a:pt x="13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05" name="Freeform 20"/>
              <p:cNvSpPr/>
              <p:nvPr/>
            </p:nvSpPr>
            <p:spPr bwMode="auto">
              <a:xfrm>
                <a:off x="-419100" y="4886325"/>
                <a:ext cx="517525" cy="625475"/>
              </a:xfrm>
              <a:custGeom>
                <a:avLst/>
                <a:gdLst>
                  <a:gd name="T0" fmla="*/ 136 w 157"/>
                  <a:gd name="T1" fmla="*/ 190 h 190"/>
                  <a:gd name="T2" fmla="*/ 32 w 157"/>
                  <a:gd name="T3" fmla="*/ 49 h 190"/>
                  <a:gd name="T4" fmla="*/ 33 w 157"/>
                  <a:gd name="T5" fmla="*/ 161 h 190"/>
                  <a:gd name="T6" fmla="*/ 51 w 157"/>
                  <a:gd name="T7" fmla="*/ 183 h 190"/>
                  <a:gd name="T8" fmla="*/ 1 w 157"/>
                  <a:gd name="T9" fmla="*/ 183 h 190"/>
                  <a:gd name="T10" fmla="*/ 20 w 157"/>
                  <a:gd name="T11" fmla="*/ 145 h 190"/>
                  <a:gd name="T12" fmla="*/ 20 w 157"/>
                  <a:gd name="T13" fmla="*/ 63 h 190"/>
                  <a:gd name="T14" fmla="*/ 0 w 157"/>
                  <a:gd name="T15" fmla="*/ 12 h 190"/>
                  <a:gd name="T16" fmla="*/ 66 w 157"/>
                  <a:gd name="T17" fmla="*/ 29 h 190"/>
                  <a:gd name="T18" fmla="*/ 130 w 157"/>
                  <a:gd name="T19" fmla="*/ 116 h 190"/>
                  <a:gd name="T20" fmla="*/ 129 w 157"/>
                  <a:gd name="T21" fmla="*/ 32 h 190"/>
                  <a:gd name="T22" fmla="*/ 112 w 157"/>
                  <a:gd name="T23" fmla="*/ 9 h 190"/>
                  <a:gd name="T24" fmla="*/ 157 w 157"/>
                  <a:gd name="T25" fmla="*/ 9 h 190"/>
                  <a:gd name="T26" fmla="*/ 142 w 157"/>
                  <a:gd name="T27" fmla="*/ 47 h 190"/>
                  <a:gd name="T28" fmla="*/ 142 w 157"/>
                  <a:gd name="T29" fmla="*/ 171 h 190"/>
                  <a:gd name="T30" fmla="*/ 141 w 157"/>
                  <a:gd name="T31" fmla="*/ 188 h 190"/>
                  <a:gd name="T32" fmla="*/ 136 w 157"/>
                  <a:gd name="T33"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90">
                    <a:moveTo>
                      <a:pt x="136" y="190"/>
                    </a:moveTo>
                    <a:cubicBezTo>
                      <a:pt x="102" y="145"/>
                      <a:pt x="69" y="99"/>
                      <a:pt x="32" y="49"/>
                    </a:cubicBezTo>
                    <a:cubicBezTo>
                      <a:pt x="32" y="90"/>
                      <a:pt x="31" y="125"/>
                      <a:pt x="33" y="161"/>
                    </a:cubicBezTo>
                    <a:cubicBezTo>
                      <a:pt x="33" y="168"/>
                      <a:pt x="44" y="175"/>
                      <a:pt x="51" y="183"/>
                    </a:cubicBezTo>
                    <a:cubicBezTo>
                      <a:pt x="35" y="183"/>
                      <a:pt x="18" y="183"/>
                      <a:pt x="1" y="183"/>
                    </a:cubicBezTo>
                    <a:cubicBezTo>
                      <a:pt x="20" y="175"/>
                      <a:pt x="20" y="161"/>
                      <a:pt x="20" y="145"/>
                    </a:cubicBezTo>
                    <a:cubicBezTo>
                      <a:pt x="20" y="117"/>
                      <a:pt x="19" y="90"/>
                      <a:pt x="20" y="63"/>
                    </a:cubicBezTo>
                    <a:cubicBezTo>
                      <a:pt x="20" y="43"/>
                      <a:pt x="21" y="24"/>
                      <a:pt x="0" y="12"/>
                    </a:cubicBezTo>
                    <a:cubicBezTo>
                      <a:pt x="30" y="0"/>
                      <a:pt x="49" y="5"/>
                      <a:pt x="66" y="29"/>
                    </a:cubicBezTo>
                    <a:cubicBezTo>
                      <a:pt x="86" y="56"/>
                      <a:pt x="107" y="84"/>
                      <a:pt x="130" y="116"/>
                    </a:cubicBezTo>
                    <a:cubicBezTo>
                      <a:pt x="130" y="84"/>
                      <a:pt x="132" y="58"/>
                      <a:pt x="129" y="32"/>
                    </a:cubicBezTo>
                    <a:cubicBezTo>
                      <a:pt x="129" y="24"/>
                      <a:pt x="119" y="17"/>
                      <a:pt x="112" y="9"/>
                    </a:cubicBezTo>
                    <a:cubicBezTo>
                      <a:pt x="127" y="9"/>
                      <a:pt x="142" y="9"/>
                      <a:pt x="157" y="9"/>
                    </a:cubicBezTo>
                    <a:cubicBezTo>
                      <a:pt x="140" y="18"/>
                      <a:pt x="142" y="33"/>
                      <a:pt x="142" y="47"/>
                    </a:cubicBezTo>
                    <a:cubicBezTo>
                      <a:pt x="142" y="89"/>
                      <a:pt x="142" y="130"/>
                      <a:pt x="142" y="171"/>
                    </a:cubicBezTo>
                    <a:cubicBezTo>
                      <a:pt x="142" y="177"/>
                      <a:pt x="141" y="183"/>
                      <a:pt x="141" y="188"/>
                    </a:cubicBezTo>
                    <a:cubicBezTo>
                      <a:pt x="139" y="189"/>
                      <a:pt x="138" y="189"/>
                      <a:pt x="136" y="19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06" name="Freeform 21"/>
              <p:cNvSpPr/>
              <p:nvPr/>
            </p:nvSpPr>
            <p:spPr bwMode="auto">
              <a:xfrm>
                <a:off x="-949325" y="4916487"/>
                <a:ext cx="471488" cy="573088"/>
              </a:xfrm>
              <a:custGeom>
                <a:avLst/>
                <a:gdLst>
                  <a:gd name="T0" fmla="*/ 56 w 143"/>
                  <a:gd name="T1" fmla="*/ 78 h 174"/>
                  <a:gd name="T2" fmla="*/ 98 w 143"/>
                  <a:gd name="T3" fmla="*/ 44 h 174"/>
                  <a:gd name="T4" fmla="*/ 98 w 143"/>
                  <a:gd name="T5" fmla="*/ 130 h 174"/>
                  <a:gd name="T6" fmla="*/ 56 w 143"/>
                  <a:gd name="T7" fmla="*/ 91 h 174"/>
                  <a:gd name="T8" fmla="*/ 57 w 143"/>
                  <a:gd name="T9" fmla="*/ 151 h 174"/>
                  <a:gd name="T10" fmla="*/ 74 w 143"/>
                  <a:gd name="T11" fmla="*/ 166 h 174"/>
                  <a:gd name="T12" fmla="*/ 128 w 143"/>
                  <a:gd name="T13" fmla="*/ 139 h 174"/>
                  <a:gd name="T14" fmla="*/ 143 w 143"/>
                  <a:gd name="T15" fmla="*/ 123 h 174"/>
                  <a:gd name="T16" fmla="*/ 134 w 143"/>
                  <a:gd name="T17" fmla="*/ 174 h 174"/>
                  <a:gd name="T18" fmla="*/ 0 w 143"/>
                  <a:gd name="T19" fmla="*/ 174 h 174"/>
                  <a:gd name="T20" fmla="*/ 19 w 143"/>
                  <a:gd name="T21" fmla="*/ 131 h 174"/>
                  <a:gd name="T22" fmla="*/ 19 w 143"/>
                  <a:gd name="T23" fmla="*/ 35 h 174"/>
                  <a:gd name="T24" fmla="*/ 0 w 143"/>
                  <a:gd name="T25" fmla="*/ 0 h 174"/>
                  <a:gd name="T26" fmla="*/ 132 w 143"/>
                  <a:gd name="T27" fmla="*/ 0 h 174"/>
                  <a:gd name="T28" fmla="*/ 132 w 143"/>
                  <a:gd name="T29" fmla="*/ 48 h 174"/>
                  <a:gd name="T30" fmla="*/ 128 w 143"/>
                  <a:gd name="T31" fmla="*/ 49 h 174"/>
                  <a:gd name="T32" fmla="*/ 123 w 143"/>
                  <a:gd name="T33" fmla="*/ 36 h 174"/>
                  <a:gd name="T34" fmla="*/ 65 w 143"/>
                  <a:gd name="T35" fmla="*/ 9 h 174"/>
                  <a:gd name="T36" fmla="*/ 57 w 143"/>
                  <a:gd name="T37" fmla="*/ 20 h 174"/>
                  <a:gd name="T38" fmla="*/ 56 w 143"/>
                  <a:gd name="T39" fmla="*/ 30 h 174"/>
                  <a:gd name="T40" fmla="*/ 56 w 143"/>
                  <a:gd name="T41" fmla="*/ 7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3" h="174">
                    <a:moveTo>
                      <a:pt x="56" y="78"/>
                    </a:moveTo>
                    <a:cubicBezTo>
                      <a:pt x="86" y="82"/>
                      <a:pt x="88" y="60"/>
                      <a:pt x="98" y="44"/>
                    </a:cubicBezTo>
                    <a:cubicBezTo>
                      <a:pt x="98" y="71"/>
                      <a:pt x="98" y="98"/>
                      <a:pt x="98" y="130"/>
                    </a:cubicBezTo>
                    <a:cubicBezTo>
                      <a:pt x="88" y="110"/>
                      <a:pt x="87" y="86"/>
                      <a:pt x="56" y="91"/>
                    </a:cubicBezTo>
                    <a:cubicBezTo>
                      <a:pt x="56" y="111"/>
                      <a:pt x="55" y="131"/>
                      <a:pt x="57" y="151"/>
                    </a:cubicBezTo>
                    <a:cubicBezTo>
                      <a:pt x="58" y="157"/>
                      <a:pt x="68" y="165"/>
                      <a:pt x="74" y="166"/>
                    </a:cubicBezTo>
                    <a:cubicBezTo>
                      <a:pt x="97" y="168"/>
                      <a:pt x="116" y="159"/>
                      <a:pt x="128" y="139"/>
                    </a:cubicBezTo>
                    <a:cubicBezTo>
                      <a:pt x="132" y="133"/>
                      <a:pt x="135" y="127"/>
                      <a:pt x="143" y="123"/>
                    </a:cubicBezTo>
                    <a:cubicBezTo>
                      <a:pt x="140" y="140"/>
                      <a:pt x="137" y="157"/>
                      <a:pt x="134" y="174"/>
                    </a:cubicBezTo>
                    <a:cubicBezTo>
                      <a:pt x="89" y="174"/>
                      <a:pt x="45" y="174"/>
                      <a:pt x="0" y="174"/>
                    </a:cubicBezTo>
                    <a:cubicBezTo>
                      <a:pt x="24" y="166"/>
                      <a:pt x="19" y="147"/>
                      <a:pt x="19" y="131"/>
                    </a:cubicBezTo>
                    <a:cubicBezTo>
                      <a:pt x="19" y="99"/>
                      <a:pt x="19" y="67"/>
                      <a:pt x="19" y="35"/>
                    </a:cubicBezTo>
                    <a:cubicBezTo>
                      <a:pt x="19" y="20"/>
                      <a:pt x="19" y="6"/>
                      <a:pt x="0" y="0"/>
                    </a:cubicBezTo>
                    <a:cubicBezTo>
                      <a:pt x="44" y="0"/>
                      <a:pt x="87" y="0"/>
                      <a:pt x="132" y="0"/>
                    </a:cubicBezTo>
                    <a:cubicBezTo>
                      <a:pt x="132" y="16"/>
                      <a:pt x="132" y="32"/>
                      <a:pt x="132" y="48"/>
                    </a:cubicBezTo>
                    <a:cubicBezTo>
                      <a:pt x="131" y="49"/>
                      <a:pt x="130" y="49"/>
                      <a:pt x="128" y="49"/>
                    </a:cubicBezTo>
                    <a:cubicBezTo>
                      <a:pt x="127" y="45"/>
                      <a:pt x="124" y="40"/>
                      <a:pt x="123" y="36"/>
                    </a:cubicBezTo>
                    <a:cubicBezTo>
                      <a:pt x="114" y="13"/>
                      <a:pt x="87" y="0"/>
                      <a:pt x="65" y="9"/>
                    </a:cubicBezTo>
                    <a:cubicBezTo>
                      <a:pt x="62" y="10"/>
                      <a:pt x="59" y="16"/>
                      <a:pt x="57" y="20"/>
                    </a:cubicBezTo>
                    <a:cubicBezTo>
                      <a:pt x="55" y="23"/>
                      <a:pt x="56" y="27"/>
                      <a:pt x="56" y="30"/>
                    </a:cubicBezTo>
                    <a:cubicBezTo>
                      <a:pt x="56" y="46"/>
                      <a:pt x="56" y="62"/>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07" name="Freeform 23"/>
              <p:cNvSpPr/>
              <p:nvPr/>
            </p:nvSpPr>
            <p:spPr bwMode="auto">
              <a:xfrm>
                <a:off x="1219200" y="4889500"/>
                <a:ext cx="531813" cy="622300"/>
              </a:xfrm>
              <a:custGeom>
                <a:avLst/>
                <a:gdLst>
                  <a:gd name="T0" fmla="*/ 3 w 161"/>
                  <a:gd name="T1" fmla="*/ 9 h 189"/>
                  <a:gd name="T2" fmla="*/ 72 w 161"/>
                  <a:gd name="T3" fmla="*/ 30 h 189"/>
                  <a:gd name="T4" fmla="*/ 132 w 161"/>
                  <a:gd name="T5" fmla="*/ 113 h 189"/>
                  <a:gd name="T6" fmla="*/ 131 w 161"/>
                  <a:gd name="T7" fmla="*/ 25 h 189"/>
                  <a:gd name="T8" fmla="*/ 113 w 161"/>
                  <a:gd name="T9" fmla="*/ 8 h 189"/>
                  <a:gd name="T10" fmla="*/ 161 w 161"/>
                  <a:gd name="T11" fmla="*/ 8 h 189"/>
                  <a:gd name="T12" fmla="*/ 145 w 161"/>
                  <a:gd name="T13" fmla="*/ 51 h 189"/>
                  <a:gd name="T14" fmla="*/ 145 w 161"/>
                  <a:gd name="T15" fmla="*/ 186 h 189"/>
                  <a:gd name="T16" fmla="*/ 139 w 161"/>
                  <a:gd name="T17" fmla="*/ 189 h 189"/>
                  <a:gd name="T18" fmla="*/ 38 w 161"/>
                  <a:gd name="T19" fmla="*/ 52 h 189"/>
                  <a:gd name="T20" fmla="*/ 34 w 161"/>
                  <a:gd name="T21" fmla="*/ 54 h 189"/>
                  <a:gd name="T22" fmla="*/ 35 w 161"/>
                  <a:gd name="T23" fmla="*/ 155 h 189"/>
                  <a:gd name="T24" fmla="*/ 52 w 161"/>
                  <a:gd name="T25" fmla="*/ 181 h 189"/>
                  <a:gd name="T26" fmla="*/ 0 w 161"/>
                  <a:gd name="T27" fmla="*/ 181 h 189"/>
                  <a:gd name="T28" fmla="*/ 23 w 161"/>
                  <a:gd name="T29" fmla="*/ 135 h 189"/>
                  <a:gd name="T30" fmla="*/ 23 w 161"/>
                  <a:gd name="T31" fmla="*/ 67 h 189"/>
                  <a:gd name="T32" fmla="*/ 3 w 161"/>
                  <a:gd name="T33" fmla="*/ 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89">
                    <a:moveTo>
                      <a:pt x="3" y="9"/>
                    </a:moveTo>
                    <a:cubicBezTo>
                      <a:pt x="31" y="5"/>
                      <a:pt x="55" y="0"/>
                      <a:pt x="72" y="30"/>
                    </a:cubicBezTo>
                    <a:cubicBezTo>
                      <a:pt x="88" y="58"/>
                      <a:pt x="110" y="83"/>
                      <a:pt x="132" y="113"/>
                    </a:cubicBezTo>
                    <a:cubicBezTo>
                      <a:pt x="132" y="81"/>
                      <a:pt x="133" y="53"/>
                      <a:pt x="131" y="25"/>
                    </a:cubicBezTo>
                    <a:cubicBezTo>
                      <a:pt x="131" y="20"/>
                      <a:pt x="121" y="15"/>
                      <a:pt x="113" y="8"/>
                    </a:cubicBezTo>
                    <a:cubicBezTo>
                      <a:pt x="130" y="8"/>
                      <a:pt x="146" y="8"/>
                      <a:pt x="161" y="8"/>
                    </a:cubicBezTo>
                    <a:cubicBezTo>
                      <a:pt x="141" y="17"/>
                      <a:pt x="144" y="35"/>
                      <a:pt x="145" y="51"/>
                    </a:cubicBezTo>
                    <a:cubicBezTo>
                      <a:pt x="145" y="96"/>
                      <a:pt x="145" y="141"/>
                      <a:pt x="145" y="186"/>
                    </a:cubicBezTo>
                    <a:cubicBezTo>
                      <a:pt x="143" y="187"/>
                      <a:pt x="141" y="188"/>
                      <a:pt x="139" y="189"/>
                    </a:cubicBezTo>
                    <a:cubicBezTo>
                      <a:pt x="105" y="143"/>
                      <a:pt x="72" y="98"/>
                      <a:pt x="38" y="52"/>
                    </a:cubicBezTo>
                    <a:cubicBezTo>
                      <a:pt x="37" y="53"/>
                      <a:pt x="35" y="53"/>
                      <a:pt x="34" y="54"/>
                    </a:cubicBezTo>
                    <a:cubicBezTo>
                      <a:pt x="34" y="88"/>
                      <a:pt x="33" y="121"/>
                      <a:pt x="35" y="155"/>
                    </a:cubicBezTo>
                    <a:cubicBezTo>
                      <a:pt x="35" y="164"/>
                      <a:pt x="45" y="172"/>
                      <a:pt x="52" y="181"/>
                    </a:cubicBezTo>
                    <a:cubicBezTo>
                      <a:pt x="39" y="181"/>
                      <a:pt x="23" y="181"/>
                      <a:pt x="0" y="181"/>
                    </a:cubicBezTo>
                    <a:cubicBezTo>
                      <a:pt x="28" y="172"/>
                      <a:pt x="23" y="152"/>
                      <a:pt x="23" y="135"/>
                    </a:cubicBezTo>
                    <a:cubicBezTo>
                      <a:pt x="23" y="112"/>
                      <a:pt x="23" y="89"/>
                      <a:pt x="23" y="67"/>
                    </a:cubicBezTo>
                    <a:cubicBezTo>
                      <a:pt x="23" y="46"/>
                      <a:pt x="27" y="24"/>
                      <a:pt x="3" y="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08" name="Freeform 24"/>
              <p:cNvSpPr/>
              <p:nvPr/>
            </p:nvSpPr>
            <p:spPr bwMode="auto">
              <a:xfrm>
                <a:off x="2805113" y="4889500"/>
                <a:ext cx="560388" cy="619125"/>
              </a:xfrm>
              <a:custGeom>
                <a:avLst/>
                <a:gdLst>
                  <a:gd name="T0" fmla="*/ 139 w 170"/>
                  <a:gd name="T1" fmla="*/ 188 h 188"/>
                  <a:gd name="T2" fmla="*/ 36 w 170"/>
                  <a:gd name="T3" fmla="*/ 49 h 188"/>
                  <a:gd name="T4" fmla="*/ 37 w 170"/>
                  <a:gd name="T5" fmla="*/ 162 h 188"/>
                  <a:gd name="T6" fmla="*/ 48 w 170"/>
                  <a:gd name="T7" fmla="*/ 181 h 188"/>
                  <a:gd name="T8" fmla="*/ 6 w 170"/>
                  <a:gd name="T9" fmla="*/ 181 h 188"/>
                  <a:gd name="T10" fmla="*/ 24 w 170"/>
                  <a:gd name="T11" fmla="*/ 144 h 188"/>
                  <a:gd name="T12" fmla="*/ 24 w 170"/>
                  <a:gd name="T13" fmla="*/ 66 h 188"/>
                  <a:gd name="T14" fmla="*/ 0 w 170"/>
                  <a:gd name="T15" fmla="*/ 10 h 188"/>
                  <a:gd name="T16" fmla="*/ 72 w 170"/>
                  <a:gd name="T17" fmla="*/ 32 h 188"/>
                  <a:gd name="T18" fmla="*/ 133 w 170"/>
                  <a:gd name="T19" fmla="*/ 113 h 188"/>
                  <a:gd name="T20" fmla="*/ 132 w 170"/>
                  <a:gd name="T21" fmla="*/ 27 h 188"/>
                  <a:gd name="T22" fmla="*/ 115 w 170"/>
                  <a:gd name="T23" fmla="*/ 8 h 188"/>
                  <a:gd name="T24" fmla="*/ 170 w 170"/>
                  <a:gd name="T25" fmla="*/ 8 h 188"/>
                  <a:gd name="T26" fmla="*/ 145 w 170"/>
                  <a:gd name="T27" fmla="*/ 57 h 188"/>
                  <a:gd name="T28" fmla="*/ 145 w 170"/>
                  <a:gd name="T29" fmla="*/ 167 h 188"/>
                  <a:gd name="T30" fmla="*/ 144 w 170"/>
                  <a:gd name="T31" fmla="*/ 186 h 188"/>
                  <a:gd name="T32" fmla="*/ 139 w 170"/>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88">
                    <a:moveTo>
                      <a:pt x="139" y="188"/>
                    </a:moveTo>
                    <a:cubicBezTo>
                      <a:pt x="106" y="143"/>
                      <a:pt x="73" y="98"/>
                      <a:pt x="36" y="49"/>
                    </a:cubicBezTo>
                    <a:cubicBezTo>
                      <a:pt x="36" y="90"/>
                      <a:pt x="36" y="126"/>
                      <a:pt x="37" y="162"/>
                    </a:cubicBezTo>
                    <a:cubicBezTo>
                      <a:pt x="37" y="169"/>
                      <a:pt x="45" y="176"/>
                      <a:pt x="48" y="181"/>
                    </a:cubicBezTo>
                    <a:cubicBezTo>
                      <a:pt x="38" y="181"/>
                      <a:pt x="22" y="181"/>
                      <a:pt x="6" y="181"/>
                    </a:cubicBezTo>
                    <a:cubicBezTo>
                      <a:pt x="24" y="174"/>
                      <a:pt x="25" y="160"/>
                      <a:pt x="24" y="144"/>
                    </a:cubicBezTo>
                    <a:cubicBezTo>
                      <a:pt x="24" y="118"/>
                      <a:pt x="24" y="92"/>
                      <a:pt x="24" y="66"/>
                    </a:cubicBezTo>
                    <a:cubicBezTo>
                      <a:pt x="25" y="45"/>
                      <a:pt x="28" y="23"/>
                      <a:pt x="0" y="10"/>
                    </a:cubicBezTo>
                    <a:cubicBezTo>
                      <a:pt x="42" y="0"/>
                      <a:pt x="52" y="4"/>
                      <a:pt x="72" y="32"/>
                    </a:cubicBezTo>
                    <a:cubicBezTo>
                      <a:pt x="92" y="58"/>
                      <a:pt x="111" y="84"/>
                      <a:pt x="133" y="113"/>
                    </a:cubicBezTo>
                    <a:cubicBezTo>
                      <a:pt x="133" y="82"/>
                      <a:pt x="134" y="55"/>
                      <a:pt x="132" y="27"/>
                    </a:cubicBezTo>
                    <a:cubicBezTo>
                      <a:pt x="132" y="21"/>
                      <a:pt x="122" y="16"/>
                      <a:pt x="115" y="8"/>
                    </a:cubicBezTo>
                    <a:cubicBezTo>
                      <a:pt x="131" y="8"/>
                      <a:pt x="146" y="8"/>
                      <a:pt x="170" y="8"/>
                    </a:cubicBezTo>
                    <a:cubicBezTo>
                      <a:pt x="139" y="19"/>
                      <a:pt x="145" y="39"/>
                      <a:pt x="145" y="57"/>
                    </a:cubicBezTo>
                    <a:cubicBezTo>
                      <a:pt x="145" y="94"/>
                      <a:pt x="145" y="131"/>
                      <a:pt x="145" y="167"/>
                    </a:cubicBezTo>
                    <a:cubicBezTo>
                      <a:pt x="145" y="174"/>
                      <a:pt x="144" y="180"/>
                      <a:pt x="144" y="186"/>
                    </a:cubicBezTo>
                    <a:cubicBezTo>
                      <a:pt x="142" y="187"/>
                      <a:pt x="140" y="187"/>
                      <a:pt x="139" y="18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09" name="Freeform 25"/>
              <p:cNvSpPr/>
              <p:nvPr/>
            </p:nvSpPr>
            <p:spPr bwMode="auto">
              <a:xfrm>
                <a:off x="10731500" y="4889500"/>
                <a:ext cx="523875" cy="622300"/>
              </a:xfrm>
              <a:custGeom>
                <a:avLst/>
                <a:gdLst>
                  <a:gd name="T0" fmla="*/ 131 w 159"/>
                  <a:gd name="T1" fmla="*/ 108 h 189"/>
                  <a:gd name="T2" fmla="*/ 131 w 159"/>
                  <a:gd name="T3" fmla="*/ 34 h 189"/>
                  <a:gd name="T4" fmla="*/ 115 w 159"/>
                  <a:gd name="T5" fmla="*/ 8 h 189"/>
                  <a:gd name="T6" fmla="*/ 159 w 159"/>
                  <a:gd name="T7" fmla="*/ 8 h 189"/>
                  <a:gd name="T8" fmla="*/ 143 w 159"/>
                  <a:gd name="T9" fmla="*/ 49 h 189"/>
                  <a:gd name="T10" fmla="*/ 143 w 159"/>
                  <a:gd name="T11" fmla="*/ 186 h 189"/>
                  <a:gd name="T12" fmla="*/ 138 w 159"/>
                  <a:gd name="T13" fmla="*/ 189 h 189"/>
                  <a:gd name="T14" fmla="*/ 32 w 159"/>
                  <a:gd name="T15" fmla="*/ 47 h 189"/>
                  <a:gd name="T16" fmla="*/ 33 w 159"/>
                  <a:gd name="T17" fmla="*/ 159 h 189"/>
                  <a:gd name="T18" fmla="*/ 52 w 159"/>
                  <a:gd name="T19" fmla="*/ 181 h 189"/>
                  <a:gd name="T20" fmla="*/ 4 w 159"/>
                  <a:gd name="T21" fmla="*/ 181 h 189"/>
                  <a:gd name="T22" fmla="*/ 22 w 159"/>
                  <a:gd name="T23" fmla="*/ 143 h 189"/>
                  <a:gd name="T24" fmla="*/ 22 w 159"/>
                  <a:gd name="T25" fmla="*/ 67 h 189"/>
                  <a:gd name="T26" fmla="*/ 0 w 159"/>
                  <a:gd name="T27" fmla="*/ 11 h 189"/>
                  <a:gd name="T28" fmla="*/ 67 w 159"/>
                  <a:gd name="T29" fmla="*/ 28 h 189"/>
                  <a:gd name="T30" fmla="*/ 127 w 159"/>
                  <a:gd name="T31" fmla="*/ 109 h 189"/>
                  <a:gd name="T32" fmla="*/ 131 w 159"/>
                  <a:gd name="T3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189">
                    <a:moveTo>
                      <a:pt x="131" y="108"/>
                    </a:moveTo>
                    <a:cubicBezTo>
                      <a:pt x="131" y="83"/>
                      <a:pt x="133" y="59"/>
                      <a:pt x="131" y="34"/>
                    </a:cubicBezTo>
                    <a:cubicBezTo>
                      <a:pt x="130" y="25"/>
                      <a:pt x="121" y="17"/>
                      <a:pt x="115" y="8"/>
                    </a:cubicBezTo>
                    <a:cubicBezTo>
                      <a:pt x="128" y="8"/>
                      <a:pt x="143" y="8"/>
                      <a:pt x="159" y="8"/>
                    </a:cubicBezTo>
                    <a:cubicBezTo>
                      <a:pt x="140" y="17"/>
                      <a:pt x="143" y="34"/>
                      <a:pt x="143" y="49"/>
                    </a:cubicBezTo>
                    <a:cubicBezTo>
                      <a:pt x="143" y="95"/>
                      <a:pt x="143" y="141"/>
                      <a:pt x="143" y="186"/>
                    </a:cubicBezTo>
                    <a:cubicBezTo>
                      <a:pt x="141" y="187"/>
                      <a:pt x="139" y="188"/>
                      <a:pt x="138" y="189"/>
                    </a:cubicBezTo>
                    <a:cubicBezTo>
                      <a:pt x="104" y="143"/>
                      <a:pt x="70" y="98"/>
                      <a:pt x="32" y="47"/>
                    </a:cubicBezTo>
                    <a:cubicBezTo>
                      <a:pt x="32" y="88"/>
                      <a:pt x="31" y="124"/>
                      <a:pt x="33" y="159"/>
                    </a:cubicBezTo>
                    <a:cubicBezTo>
                      <a:pt x="33" y="166"/>
                      <a:pt x="45" y="173"/>
                      <a:pt x="52" y="181"/>
                    </a:cubicBezTo>
                    <a:cubicBezTo>
                      <a:pt x="36" y="181"/>
                      <a:pt x="20" y="181"/>
                      <a:pt x="4" y="181"/>
                    </a:cubicBezTo>
                    <a:cubicBezTo>
                      <a:pt x="21" y="173"/>
                      <a:pt x="22" y="159"/>
                      <a:pt x="22" y="143"/>
                    </a:cubicBezTo>
                    <a:cubicBezTo>
                      <a:pt x="21" y="118"/>
                      <a:pt x="21" y="93"/>
                      <a:pt x="22" y="67"/>
                    </a:cubicBezTo>
                    <a:cubicBezTo>
                      <a:pt x="22" y="46"/>
                      <a:pt x="25" y="24"/>
                      <a:pt x="0" y="11"/>
                    </a:cubicBezTo>
                    <a:cubicBezTo>
                      <a:pt x="34" y="0"/>
                      <a:pt x="49" y="4"/>
                      <a:pt x="67" y="28"/>
                    </a:cubicBezTo>
                    <a:cubicBezTo>
                      <a:pt x="88" y="55"/>
                      <a:pt x="107" y="82"/>
                      <a:pt x="127" y="109"/>
                    </a:cubicBezTo>
                    <a:cubicBezTo>
                      <a:pt x="129" y="109"/>
                      <a:pt x="130" y="108"/>
                      <a:pt x="131"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10" name="Freeform 26"/>
              <p:cNvSpPr/>
              <p:nvPr/>
            </p:nvSpPr>
            <p:spPr bwMode="auto">
              <a:xfrm>
                <a:off x="8326438" y="4916487"/>
                <a:ext cx="423863" cy="569913"/>
              </a:xfrm>
              <a:custGeom>
                <a:avLst/>
                <a:gdLst>
                  <a:gd name="T0" fmla="*/ 56 w 129"/>
                  <a:gd name="T1" fmla="*/ 78 h 173"/>
                  <a:gd name="T2" fmla="*/ 96 w 129"/>
                  <a:gd name="T3" fmla="*/ 44 h 173"/>
                  <a:gd name="T4" fmla="*/ 96 w 129"/>
                  <a:gd name="T5" fmla="*/ 130 h 173"/>
                  <a:gd name="T6" fmla="*/ 57 w 129"/>
                  <a:gd name="T7" fmla="*/ 91 h 173"/>
                  <a:gd name="T8" fmla="*/ 58 w 129"/>
                  <a:gd name="T9" fmla="*/ 150 h 173"/>
                  <a:gd name="T10" fmla="*/ 76 w 129"/>
                  <a:gd name="T11" fmla="*/ 173 h 173"/>
                  <a:gd name="T12" fmla="*/ 0 w 129"/>
                  <a:gd name="T13" fmla="*/ 173 h 173"/>
                  <a:gd name="T14" fmla="*/ 19 w 129"/>
                  <a:gd name="T15" fmla="*/ 133 h 173"/>
                  <a:gd name="T16" fmla="*/ 19 w 129"/>
                  <a:gd name="T17" fmla="*/ 37 h 173"/>
                  <a:gd name="T18" fmla="*/ 0 w 129"/>
                  <a:gd name="T19" fmla="*/ 0 h 173"/>
                  <a:gd name="T20" fmla="*/ 129 w 129"/>
                  <a:gd name="T21" fmla="*/ 0 h 173"/>
                  <a:gd name="T22" fmla="*/ 129 w 129"/>
                  <a:gd name="T23" fmla="*/ 47 h 173"/>
                  <a:gd name="T24" fmla="*/ 126 w 129"/>
                  <a:gd name="T25" fmla="*/ 48 h 173"/>
                  <a:gd name="T26" fmla="*/ 120 w 129"/>
                  <a:gd name="T27" fmla="*/ 36 h 173"/>
                  <a:gd name="T28" fmla="*/ 93 w 129"/>
                  <a:gd name="T29" fmla="*/ 10 h 173"/>
                  <a:gd name="T30" fmla="*/ 56 w 129"/>
                  <a:gd name="T31" fmla="*/ 38 h 173"/>
                  <a:gd name="T32" fmla="*/ 56 w 129"/>
                  <a:gd name="T33" fmla="*/ 7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73">
                    <a:moveTo>
                      <a:pt x="56" y="78"/>
                    </a:moveTo>
                    <a:cubicBezTo>
                      <a:pt x="85" y="81"/>
                      <a:pt x="86" y="59"/>
                      <a:pt x="96" y="44"/>
                    </a:cubicBezTo>
                    <a:cubicBezTo>
                      <a:pt x="96" y="71"/>
                      <a:pt x="96" y="98"/>
                      <a:pt x="96" y="130"/>
                    </a:cubicBezTo>
                    <a:cubicBezTo>
                      <a:pt x="86" y="111"/>
                      <a:pt x="85" y="87"/>
                      <a:pt x="57" y="91"/>
                    </a:cubicBezTo>
                    <a:cubicBezTo>
                      <a:pt x="57" y="111"/>
                      <a:pt x="55" y="131"/>
                      <a:pt x="58" y="150"/>
                    </a:cubicBezTo>
                    <a:cubicBezTo>
                      <a:pt x="59" y="159"/>
                      <a:pt x="69" y="166"/>
                      <a:pt x="76" y="173"/>
                    </a:cubicBezTo>
                    <a:cubicBezTo>
                      <a:pt x="53" y="173"/>
                      <a:pt x="27" y="173"/>
                      <a:pt x="0" y="173"/>
                    </a:cubicBezTo>
                    <a:cubicBezTo>
                      <a:pt x="20" y="166"/>
                      <a:pt x="19" y="149"/>
                      <a:pt x="19" y="133"/>
                    </a:cubicBezTo>
                    <a:cubicBezTo>
                      <a:pt x="18" y="101"/>
                      <a:pt x="19" y="69"/>
                      <a:pt x="19" y="37"/>
                    </a:cubicBezTo>
                    <a:cubicBezTo>
                      <a:pt x="19" y="22"/>
                      <a:pt x="20" y="6"/>
                      <a:pt x="0" y="0"/>
                    </a:cubicBezTo>
                    <a:cubicBezTo>
                      <a:pt x="42" y="0"/>
                      <a:pt x="85" y="0"/>
                      <a:pt x="129" y="0"/>
                    </a:cubicBezTo>
                    <a:cubicBezTo>
                      <a:pt x="129" y="16"/>
                      <a:pt x="129" y="31"/>
                      <a:pt x="129" y="47"/>
                    </a:cubicBezTo>
                    <a:cubicBezTo>
                      <a:pt x="128" y="47"/>
                      <a:pt x="127" y="48"/>
                      <a:pt x="126" y="48"/>
                    </a:cubicBezTo>
                    <a:cubicBezTo>
                      <a:pt x="124" y="44"/>
                      <a:pt x="123" y="39"/>
                      <a:pt x="120" y="36"/>
                    </a:cubicBezTo>
                    <a:cubicBezTo>
                      <a:pt x="112" y="27"/>
                      <a:pt x="104" y="14"/>
                      <a:pt x="93" y="10"/>
                    </a:cubicBezTo>
                    <a:cubicBezTo>
                      <a:pt x="64" y="0"/>
                      <a:pt x="56" y="7"/>
                      <a:pt x="56" y="38"/>
                    </a:cubicBezTo>
                    <a:cubicBezTo>
                      <a:pt x="56" y="51"/>
                      <a:pt x="56" y="64"/>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11" name="Freeform 27"/>
              <p:cNvSpPr/>
              <p:nvPr/>
            </p:nvSpPr>
            <p:spPr bwMode="auto">
              <a:xfrm>
                <a:off x="2260600" y="4913312"/>
                <a:ext cx="498475" cy="601663"/>
              </a:xfrm>
              <a:custGeom>
                <a:avLst/>
                <a:gdLst>
                  <a:gd name="T0" fmla="*/ 105 w 151"/>
                  <a:gd name="T1" fmla="*/ 0 h 183"/>
                  <a:gd name="T2" fmla="*/ 151 w 151"/>
                  <a:gd name="T3" fmla="*/ 0 h 183"/>
                  <a:gd name="T4" fmla="*/ 136 w 151"/>
                  <a:gd name="T5" fmla="*/ 46 h 183"/>
                  <a:gd name="T6" fmla="*/ 132 w 151"/>
                  <a:gd name="T7" fmla="*/ 133 h 183"/>
                  <a:gd name="T8" fmla="*/ 71 w 151"/>
                  <a:gd name="T9" fmla="*/ 182 h 183"/>
                  <a:gd name="T10" fmla="*/ 13 w 151"/>
                  <a:gd name="T11" fmla="*/ 128 h 183"/>
                  <a:gd name="T12" fmla="*/ 12 w 151"/>
                  <a:gd name="T13" fmla="*/ 38 h 183"/>
                  <a:gd name="T14" fmla="*/ 0 w 151"/>
                  <a:gd name="T15" fmla="*/ 1 h 183"/>
                  <a:gd name="T16" fmla="*/ 70 w 151"/>
                  <a:gd name="T17" fmla="*/ 1 h 183"/>
                  <a:gd name="T18" fmla="*/ 50 w 151"/>
                  <a:gd name="T19" fmla="*/ 44 h 183"/>
                  <a:gd name="T20" fmla="*/ 50 w 151"/>
                  <a:gd name="T21" fmla="*/ 126 h 183"/>
                  <a:gd name="T22" fmla="*/ 82 w 151"/>
                  <a:gd name="T23" fmla="*/ 169 h 183"/>
                  <a:gd name="T24" fmla="*/ 122 w 151"/>
                  <a:gd name="T25" fmla="*/ 130 h 183"/>
                  <a:gd name="T26" fmla="*/ 123 w 151"/>
                  <a:gd name="T27" fmla="*/ 27 h 183"/>
                  <a:gd name="T28" fmla="*/ 105 w 151"/>
                  <a:gd name="T29"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83">
                    <a:moveTo>
                      <a:pt x="105" y="0"/>
                    </a:moveTo>
                    <a:cubicBezTo>
                      <a:pt x="119" y="0"/>
                      <a:pt x="135" y="0"/>
                      <a:pt x="151" y="0"/>
                    </a:cubicBezTo>
                    <a:cubicBezTo>
                      <a:pt x="131" y="11"/>
                      <a:pt x="136" y="29"/>
                      <a:pt x="136" y="46"/>
                    </a:cubicBezTo>
                    <a:cubicBezTo>
                      <a:pt x="135" y="75"/>
                      <a:pt x="136" y="104"/>
                      <a:pt x="132" y="133"/>
                    </a:cubicBezTo>
                    <a:cubicBezTo>
                      <a:pt x="129" y="167"/>
                      <a:pt x="106" y="183"/>
                      <a:pt x="71" y="182"/>
                    </a:cubicBezTo>
                    <a:cubicBezTo>
                      <a:pt x="36" y="180"/>
                      <a:pt x="15" y="162"/>
                      <a:pt x="13" y="128"/>
                    </a:cubicBezTo>
                    <a:cubicBezTo>
                      <a:pt x="12" y="98"/>
                      <a:pt x="14" y="68"/>
                      <a:pt x="12" y="38"/>
                    </a:cubicBezTo>
                    <a:cubicBezTo>
                      <a:pt x="11" y="26"/>
                      <a:pt x="5" y="14"/>
                      <a:pt x="0" y="1"/>
                    </a:cubicBezTo>
                    <a:cubicBezTo>
                      <a:pt x="20" y="1"/>
                      <a:pt x="45" y="1"/>
                      <a:pt x="70" y="1"/>
                    </a:cubicBezTo>
                    <a:cubicBezTo>
                      <a:pt x="44" y="7"/>
                      <a:pt x="50" y="27"/>
                      <a:pt x="50" y="44"/>
                    </a:cubicBezTo>
                    <a:cubicBezTo>
                      <a:pt x="49" y="71"/>
                      <a:pt x="49" y="99"/>
                      <a:pt x="50" y="126"/>
                    </a:cubicBezTo>
                    <a:cubicBezTo>
                      <a:pt x="51" y="153"/>
                      <a:pt x="62" y="168"/>
                      <a:pt x="82" y="169"/>
                    </a:cubicBezTo>
                    <a:cubicBezTo>
                      <a:pt x="104" y="170"/>
                      <a:pt x="120" y="157"/>
                      <a:pt x="122" y="130"/>
                    </a:cubicBezTo>
                    <a:cubicBezTo>
                      <a:pt x="125" y="96"/>
                      <a:pt x="125" y="61"/>
                      <a:pt x="123" y="27"/>
                    </a:cubicBezTo>
                    <a:cubicBezTo>
                      <a:pt x="123" y="18"/>
                      <a:pt x="112" y="10"/>
                      <a:pt x="10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12" name="Freeform 28"/>
              <p:cNvSpPr/>
              <p:nvPr/>
            </p:nvSpPr>
            <p:spPr bwMode="auto">
              <a:xfrm>
                <a:off x="5426075" y="4864100"/>
                <a:ext cx="381000" cy="657225"/>
              </a:xfrm>
              <a:custGeom>
                <a:avLst/>
                <a:gdLst>
                  <a:gd name="T0" fmla="*/ 102 w 116"/>
                  <a:gd name="T1" fmla="*/ 15 h 200"/>
                  <a:gd name="T2" fmla="*/ 102 w 116"/>
                  <a:gd name="T3" fmla="*/ 68 h 200"/>
                  <a:gd name="T4" fmla="*/ 75 w 116"/>
                  <a:gd name="T5" fmla="*/ 29 h 200"/>
                  <a:gd name="T6" fmla="*/ 42 w 116"/>
                  <a:gd name="T7" fmla="*/ 22 h 200"/>
                  <a:gd name="T8" fmla="*/ 29 w 116"/>
                  <a:gd name="T9" fmla="*/ 47 h 200"/>
                  <a:gd name="T10" fmla="*/ 41 w 116"/>
                  <a:gd name="T11" fmla="*/ 66 h 200"/>
                  <a:gd name="T12" fmla="*/ 80 w 116"/>
                  <a:gd name="T13" fmla="*/ 90 h 200"/>
                  <a:gd name="T14" fmla="*/ 106 w 116"/>
                  <a:gd name="T15" fmla="*/ 160 h 200"/>
                  <a:gd name="T16" fmla="*/ 40 w 116"/>
                  <a:gd name="T17" fmla="*/ 194 h 200"/>
                  <a:gd name="T18" fmla="*/ 2 w 116"/>
                  <a:gd name="T19" fmla="*/ 187 h 200"/>
                  <a:gd name="T20" fmla="*/ 2 w 116"/>
                  <a:gd name="T21" fmla="*/ 133 h 200"/>
                  <a:gd name="T22" fmla="*/ 5 w 116"/>
                  <a:gd name="T23" fmla="*/ 131 h 200"/>
                  <a:gd name="T24" fmla="*/ 12 w 116"/>
                  <a:gd name="T25" fmla="*/ 150 h 200"/>
                  <a:gd name="T26" fmla="*/ 49 w 116"/>
                  <a:gd name="T27" fmla="*/ 185 h 200"/>
                  <a:gd name="T28" fmla="*/ 79 w 116"/>
                  <a:gd name="T29" fmla="*/ 168 h 200"/>
                  <a:gd name="T30" fmla="*/ 69 w 116"/>
                  <a:gd name="T31" fmla="*/ 134 h 200"/>
                  <a:gd name="T32" fmla="*/ 30 w 116"/>
                  <a:gd name="T33" fmla="*/ 111 h 200"/>
                  <a:gd name="T34" fmla="*/ 1 w 116"/>
                  <a:gd name="T35" fmla="*/ 60 h 200"/>
                  <a:gd name="T36" fmla="*/ 71 w 116"/>
                  <a:gd name="T37" fmla="*/ 12 h 200"/>
                  <a:gd name="T38" fmla="*/ 102 w 116"/>
                  <a:gd name="T39" fmla="*/ 1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200">
                    <a:moveTo>
                      <a:pt x="102" y="15"/>
                    </a:moveTo>
                    <a:cubicBezTo>
                      <a:pt x="102" y="29"/>
                      <a:pt x="102" y="47"/>
                      <a:pt x="102" y="68"/>
                    </a:cubicBezTo>
                    <a:cubicBezTo>
                      <a:pt x="92" y="52"/>
                      <a:pt x="86" y="38"/>
                      <a:pt x="75" y="29"/>
                    </a:cubicBezTo>
                    <a:cubicBezTo>
                      <a:pt x="67" y="23"/>
                      <a:pt x="52" y="20"/>
                      <a:pt x="42" y="22"/>
                    </a:cubicBezTo>
                    <a:cubicBezTo>
                      <a:pt x="35" y="23"/>
                      <a:pt x="30" y="38"/>
                      <a:pt x="29" y="47"/>
                    </a:cubicBezTo>
                    <a:cubicBezTo>
                      <a:pt x="28" y="53"/>
                      <a:pt x="35" y="62"/>
                      <a:pt x="41" y="66"/>
                    </a:cubicBezTo>
                    <a:cubicBezTo>
                      <a:pt x="53" y="75"/>
                      <a:pt x="67" y="82"/>
                      <a:pt x="80" y="90"/>
                    </a:cubicBezTo>
                    <a:cubicBezTo>
                      <a:pt x="106" y="105"/>
                      <a:pt x="116" y="132"/>
                      <a:pt x="106" y="160"/>
                    </a:cubicBezTo>
                    <a:cubicBezTo>
                      <a:pt x="95" y="188"/>
                      <a:pt x="72" y="200"/>
                      <a:pt x="40" y="194"/>
                    </a:cubicBezTo>
                    <a:cubicBezTo>
                      <a:pt x="28" y="191"/>
                      <a:pt x="17" y="190"/>
                      <a:pt x="2" y="187"/>
                    </a:cubicBezTo>
                    <a:cubicBezTo>
                      <a:pt x="2" y="172"/>
                      <a:pt x="2" y="152"/>
                      <a:pt x="2" y="133"/>
                    </a:cubicBezTo>
                    <a:cubicBezTo>
                      <a:pt x="3" y="132"/>
                      <a:pt x="4" y="132"/>
                      <a:pt x="5" y="131"/>
                    </a:cubicBezTo>
                    <a:cubicBezTo>
                      <a:pt x="8" y="138"/>
                      <a:pt x="10" y="144"/>
                      <a:pt x="12" y="150"/>
                    </a:cubicBezTo>
                    <a:cubicBezTo>
                      <a:pt x="19" y="167"/>
                      <a:pt x="28" y="183"/>
                      <a:pt x="49" y="185"/>
                    </a:cubicBezTo>
                    <a:cubicBezTo>
                      <a:pt x="63" y="186"/>
                      <a:pt x="74" y="182"/>
                      <a:pt x="79" y="168"/>
                    </a:cubicBezTo>
                    <a:cubicBezTo>
                      <a:pt x="84" y="154"/>
                      <a:pt x="81" y="143"/>
                      <a:pt x="69" y="134"/>
                    </a:cubicBezTo>
                    <a:cubicBezTo>
                      <a:pt x="57" y="126"/>
                      <a:pt x="43" y="119"/>
                      <a:pt x="30" y="111"/>
                    </a:cubicBezTo>
                    <a:cubicBezTo>
                      <a:pt x="12" y="99"/>
                      <a:pt x="0" y="83"/>
                      <a:pt x="1" y="60"/>
                    </a:cubicBezTo>
                    <a:cubicBezTo>
                      <a:pt x="3" y="21"/>
                      <a:pt x="34" y="0"/>
                      <a:pt x="71" y="12"/>
                    </a:cubicBezTo>
                    <a:cubicBezTo>
                      <a:pt x="80" y="15"/>
                      <a:pt x="90" y="14"/>
                      <a:pt x="102" y="1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13" name="Freeform 29"/>
              <p:cNvSpPr/>
              <p:nvPr/>
            </p:nvSpPr>
            <p:spPr bwMode="auto">
              <a:xfrm>
                <a:off x="6724650" y="4913312"/>
                <a:ext cx="509588" cy="576263"/>
              </a:xfrm>
              <a:custGeom>
                <a:avLst/>
                <a:gdLst>
                  <a:gd name="T0" fmla="*/ 74 w 155"/>
                  <a:gd name="T1" fmla="*/ 0 h 175"/>
                  <a:gd name="T2" fmla="*/ 64 w 155"/>
                  <a:gd name="T3" fmla="*/ 32 h 175"/>
                  <a:gd name="T4" fmla="*/ 92 w 155"/>
                  <a:gd name="T5" fmla="*/ 87 h 175"/>
                  <a:gd name="T6" fmla="*/ 118 w 155"/>
                  <a:gd name="T7" fmla="*/ 40 h 175"/>
                  <a:gd name="T8" fmla="*/ 108 w 155"/>
                  <a:gd name="T9" fmla="*/ 1 h 175"/>
                  <a:gd name="T10" fmla="*/ 155 w 155"/>
                  <a:gd name="T11" fmla="*/ 1 h 175"/>
                  <a:gd name="T12" fmla="*/ 98 w 155"/>
                  <a:gd name="T13" fmla="*/ 139 h 175"/>
                  <a:gd name="T14" fmla="*/ 118 w 155"/>
                  <a:gd name="T15" fmla="*/ 175 h 175"/>
                  <a:gd name="T16" fmla="*/ 45 w 155"/>
                  <a:gd name="T17" fmla="*/ 175 h 175"/>
                  <a:gd name="T18" fmla="*/ 58 w 155"/>
                  <a:gd name="T19" fmla="*/ 139 h 175"/>
                  <a:gd name="T20" fmla="*/ 53 w 155"/>
                  <a:gd name="T21" fmla="*/ 96 h 175"/>
                  <a:gd name="T22" fmla="*/ 23 w 155"/>
                  <a:gd name="T23" fmla="*/ 33 h 175"/>
                  <a:gd name="T24" fmla="*/ 0 w 155"/>
                  <a:gd name="T25" fmla="*/ 0 h 175"/>
                  <a:gd name="T26" fmla="*/ 74 w 155"/>
                  <a:gd name="T2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75">
                    <a:moveTo>
                      <a:pt x="74" y="0"/>
                    </a:moveTo>
                    <a:cubicBezTo>
                      <a:pt x="53" y="7"/>
                      <a:pt x="57" y="18"/>
                      <a:pt x="64" y="32"/>
                    </a:cubicBezTo>
                    <a:cubicBezTo>
                      <a:pt x="73" y="49"/>
                      <a:pt x="82" y="66"/>
                      <a:pt x="92" y="87"/>
                    </a:cubicBezTo>
                    <a:cubicBezTo>
                      <a:pt x="101" y="69"/>
                      <a:pt x="110" y="55"/>
                      <a:pt x="118" y="40"/>
                    </a:cubicBezTo>
                    <a:cubicBezTo>
                      <a:pt x="125" y="25"/>
                      <a:pt x="134" y="9"/>
                      <a:pt x="108" y="1"/>
                    </a:cubicBezTo>
                    <a:cubicBezTo>
                      <a:pt x="124" y="1"/>
                      <a:pt x="141" y="1"/>
                      <a:pt x="155" y="1"/>
                    </a:cubicBezTo>
                    <a:cubicBezTo>
                      <a:pt x="127" y="44"/>
                      <a:pt x="92" y="82"/>
                      <a:pt x="98" y="139"/>
                    </a:cubicBezTo>
                    <a:cubicBezTo>
                      <a:pt x="99" y="155"/>
                      <a:pt x="99" y="169"/>
                      <a:pt x="118" y="175"/>
                    </a:cubicBezTo>
                    <a:cubicBezTo>
                      <a:pt x="92" y="175"/>
                      <a:pt x="66" y="175"/>
                      <a:pt x="45" y="175"/>
                    </a:cubicBezTo>
                    <a:cubicBezTo>
                      <a:pt x="49" y="163"/>
                      <a:pt x="57" y="151"/>
                      <a:pt x="58" y="139"/>
                    </a:cubicBezTo>
                    <a:cubicBezTo>
                      <a:pt x="60" y="125"/>
                      <a:pt x="58" y="109"/>
                      <a:pt x="53" y="96"/>
                    </a:cubicBezTo>
                    <a:cubicBezTo>
                      <a:pt x="45" y="74"/>
                      <a:pt x="34" y="54"/>
                      <a:pt x="23" y="33"/>
                    </a:cubicBezTo>
                    <a:cubicBezTo>
                      <a:pt x="17" y="22"/>
                      <a:pt x="8" y="12"/>
                      <a:pt x="0" y="0"/>
                    </a:cubicBezTo>
                    <a:cubicBezTo>
                      <a:pt x="25" y="0"/>
                      <a:pt x="49" y="0"/>
                      <a:pt x="7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14" name="Freeform 30"/>
              <p:cNvSpPr/>
              <p:nvPr/>
            </p:nvSpPr>
            <p:spPr bwMode="auto">
              <a:xfrm>
                <a:off x="6196013" y="4913312"/>
                <a:ext cx="452438" cy="576263"/>
              </a:xfrm>
              <a:custGeom>
                <a:avLst/>
                <a:gdLst>
                  <a:gd name="T0" fmla="*/ 0 w 137"/>
                  <a:gd name="T1" fmla="*/ 48 h 175"/>
                  <a:gd name="T2" fmla="*/ 0 w 137"/>
                  <a:gd name="T3" fmla="*/ 0 h 175"/>
                  <a:gd name="T4" fmla="*/ 137 w 137"/>
                  <a:gd name="T5" fmla="*/ 0 h 175"/>
                  <a:gd name="T6" fmla="*/ 137 w 137"/>
                  <a:gd name="T7" fmla="*/ 50 h 175"/>
                  <a:gd name="T8" fmla="*/ 87 w 137"/>
                  <a:gd name="T9" fmla="*/ 9 h 175"/>
                  <a:gd name="T10" fmla="*/ 87 w 137"/>
                  <a:gd name="T11" fmla="*/ 48 h 175"/>
                  <a:gd name="T12" fmla="*/ 87 w 137"/>
                  <a:gd name="T13" fmla="*/ 136 h 175"/>
                  <a:gd name="T14" fmla="*/ 109 w 137"/>
                  <a:gd name="T15" fmla="*/ 175 h 175"/>
                  <a:gd name="T16" fmla="*/ 28 w 137"/>
                  <a:gd name="T17" fmla="*/ 175 h 175"/>
                  <a:gd name="T18" fmla="*/ 50 w 137"/>
                  <a:gd name="T19" fmla="*/ 135 h 175"/>
                  <a:gd name="T20" fmla="*/ 50 w 137"/>
                  <a:gd name="T21" fmla="*/ 12 h 175"/>
                  <a:gd name="T22" fmla="*/ 0 w 137"/>
                  <a:gd name="T23" fmla="*/ 4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 h="175">
                    <a:moveTo>
                      <a:pt x="0" y="48"/>
                    </a:moveTo>
                    <a:cubicBezTo>
                      <a:pt x="0" y="33"/>
                      <a:pt x="0" y="17"/>
                      <a:pt x="0" y="0"/>
                    </a:cubicBezTo>
                    <a:cubicBezTo>
                      <a:pt x="46" y="0"/>
                      <a:pt x="91" y="0"/>
                      <a:pt x="137" y="0"/>
                    </a:cubicBezTo>
                    <a:cubicBezTo>
                      <a:pt x="137" y="18"/>
                      <a:pt x="137" y="34"/>
                      <a:pt x="137" y="50"/>
                    </a:cubicBezTo>
                    <a:cubicBezTo>
                      <a:pt x="127" y="29"/>
                      <a:pt x="119" y="7"/>
                      <a:pt x="87" y="9"/>
                    </a:cubicBezTo>
                    <a:cubicBezTo>
                      <a:pt x="87" y="22"/>
                      <a:pt x="87" y="35"/>
                      <a:pt x="87" y="48"/>
                    </a:cubicBezTo>
                    <a:cubicBezTo>
                      <a:pt x="87" y="78"/>
                      <a:pt x="88" y="107"/>
                      <a:pt x="87" y="136"/>
                    </a:cubicBezTo>
                    <a:cubicBezTo>
                      <a:pt x="86" y="154"/>
                      <a:pt x="88" y="168"/>
                      <a:pt x="109" y="175"/>
                    </a:cubicBezTo>
                    <a:cubicBezTo>
                      <a:pt x="82" y="175"/>
                      <a:pt x="55" y="175"/>
                      <a:pt x="28" y="175"/>
                    </a:cubicBezTo>
                    <a:cubicBezTo>
                      <a:pt x="50" y="169"/>
                      <a:pt x="50" y="153"/>
                      <a:pt x="50" y="135"/>
                    </a:cubicBezTo>
                    <a:cubicBezTo>
                      <a:pt x="49" y="94"/>
                      <a:pt x="50" y="53"/>
                      <a:pt x="50" y="12"/>
                    </a:cubicBezTo>
                    <a:cubicBezTo>
                      <a:pt x="25" y="7"/>
                      <a:pt x="18" y="12"/>
                      <a:pt x="0" y="4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15" name="Freeform 31"/>
              <p:cNvSpPr/>
              <p:nvPr/>
            </p:nvSpPr>
            <p:spPr bwMode="auto">
              <a:xfrm>
                <a:off x="9182100" y="4895850"/>
                <a:ext cx="534988" cy="628650"/>
              </a:xfrm>
              <a:custGeom>
                <a:avLst/>
                <a:gdLst>
                  <a:gd name="T0" fmla="*/ 158 w 162"/>
                  <a:gd name="T1" fmla="*/ 7 h 191"/>
                  <a:gd name="T2" fmla="*/ 158 w 162"/>
                  <a:gd name="T3" fmla="*/ 66 h 191"/>
                  <a:gd name="T4" fmla="*/ 147 w 162"/>
                  <a:gd name="T5" fmla="*/ 50 h 191"/>
                  <a:gd name="T6" fmla="*/ 126 w 162"/>
                  <a:gd name="T7" fmla="*/ 21 h 191"/>
                  <a:gd name="T8" fmla="*/ 66 w 162"/>
                  <a:gd name="T9" fmla="*/ 35 h 191"/>
                  <a:gd name="T10" fmla="*/ 63 w 162"/>
                  <a:gd name="T11" fmla="*/ 140 h 191"/>
                  <a:gd name="T12" fmla="*/ 131 w 162"/>
                  <a:gd name="T13" fmla="*/ 164 h 191"/>
                  <a:gd name="T14" fmla="*/ 162 w 162"/>
                  <a:gd name="T15" fmla="*/ 139 h 191"/>
                  <a:gd name="T16" fmla="*/ 158 w 162"/>
                  <a:gd name="T17" fmla="*/ 154 h 191"/>
                  <a:gd name="T18" fmla="*/ 87 w 162"/>
                  <a:gd name="T19" fmla="*/ 186 h 191"/>
                  <a:gd name="T20" fmla="*/ 21 w 162"/>
                  <a:gd name="T21" fmla="*/ 132 h 191"/>
                  <a:gd name="T22" fmla="*/ 77 w 162"/>
                  <a:gd name="T23" fmla="*/ 4 h 191"/>
                  <a:gd name="T24" fmla="*/ 127 w 162"/>
                  <a:gd name="T25" fmla="*/ 7 h 191"/>
                  <a:gd name="T26" fmla="*/ 158 w 162"/>
                  <a:gd name="T27" fmla="*/ 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91">
                    <a:moveTo>
                      <a:pt x="158" y="7"/>
                    </a:moveTo>
                    <a:cubicBezTo>
                      <a:pt x="158" y="22"/>
                      <a:pt x="158" y="41"/>
                      <a:pt x="158" y="66"/>
                    </a:cubicBezTo>
                    <a:cubicBezTo>
                      <a:pt x="153" y="57"/>
                      <a:pt x="150" y="53"/>
                      <a:pt x="147" y="50"/>
                    </a:cubicBezTo>
                    <a:cubicBezTo>
                      <a:pt x="140" y="40"/>
                      <a:pt x="135" y="29"/>
                      <a:pt x="126" y="21"/>
                    </a:cubicBezTo>
                    <a:cubicBezTo>
                      <a:pt x="105" y="2"/>
                      <a:pt x="75" y="8"/>
                      <a:pt x="66" y="35"/>
                    </a:cubicBezTo>
                    <a:cubicBezTo>
                      <a:pt x="53" y="69"/>
                      <a:pt x="52" y="105"/>
                      <a:pt x="63" y="140"/>
                    </a:cubicBezTo>
                    <a:cubicBezTo>
                      <a:pt x="73" y="174"/>
                      <a:pt x="101" y="183"/>
                      <a:pt x="131" y="164"/>
                    </a:cubicBezTo>
                    <a:cubicBezTo>
                      <a:pt x="140" y="158"/>
                      <a:pt x="149" y="150"/>
                      <a:pt x="162" y="139"/>
                    </a:cubicBezTo>
                    <a:cubicBezTo>
                      <a:pt x="160" y="148"/>
                      <a:pt x="160" y="151"/>
                      <a:pt x="158" y="154"/>
                    </a:cubicBezTo>
                    <a:cubicBezTo>
                      <a:pt x="140" y="177"/>
                      <a:pt x="117" y="191"/>
                      <a:pt x="87" y="186"/>
                    </a:cubicBezTo>
                    <a:cubicBezTo>
                      <a:pt x="55" y="181"/>
                      <a:pt x="32" y="163"/>
                      <a:pt x="21" y="132"/>
                    </a:cubicBezTo>
                    <a:cubicBezTo>
                      <a:pt x="0" y="78"/>
                      <a:pt x="25" y="18"/>
                      <a:pt x="77" y="4"/>
                    </a:cubicBezTo>
                    <a:cubicBezTo>
                      <a:pt x="92" y="0"/>
                      <a:pt x="110" y="6"/>
                      <a:pt x="127" y="7"/>
                    </a:cubicBezTo>
                    <a:cubicBezTo>
                      <a:pt x="136" y="8"/>
                      <a:pt x="146" y="7"/>
                      <a:pt x="158" y="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16" name="Freeform 32"/>
              <p:cNvSpPr>
                <a:spLocks noEditPoints="1"/>
              </p:cNvSpPr>
              <p:nvPr/>
            </p:nvSpPr>
            <p:spPr bwMode="auto">
              <a:xfrm>
                <a:off x="11328400" y="4883150"/>
                <a:ext cx="501650" cy="606425"/>
              </a:xfrm>
              <a:custGeom>
                <a:avLst/>
                <a:gdLst>
                  <a:gd name="T0" fmla="*/ 152 w 152"/>
                  <a:gd name="T1" fmla="*/ 184 h 184"/>
                  <a:gd name="T2" fmla="*/ 81 w 152"/>
                  <a:gd name="T3" fmla="*/ 184 h 184"/>
                  <a:gd name="T4" fmla="*/ 93 w 152"/>
                  <a:gd name="T5" fmla="*/ 149 h 184"/>
                  <a:gd name="T6" fmla="*/ 47 w 152"/>
                  <a:gd name="T7" fmla="*/ 134 h 184"/>
                  <a:gd name="T8" fmla="*/ 28 w 152"/>
                  <a:gd name="T9" fmla="*/ 159 h 184"/>
                  <a:gd name="T10" fmla="*/ 38 w 152"/>
                  <a:gd name="T11" fmla="*/ 183 h 184"/>
                  <a:gd name="T12" fmla="*/ 0 w 152"/>
                  <a:gd name="T13" fmla="*/ 183 h 184"/>
                  <a:gd name="T14" fmla="*/ 23 w 152"/>
                  <a:gd name="T15" fmla="*/ 135 h 184"/>
                  <a:gd name="T16" fmla="*/ 65 w 152"/>
                  <a:gd name="T17" fmla="*/ 21 h 184"/>
                  <a:gd name="T18" fmla="*/ 74 w 152"/>
                  <a:gd name="T19" fmla="*/ 0 h 184"/>
                  <a:gd name="T20" fmla="*/ 85 w 152"/>
                  <a:gd name="T21" fmla="*/ 22 h 184"/>
                  <a:gd name="T22" fmla="*/ 134 w 152"/>
                  <a:gd name="T23" fmla="*/ 151 h 184"/>
                  <a:gd name="T24" fmla="*/ 152 w 152"/>
                  <a:gd name="T25" fmla="*/ 184 h 184"/>
                  <a:gd name="T26" fmla="*/ 61 w 152"/>
                  <a:gd name="T27" fmla="*/ 62 h 184"/>
                  <a:gd name="T28" fmla="*/ 39 w 152"/>
                  <a:gd name="T29" fmla="*/ 122 h 184"/>
                  <a:gd name="T30" fmla="*/ 83 w 152"/>
                  <a:gd name="T31" fmla="*/ 122 h 184"/>
                  <a:gd name="T32" fmla="*/ 61 w 152"/>
                  <a:gd name="T33" fmla="*/ 6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184">
                    <a:moveTo>
                      <a:pt x="152" y="184"/>
                    </a:moveTo>
                    <a:cubicBezTo>
                      <a:pt x="128" y="184"/>
                      <a:pt x="105" y="184"/>
                      <a:pt x="81" y="184"/>
                    </a:cubicBezTo>
                    <a:cubicBezTo>
                      <a:pt x="102" y="177"/>
                      <a:pt x="99" y="164"/>
                      <a:pt x="93" y="149"/>
                    </a:cubicBezTo>
                    <a:cubicBezTo>
                      <a:pt x="84" y="123"/>
                      <a:pt x="63" y="137"/>
                      <a:pt x="47" y="134"/>
                    </a:cubicBezTo>
                    <a:cubicBezTo>
                      <a:pt x="29" y="131"/>
                      <a:pt x="30" y="148"/>
                      <a:pt x="28" y="159"/>
                    </a:cubicBezTo>
                    <a:cubicBezTo>
                      <a:pt x="27" y="166"/>
                      <a:pt x="34" y="175"/>
                      <a:pt x="38" y="183"/>
                    </a:cubicBezTo>
                    <a:cubicBezTo>
                      <a:pt x="27" y="183"/>
                      <a:pt x="13" y="183"/>
                      <a:pt x="0" y="183"/>
                    </a:cubicBezTo>
                    <a:cubicBezTo>
                      <a:pt x="8" y="168"/>
                      <a:pt x="17" y="152"/>
                      <a:pt x="23" y="135"/>
                    </a:cubicBezTo>
                    <a:cubicBezTo>
                      <a:pt x="38" y="98"/>
                      <a:pt x="51" y="59"/>
                      <a:pt x="65" y="21"/>
                    </a:cubicBezTo>
                    <a:cubicBezTo>
                      <a:pt x="67" y="16"/>
                      <a:pt x="69" y="10"/>
                      <a:pt x="74" y="0"/>
                    </a:cubicBezTo>
                    <a:cubicBezTo>
                      <a:pt x="79" y="10"/>
                      <a:pt x="82" y="16"/>
                      <a:pt x="85" y="22"/>
                    </a:cubicBezTo>
                    <a:cubicBezTo>
                      <a:pt x="101" y="65"/>
                      <a:pt x="117" y="108"/>
                      <a:pt x="134" y="151"/>
                    </a:cubicBezTo>
                    <a:cubicBezTo>
                      <a:pt x="138" y="162"/>
                      <a:pt x="145" y="172"/>
                      <a:pt x="152" y="184"/>
                    </a:cubicBezTo>
                    <a:close/>
                    <a:moveTo>
                      <a:pt x="61" y="62"/>
                    </a:moveTo>
                    <a:cubicBezTo>
                      <a:pt x="52" y="85"/>
                      <a:pt x="46" y="103"/>
                      <a:pt x="39" y="122"/>
                    </a:cubicBezTo>
                    <a:cubicBezTo>
                      <a:pt x="55" y="122"/>
                      <a:pt x="68" y="122"/>
                      <a:pt x="83" y="122"/>
                    </a:cubicBezTo>
                    <a:cubicBezTo>
                      <a:pt x="76" y="103"/>
                      <a:pt x="69" y="84"/>
                      <a:pt x="61" y="6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17" name="Freeform 33"/>
              <p:cNvSpPr/>
              <p:nvPr/>
            </p:nvSpPr>
            <p:spPr bwMode="auto">
              <a:xfrm>
                <a:off x="3727450" y="4916487"/>
                <a:ext cx="504825" cy="604838"/>
              </a:xfrm>
              <a:custGeom>
                <a:avLst/>
                <a:gdLst>
                  <a:gd name="T0" fmla="*/ 112 w 153"/>
                  <a:gd name="T1" fmla="*/ 0 h 184"/>
                  <a:gd name="T2" fmla="*/ 153 w 153"/>
                  <a:gd name="T3" fmla="*/ 0 h 184"/>
                  <a:gd name="T4" fmla="*/ 133 w 153"/>
                  <a:gd name="T5" fmla="*/ 37 h 184"/>
                  <a:gd name="T6" fmla="*/ 81 w 153"/>
                  <a:gd name="T7" fmla="*/ 184 h 184"/>
                  <a:gd name="T8" fmla="*/ 72 w 153"/>
                  <a:gd name="T9" fmla="*/ 169 h 184"/>
                  <a:gd name="T10" fmla="*/ 19 w 153"/>
                  <a:gd name="T11" fmla="*/ 31 h 184"/>
                  <a:gd name="T12" fmla="*/ 0 w 153"/>
                  <a:gd name="T13" fmla="*/ 0 h 184"/>
                  <a:gd name="T14" fmla="*/ 73 w 153"/>
                  <a:gd name="T15" fmla="*/ 0 h 184"/>
                  <a:gd name="T16" fmla="*/ 61 w 153"/>
                  <a:gd name="T17" fmla="*/ 34 h 184"/>
                  <a:gd name="T18" fmla="*/ 93 w 153"/>
                  <a:gd name="T19" fmla="*/ 118 h 184"/>
                  <a:gd name="T20" fmla="*/ 124 w 153"/>
                  <a:gd name="T21" fmla="*/ 24 h 184"/>
                  <a:gd name="T22" fmla="*/ 112 w 153"/>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84">
                    <a:moveTo>
                      <a:pt x="112" y="0"/>
                    </a:moveTo>
                    <a:cubicBezTo>
                      <a:pt x="124" y="0"/>
                      <a:pt x="139" y="0"/>
                      <a:pt x="153" y="0"/>
                    </a:cubicBezTo>
                    <a:cubicBezTo>
                      <a:pt x="146" y="13"/>
                      <a:pt x="137" y="24"/>
                      <a:pt x="133" y="37"/>
                    </a:cubicBezTo>
                    <a:cubicBezTo>
                      <a:pt x="115" y="84"/>
                      <a:pt x="99" y="132"/>
                      <a:pt x="81" y="184"/>
                    </a:cubicBezTo>
                    <a:cubicBezTo>
                      <a:pt x="76" y="177"/>
                      <a:pt x="73" y="173"/>
                      <a:pt x="72" y="169"/>
                    </a:cubicBezTo>
                    <a:cubicBezTo>
                      <a:pt x="54" y="123"/>
                      <a:pt x="37" y="77"/>
                      <a:pt x="19" y="31"/>
                    </a:cubicBezTo>
                    <a:cubicBezTo>
                      <a:pt x="14" y="20"/>
                      <a:pt x="7" y="11"/>
                      <a:pt x="0" y="0"/>
                    </a:cubicBezTo>
                    <a:cubicBezTo>
                      <a:pt x="23" y="0"/>
                      <a:pt x="48" y="0"/>
                      <a:pt x="73" y="0"/>
                    </a:cubicBezTo>
                    <a:cubicBezTo>
                      <a:pt x="52" y="6"/>
                      <a:pt x="54" y="18"/>
                      <a:pt x="61" y="34"/>
                    </a:cubicBezTo>
                    <a:cubicBezTo>
                      <a:pt x="72" y="60"/>
                      <a:pt x="81" y="87"/>
                      <a:pt x="93" y="118"/>
                    </a:cubicBezTo>
                    <a:cubicBezTo>
                      <a:pt x="105" y="84"/>
                      <a:pt x="116" y="54"/>
                      <a:pt x="124" y="24"/>
                    </a:cubicBezTo>
                    <a:cubicBezTo>
                      <a:pt x="126" y="18"/>
                      <a:pt x="117" y="8"/>
                      <a:pt x="1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18" name="Freeform 34"/>
              <p:cNvSpPr/>
              <p:nvPr/>
            </p:nvSpPr>
            <p:spPr bwMode="auto">
              <a:xfrm>
                <a:off x="912813" y="4916487"/>
                <a:ext cx="257175" cy="573088"/>
              </a:xfrm>
              <a:custGeom>
                <a:avLst/>
                <a:gdLst>
                  <a:gd name="T0" fmla="*/ 78 w 78"/>
                  <a:gd name="T1" fmla="*/ 174 h 174"/>
                  <a:gd name="T2" fmla="*/ 0 w 78"/>
                  <a:gd name="T3" fmla="*/ 174 h 174"/>
                  <a:gd name="T4" fmla="*/ 20 w 78"/>
                  <a:gd name="T5" fmla="*/ 136 h 174"/>
                  <a:gd name="T6" fmla="*/ 20 w 78"/>
                  <a:gd name="T7" fmla="*/ 34 h 174"/>
                  <a:gd name="T8" fmla="*/ 0 w 78"/>
                  <a:gd name="T9" fmla="*/ 0 h 174"/>
                  <a:gd name="T10" fmla="*/ 78 w 78"/>
                  <a:gd name="T11" fmla="*/ 0 h 174"/>
                  <a:gd name="T12" fmla="*/ 59 w 78"/>
                  <a:gd name="T13" fmla="*/ 47 h 174"/>
                  <a:gd name="T14" fmla="*/ 58 w 78"/>
                  <a:gd name="T15" fmla="*/ 135 h 174"/>
                  <a:gd name="T16" fmla="*/ 78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78" y="174"/>
                    </a:moveTo>
                    <a:cubicBezTo>
                      <a:pt x="52" y="174"/>
                      <a:pt x="26" y="174"/>
                      <a:pt x="0" y="174"/>
                    </a:cubicBezTo>
                    <a:cubicBezTo>
                      <a:pt x="19" y="167"/>
                      <a:pt x="20" y="153"/>
                      <a:pt x="20" y="136"/>
                    </a:cubicBezTo>
                    <a:cubicBezTo>
                      <a:pt x="19" y="102"/>
                      <a:pt x="19" y="68"/>
                      <a:pt x="20" y="34"/>
                    </a:cubicBezTo>
                    <a:cubicBezTo>
                      <a:pt x="20" y="19"/>
                      <a:pt x="19" y="6"/>
                      <a:pt x="0" y="0"/>
                    </a:cubicBezTo>
                    <a:cubicBezTo>
                      <a:pt x="26" y="0"/>
                      <a:pt x="52" y="0"/>
                      <a:pt x="78" y="0"/>
                    </a:cubicBezTo>
                    <a:cubicBezTo>
                      <a:pt x="52" y="8"/>
                      <a:pt x="59" y="29"/>
                      <a:pt x="59" y="47"/>
                    </a:cubicBezTo>
                    <a:cubicBezTo>
                      <a:pt x="58" y="76"/>
                      <a:pt x="59" y="106"/>
                      <a:pt x="58" y="135"/>
                    </a:cubicBezTo>
                    <a:cubicBezTo>
                      <a:pt x="58" y="152"/>
                      <a:pt x="58" y="167"/>
                      <a:pt x="78"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19" name="Freeform 35"/>
              <p:cNvSpPr/>
              <p:nvPr/>
            </p:nvSpPr>
            <p:spPr bwMode="auto">
              <a:xfrm>
                <a:off x="3390900" y="4916487"/>
                <a:ext cx="268288" cy="573088"/>
              </a:xfrm>
              <a:custGeom>
                <a:avLst/>
                <a:gdLst>
                  <a:gd name="T0" fmla="*/ 0 w 81"/>
                  <a:gd name="T1" fmla="*/ 169 h 174"/>
                  <a:gd name="T2" fmla="*/ 22 w 81"/>
                  <a:gd name="T3" fmla="*/ 139 h 174"/>
                  <a:gd name="T4" fmla="*/ 22 w 81"/>
                  <a:gd name="T5" fmla="*/ 39 h 174"/>
                  <a:gd name="T6" fmla="*/ 0 w 81"/>
                  <a:gd name="T7" fmla="*/ 0 h 174"/>
                  <a:gd name="T8" fmla="*/ 80 w 81"/>
                  <a:gd name="T9" fmla="*/ 0 h 174"/>
                  <a:gd name="T10" fmla="*/ 61 w 81"/>
                  <a:gd name="T11" fmla="*/ 51 h 174"/>
                  <a:gd name="T12" fmla="*/ 61 w 81"/>
                  <a:gd name="T13" fmla="*/ 133 h 174"/>
                  <a:gd name="T14" fmla="*/ 81 w 81"/>
                  <a:gd name="T15" fmla="*/ 174 h 174"/>
                  <a:gd name="T16" fmla="*/ 3 w 81"/>
                  <a:gd name="T17" fmla="*/ 174 h 174"/>
                  <a:gd name="T18" fmla="*/ 0 w 81"/>
                  <a:gd name="T19" fmla="*/ 16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0" y="169"/>
                    </a:moveTo>
                    <a:cubicBezTo>
                      <a:pt x="22" y="168"/>
                      <a:pt x="22" y="154"/>
                      <a:pt x="22" y="139"/>
                    </a:cubicBezTo>
                    <a:cubicBezTo>
                      <a:pt x="22" y="106"/>
                      <a:pt x="22" y="72"/>
                      <a:pt x="22" y="39"/>
                    </a:cubicBezTo>
                    <a:cubicBezTo>
                      <a:pt x="22" y="13"/>
                      <a:pt x="22" y="13"/>
                      <a:pt x="0" y="0"/>
                    </a:cubicBezTo>
                    <a:cubicBezTo>
                      <a:pt x="28" y="0"/>
                      <a:pt x="54" y="0"/>
                      <a:pt x="80" y="0"/>
                    </a:cubicBezTo>
                    <a:cubicBezTo>
                      <a:pt x="54" y="10"/>
                      <a:pt x="61" y="32"/>
                      <a:pt x="61" y="51"/>
                    </a:cubicBezTo>
                    <a:cubicBezTo>
                      <a:pt x="61" y="78"/>
                      <a:pt x="61" y="106"/>
                      <a:pt x="61" y="133"/>
                    </a:cubicBezTo>
                    <a:cubicBezTo>
                      <a:pt x="61" y="150"/>
                      <a:pt x="59" y="166"/>
                      <a:pt x="81" y="174"/>
                    </a:cubicBezTo>
                    <a:cubicBezTo>
                      <a:pt x="55" y="174"/>
                      <a:pt x="29" y="174"/>
                      <a:pt x="3" y="174"/>
                    </a:cubicBezTo>
                    <a:cubicBezTo>
                      <a:pt x="2" y="172"/>
                      <a:pt x="1" y="171"/>
                      <a:pt x="0" y="16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20" name="Freeform 36"/>
              <p:cNvSpPr/>
              <p:nvPr/>
            </p:nvSpPr>
            <p:spPr bwMode="auto">
              <a:xfrm>
                <a:off x="5856288" y="4916487"/>
                <a:ext cx="268288" cy="573088"/>
              </a:xfrm>
              <a:custGeom>
                <a:avLst/>
                <a:gdLst>
                  <a:gd name="T0" fmla="*/ 80 w 81"/>
                  <a:gd name="T1" fmla="*/ 0 h 174"/>
                  <a:gd name="T2" fmla="*/ 61 w 81"/>
                  <a:gd name="T3" fmla="*/ 37 h 174"/>
                  <a:gd name="T4" fmla="*/ 61 w 81"/>
                  <a:gd name="T5" fmla="*/ 135 h 174"/>
                  <a:gd name="T6" fmla="*/ 81 w 81"/>
                  <a:gd name="T7" fmla="*/ 174 h 174"/>
                  <a:gd name="T8" fmla="*/ 2 w 81"/>
                  <a:gd name="T9" fmla="*/ 174 h 174"/>
                  <a:gd name="T10" fmla="*/ 20 w 81"/>
                  <a:gd name="T11" fmla="*/ 157 h 174"/>
                  <a:gd name="T12" fmla="*/ 22 w 81"/>
                  <a:gd name="T13" fmla="*/ 131 h 174"/>
                  <a:gd name="T14" fmla="*/ 22 w 81"/>
                  <a:gd name="T15" fmla="*/ 39 h 174"/>
                  <a:gd name="T16" fmla="*/ 0 w 81"/>
                  <a:gd name="T17" fmla="*/ 0 h 174"/>
                  <a:gd name="T18" fmla="*/ 80 w 81"/>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80" y="0"/>
                    </a:moveTo>
                    <a:cubicBezTo>
                      <a:pt x="61" y="6"/>
                      <a:pt x="61" y="21"/>
                      <a:pt x="61" y="37"/>
                    </a:cubicBezTo>
                    <a:cubicBezTo>
                      <a:pt x="62" y="70"/>
                      <a:pt x="62" y="102"/>
                      <a:pt x="61" y="135"/>
                    </a:cubicBezTo>
                    <a:cubicBezTo>
                      <a:pt x="61" y="152"/>
                      <a:pt x="61" y="167"/>
                      <a:pt x="81" y="174"/>
                    </a:cubicBezTo>
                    <a:cubicBezTo>
                      <a:pt x="55" y="174"/>
                      <a:pt x="29" y="174"/>
                      <a:pt x="2" y="174"/>
                    </a:cubicBezTo>
                    <a:cubicBezTo>
                      <a:pt x="9" y="167"/>
                      <a:pt x="17" y="163"/>
                      <a:pt x="20" y="157"/>
                    </a:cubicBezTo>
                    <a:cubicBezTo>
                      <a:pt x="23" y="149"/>
                      <a:pt x="22" y="140"/>
                      <a:pt x="22" y="131"/>
                    </a:cubicBezTo>
                    <a:cubicBezTo>
                      <a:pt x="22" y="101"/>
                      <a:pt x="22" y="70"/>
                      <a:pt x="22" y="39"/>
                    </a:cubicBezTo>
                    <a:cubicBezTo>
                      <a:pt x="22" y="14"/>
                      <a:pt x="22" y="14"/>
                      <a:pt x="0" y="0"/>
                    </a:cubicBezTo>
                    <a:cubicBezTo>
                      <a:pt x="29" y="0"/>
                      <a:pt x="54" y="0"/>
                      <a:pt x="80"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21" name="Freeform 37"/>
              <p:cNvSpPr/>
              <p:nvPr/>
            </p:nvSpPr>
            <p:spPr bwMode="auto">
              <a:xfrm>
                <a:off x="10418763" y="4916487"/>
                <a:ext cx="257175" cy="573088"/>
              </a:xfrm>
              <a:custGeom>
                <a:avLst/>
                <a:gdLst>
                  <a:gd name="T0" fmla="*/ 0 w 78"/>
                  <a:gd name="T1" fmla="*/ 174 h 174"/>
                  <a:gd name="T2" fmla="*/ 20 w 78"/>
                  <a:gd name="T3" fmla="*/ 134 h 174"/>
                  <a:gd name="T4" fmla="*/ 20 w 78"/>
                  <a:gd name="T5" fmla="*/ 34 h 174"/>
                  <a:gd name="T6" fmla="*/ 0 w 78"/>
                  <a:gd name="T7" fmla="*/ 0 h 174"/>
                  <a:gd name="T8" fmla="*/ 77 w 78"/>
                  <a:gd name="T9" fmla="*/ 0 h 174"/>
                  <a:gd name="T10" fmla="*/ 58 w 78"/>
                  <a:gd name="T11" fmla="*/ 39 h 174"/>
                  <a:gd name="T12" fmla="*/ 58 w 78"/>
                  <a:gd name="T13" fmla="*/ 137 h 174"/>
                  <a:gd name="T14" fmla="*/ 78 w 78"/>
                  <a:gd name="T15" fmla="*/ 174 h 174"/>
                  <a:gd name="T16" fmla="*/ 0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0" y="174"/>
                    </a:moveTo>
                    <a:cubicBezTo>
                      <a:pt x="20" y="166"/>
                      <a:pt x="20" y="151"/>
                      <a:pt x="20" y="134"/>
                    </a:cubicBezTo>
                    <a:cubicBezTo>
                      <a:pt x="19" y="101"/>
                      <a:pt x="19" y="68"/>
                      <a:pt x="20" y="34"/>
                    </a:cubicBezTo>
                    <a:cubicBezTo>
                      <a:pt x="20" y="19"/>
                      <a:pt x="19" y="6"/>
                      <a:pt x="0" y="0"/>
                    </a:cubicBezTo>
                    <a:cubicBezTo>
                      <a:pt x="26" y="0"/>
                      <a:pt x="52" y="0"/>
                      <a:pt x="77" y="0"/>
                    </a:cubicBezTo>
                    <a:cubicBezTo>
                      <a:pt x="57" y="7"/>
                      <a:pt x="58" y="22"/>
                      <a:pt x="58" y="39"/>
                    </a:cubicBezTo>
                    <a:cubicBezTo>
                      <a:pt x="59" y="71"/>
                      <a:pt x="59" y="104"/>
                      <a:pt x="58" y="137"/>
                    </a:cubicBezTo>
                    <a:cubicBezTo>
                      <a:pt x="58" y="153"/>
                      <a:pt x="58" y="168"/>
                      <a:pt x="78" y="174"/>
                    </a:cubicBezTo>
                    <a:cubicBezTo>
                      <a:pt x="52" y="174"/>
                      <a:pt x="26" y="174"/>
                      <a:pt x="0"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nvGrpSpPr>
            <p:cNvPr id="53" name="组合 46"/>
            <p:cNvGrpSpPr/>
            <p:nvPr/>
          </p:nvGrpSpPr>
          <p:grpSpPr>
            <a:xfrm>
              <a:off x="1274763" y="3577546"/>
              <a:ext cx="341712" cy="340211"/>
              <a:chOff x="1038124" y="1577993"/>
              <a:chExt cx="4010354" cy="3992747"/>
            </a:xfrm>
            <a:grpFill/>
          </p:grpSpPr>
          <p:sp>
            <p:nvSpPr>
              <p:cNvPr id="1048922" name="任意多边形: 形状 151"/>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anchor="t" anchorCtr="0" bIns="45720" compatLnSpc="1" lIns="91440" numCol="1" rIns="91440" tIns="45720" vert="horz" wrap="square">
                <a:noAutofit/>
              </a:bodyPr>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2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24"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dirty="0"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25"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26"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27"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28"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29"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30"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31"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32"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33"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34"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35"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36"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37"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38"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39"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40"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41"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42"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43"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44"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45"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46"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47"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48"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49"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50"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51"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52"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53"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54"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55"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56"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57"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58"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59"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60"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sp>
        <p:nvSpPr>
          <p:cNvPr id="1048961" name="文本框 12"/>
          <p:cNvSpPr txBox="1"/>
          <p:nvPr/>
        </p:nvSpPr>
        <p:spPr>
          <a:xfrm>
            <a:off x="964224" y="1470989"/>
            <a:ext cx="10320138" cy="3291840"/>
          </a:xfrm>
          <a:prstGeom prst="rect"/>
          <a:noFill/>
        </p:spPr>
        <p:txBody>
          <a:bodyPr wrap="square">
            <a:spAutoFit/>
          </a:bodyPr>
          <a:p>
            <a:pPr algn="just">
              <a:lnSpc>
                <a:spcPct val="150000"/>
              </a:lnSpc>
            </a:pPr>
            <a:r>
              <a:rPr altLang="zh-CN" dirty="0" sz="3600" kern="100" lang="en-US">
                <a:effectLst/>
                <a:latin typeface="Times New Roman" panose="02020603050405020304" pitchFamily="18" charset="0"/>
                <a:ea typeface="宋体" panose="02010600030101010101" pitchFamily="2" charset="-122"/>
                <a:cs typeface="Times New Roman" panose="02020603050405020304" pitchFamily="18" charset="0"/>
              </a:rPr>
              <a:t>As Japan releases the waste water into the pacific ocean, the costs are borne by all human beings and the benefits are harvested by the Japanese alone.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6" presetSubtype="16">
                                  <p:stCondLst>
                                    <p:cond delay="0"/>
                                  </p:stCondLst>
                                  <p:childTnLst>
                                    <p:set>
                                      <p:cBhvr>
                                        <p:cTn dur="1" fill="hold" id="6">
                                          <p:stCondLst>
                                            <p:cond delay="0"/>
                                          </p:stCondLst>
                                        </p:cTn>
                                        <p:tgtEl>
                                          <p:spTgt spid="3145735"/>
                                        </p:tgtEl>
                                        <p:attrNameLst>
                                          <p:attrName>style.visibility</p:attrName>
                                        </p:attrNameLst>
                                      </p:cBhvr>
                                      <p:to>
                                        <p:strVal val="visible"/>
                                      </p:to>
                                    </p:set>
                                    <p:animEffect transition="in" filter="circle(in)">
                                      <p:cBhvr>
                                        <p:cTn dur="250" id="7"/>
                                        <p:tgtEl>
                                          <p:spTgt spid="3145735"/>
                                        </p:tgtEl>
                                      </p:cBhvr>
                                    </p:animEffect>
                                  </p:childTnLst>
                                </p:cTn>
                              </p:par>
                              <p:par>
                                <p:cTn fill="hold" grpId="0" id="8" nodeType="withEffect" presetClass="entr" presetID="6" presetSubtype="16">
                                  <p:stCondLst>
                                    <p:cond delay="0"/>
                                  </p:stCondLst>
                                  <p:childTnLst>
                                    <p:set>
                                      <p:cBhvr>
                                        <p:cTn dur="1" fill="hold" id="9">
                                          <p:stCondLst>
                                            <p:cond delay="0"/>
                                          </p:stCondLst>
                                        </p:cTn>
                                        <p:tgtEl>
                                          <p:spTgt spid="1048890"/>
                                        </p:tgtEl>
                                        <p:attrNameLst>
                                          <p:attrName>style.visibility</p:attrName>
                                        </p:attrNameLst>
                                      </p:cBhvr>
                                      <p:to>
                                        <p:strVal val="visible"/>
                                      </p:to>
                                    </p:set>
                                    <p:animEffect transition="in" filter="circle(in)">
                                      <p:cBhvr>
                                        <p:cTn dur="250" id="10"/>
                                        <p:tgtEl>
                                          <p:spTgt spid="1048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965" name="矩形 3"/>
          <p:cNvSpPr/>
          <p:nvPr/>
        </p:nvSpPr>
        <p:spPr>
          <a:xfrm>
            <a:off x="0" y="2301729"/>
            <a:ext cx="12192000" cy="3298971"/>
          </a:xfrm>
          <a:prstGeom prst="rect"/>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6" name="文本框 4"/>
          <p:cNvSpPr txBox="1"/>
          <p:nvPr/>
        </p:nvSpPr>
        <p:spPr>
          <a:xfrm>
            <a:off x="2401091" y="3429000"/>
            <a:ext cx="7536632" cy="891540"/>
          </a:xfrm>
          <a:prstGeom prst="rect"/>
          <a:noFill/>
        </p:spPr>
        <p:txBody>
          <a:bodyPr rtlCol="0" wrap="square">
            <a:spAutoFit/>
          </a:bodyPr>
          <a:p>
            <a:pPr algn="ctr"/>
            <a:r>
              <a:rPr altLang="zh-CN" b="1" sz="5400" lang="en-US">
                <a:solidFill>
                  <a:schemeClr val="bg1"/>
                </a:solidFill>
                <a:latin typeface="微软雅黑" panose="020B0503020204020204" pitchFamily="34" charset="-122"/>
                <a:ea typeface="微软雅黑" panose="020B0503020204020204" pitchFamily="34" charset="-122"/>
              </a:rPr>
              <a:t>Thanks!</a:t>
            </a:r>
            <a:endParaRPr altLang="en-US" b="1" dirty="0" sz="5400" lang="zh-CN">
              <a:solidFill>
                <a:schemeClr val="bg1"/>
              </a:solidFill>
              <a:latin typeface="微软雅黑" panose="020B0503020204020204" pitchFamily="34" charset="-122"/>
              <a:ea typeface="微软雅黑" panose="020B0503020204020204" pitchFamily="34" charset="-122"/>
            </a:endParaRPr>
          </a:p>
        </p:txBody>
      </p:sp>
      <p:grpSp>
        <p:nvGrpSpPr>
          <p:cNvPr id="57" name="组合 5"/>
          <p:cNvGrpSpPr/>
          <p:nvPr/>
        </p:nvGrpSpPr>
        <p:grpSpPr>
          <a:xfrm>
            <a:off x="4088763" y="969820"/>
            <a:ext cx="4014470" cy="760730"/>
            <a:chOff x="1274763" y="3577546"/>
            <a:chExt cx="1797916" cy="340211"/>
          </a:xfrm>
          <a:solidFill>
            <a:srgbClr val="A1082E"/>
          </a:solidFill>
        </p:grpSpPr>
        <p:grpSp>
          <p:nvGrpSpPr>
            <p:cNvPr id="58" name="组合 7"/>
            <p:cNvGrpSpPr/>
            <p:nvPr/>
          </p:nvGrpSpPr>
          <p:grpSpPr>
            <a:xfrm>
              <a:off x="1800636" y="3585032"/>
              <a:ext cx="1272043" cy="245598"/>
              <a:chOff x="-1555750" y="1939925"/>
              <a:chExt cx="13385800" cy="2584450"/>
            </a:xfrm>
            <a:grpFill/>
          </p:grpSpPr>
          <p:sp>
            <p:nvSpPr>
              <p:cNvPr id="1048967" name="Freeform 6"/>
              <p:cNvSpPr>
                <a:spLocks noEditPoints="1"/>
              </p:cNvSpPr>
              <p:nvPr/>
            </p:nvSpPr>
            <p:spPr bwMode="auto">
              <a:xfrm>
                <a:off x="508000" y="2098675"/>
                <a:ext cx="1852613" cy="2192338"/>
              </a:xfrm>
              <a:custGeom>
                <a:avLst/>
                <a:gdLst>
                  <a:gd name="T0" fmla="*/ 194 w 562"/>
                  <a:gd name="T1" fmla="*/ 60 h 666"/>
                  <a:gd name="T2" fmla="*/ 390 w 562"/>
                  <a:gd name="T3" fmla="*/ 8 h 666"/>
                  <a:gd name="T4" fmla="*/ 531 w 562"/>
                  <a:gd name="T5" fmla="*/ 110 h 666"/>
                  <a:gd name="T6" fmla="*/ 547 w 562"/>
                  <a:gd name="T7" fmla="*/ 293 h 666"/>
                  <a:gd name="T8" fmla="*/ 504 w 562"/>
                  <a:gd name="T9" fmla="*/ 660 h 666"/>
                  <a:gd name="T10" fmla="*/ 457 w 562"/>
                  <a:gd name="T11" fmla="*/ 618 h 666"/>
                  <a:gd name="T12" fmla="*/ 392 w 562"/>
                  <a:gd name="T13" fmla="*/ 543 h 666"/>
                  <a:gd name="T14" fmla="*/ 233 w 562"/>
                  <a:gd name="T15" fmla="*/ 561 h 666"/>
                  <a:gd name="T16" fmla="*/ 155 w 562"/>
                  <a:gd name="T17" fmla="*/ 557 h 666"/>
                  <a:gd name="T18" fmla="*/ 205 w 562"/>
                  <a:gd name="T19" fmla="*/ 480 h 666"/>
                  <a:gd name="T20" fmla="*/ 191 w 562"/>
                  <a:gd name="T21" fmla="*/ 509 h 666"/>
                  <a:gd name="T22" fmla="*/ 264 w 562"/>
                  <a:gd name="T23" fmla="*/ 507 h 666"/>
                  <a:gd name="T24" fmla="*/ 298 w 562"/>
                  <a:gd name="T25" fmla="*/ 447 h 666"/>
                  <a:gd name="T26" fmla="*/ 254 w 562"/>
                  <a:gd name="T27" fmla="*/ 453 h 666"/>
                  <a:gd name="T28" fmla="*/ 280 w 562"/>
                  <a:gd name="T29" fmla="*/ 408 h 666"/>
                  <a:gd name="T30" fmla="*/ 258 w 562"/>
                  <a:gd name="T31" fmla="*/ 390 h 666"/>
                  <a:gd name="T32" fmla="*/ 86 w 562"/>
                  <a:gd name="T33" fmla="*/ 467 h 666"/>
                  <a:gd name="T34" fmla="*/ 81 w 562"/>
                  <a:gd name="T35" fmla="*/ 523 h 666"/>
                  <a:gd name="T36" fmla="*/ 16 w 562"/>
                  <a:gd name="T37" fmla="*/ 525 h 666"/>
                  <a:gd name="T38" fmla="*/ 37 w 562"/>
                  <a:gd name="T39" fmla="*/ 273 h 666"/>
                  <a:gd name="T40" fmla="*/ 84 w 562"/>
                  <a:gd name="T41" fmla="*/ 165 h 666"/>
                  <a:gd name="T42" fmla="*/ 97 w 562"/>
                  <a:gd name="T43" fmla="*/ 259 h 666"/>
                  <a:gd name="T44" fmla="*/ 99 w 562"/>
                  <a:gd name="T45" fmla="*/ 397 h 666"/>
                  <a:gd name="T46" fmla="*/ 157 w 562"/>
                  <a:gd name="T47" fmla="*/ 365 h 666"/>
                  <a:gd name="T48" fmla="*/ 245 w 562"/>
                  <a:gd name="T49" fmla="*/ 355 h 666"/>
                  <a:gd name="T50" fmla="*/ 224 w 562"/>
                  <a:gd name="T51" fmla="*/ 309 h 666"/>
                  <a:gd name="T52" fmla="*/ 179 w 562"/>
                  <a:gd name="T53" fmla="*/ 318 h 666"/>
                  <a:gd name="T54" fmla="*/ 200 w 562"/>
                  <a:gd name="T55" fmla="*/ 275 h 666"/>
                  <a:gd name="T56" fmla="*/ 139 w 562"/>
                  <a:gd name="T57" fmla="*/ 205 h 666"/>
                  <a:gd name="T58" fmla="*/ 217 w 562"/>
                  <a:gd name="T59" fmla="*/ 154 h 666"/>
                  <a:gd name="T60" fmla="*/ 251 w 562"/>
                  <a:gd name="T61" fmla="*/ 102 h 666"/>
                  <a:gd name="T62" fmla="*/ 314 w 562"/>
                  <a:gd name="T63" fmla="*/ 287 h 666"/>
                  <a:gd name="T64" fmla="*/ 358 w 562"/>
                  <a:gd name="T65" fmla="*/ 238 h 666"/>
                  <a:gd name="T66" fmla="*/ 356 w 562"/>
                  <a:gd name="T67" fmla="*/ 163 h 666"/>
                  <a:gd name="T68" fmla="*/ 320 w 562"/>
                  <a:gd name="T69" fmla="*/ 120 h 666"/>
                  <a:gd name="T70" fmla="*/ 395 w 562"/>
                  <a:gd name="T71" fmla="*/ 136 h 666"/>
                  <a:gd name="T72" fmla="*/ 397 w 562"/>
                  <a:gd name="T73" fmla="*/ 343 h 666"/>
                  <a:gd name="T74" fmla="*/ 347 w 562"/>
                  <a:gd name="T75" fmla="*/ 438 h 666"/>
                  <a:gd name="T76" fmla="*/ 432 w 562"/>
                  <a:gd name="T77" fmla="*/ 517 h 666"/>
                  <a:gd name="T78" fmla="*/ 469 w 562"/>
                  <a:gd name="T79" fmla="*/ 432 h 666"/>
                  <a:gd name="T80" fmla="*/ 426 w 562"/>
                  <a:gd name="T81" fmla="*/ 61 h 666"/>
                  <a:gd name="T82" fmla="*/ 267 w 562"/>
                  <a:gd name="T83" fmla="*/ 68 h 666"/>
                  <a:gd name="T84" fmla="*/ 169 w 562"/>
                  <a:gd name="T85" fmla="*/ 95 h 666"/>
                  <a:gd name="T86" fmla="*/ 144 w 562"/>
                  <a:gd name="T87" fmla="*/ 95 h 666"/>
                  <a:gd name="T88" fmla="*/ 340 w 562"/>
                  <a:gd name="T89" fmla="*/ 327 h 666"/>
                  <a:gd name="T90" fmla="*/ 337 w 562"/>
                  <a:gd name="T91" fmla="*/ 3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666">
                    <a:moveTo>
                      <a:pt x="144" y="95"/>
                    </a:moveTo>
                    <a:cubicBezTo>
                      <a:pt x="161" y="83"/>
                      <a:pt x="176" y="65"/>
                      <a:pt x="194" y="60"/>
                    </a:cubicBezTo>
                    <a:cubicBezTo>
                      <a:pt x="247" y="44"/>
                      <a:pt x="301" y="33"/>
                      <a:pt x="355" y="20"/>
                    </a:cubicBezTo>
                    <a:cubicBezTo>
                      <a:pt x="367" y="17"/>
                      <a:pt x="379" y="14"/>
                      <a:pt x="390" y="8"/>
                    </a:cubicBezTo>
                    <a:cubicBezTo>
                      <a:pt x="409" y="0"/>
                      <a:pt x="426" y="0"/>
                      <a:pt x="446" y="7"/>
                    </a:cubicBezTo>
                    <a:cubicBezTo>
                      <a:pt x="496" y="24"/>
                      <a:pt x="515" y="67"/>
                      <a:pt x="531" y="110"/>
                    </a:cubicBezTo>
                    <a:cubicBezTo>
                      <a:pt x="536" y="127"/>
                      <a:pt x="535" y="146"/>
                      <a:pt x="537" y="164"/>
                    </a:cubicBezTo>
                    <a:cubicBezTo>
                      <a:pt x="540" y="207"/>
                      <a:pt x="540" y="250"/>
                      <a:pt x="547" y="293"/>
                    </a:cubicBezTo>
                    <a:cubicBezTo>
                      <a:pt x="562" y="385"/>
                      <a:pt x="546" y="477"/>
                      <a:pt x="551" y="569"/>
                    </a:cubicBezTo>
                    <a:cubicBezTo>
                      <a:pt x="553" y="605"/>
                      <a:pt x="542" y="641"/>
                      <a:pt x="504" y="660"/>
                    </a:cubicBezTo>
                    <a:cubicBezTo>
                      <a:pt x="491" y="666"/>
                      <a:pt x="483" y="664"/>
                      <a:pt x="481" y="650"/>
                    </a:cubicBezTo>
                    <a:cubicBezTo>
                      <a:pt x="478" y="635"/>
                      <a:pt x="472" y="624"/>
                      <a:pt x="457" y="618"/>
                    </a:cubicBezTo>
                    <a:cubicBezTo>
                      <a:pt x="453" y="616"/>
                      <a:pt x="447" y="612"/>
                      <a:pt x="446" y="608"/>
                    </a:cubicBezTo>
                    <a:cubicBezTo>
                      <a:pt x="438" y="578"/>
                      <a:pt x="409" y="565"/>
                      <a:pt x="392" y="543"/>
                    </a:cubicBezTo>
                    <a:cubicBezTo>
                      <a:pt x="388" y="538"/>
                      <a:pt x="377" y="536"/>
                      <a:pt x="371" y="537"/>
                    </a:cubicBezTo>
                    <a:cubicBezTo>
                      <a:pt x="325" y="544"/>
                      <a:pt x="279" y="552"/>
                      <a:pt x="233" y="561"/>
                    </a:cubicBezTo>
                    <a:cubicBezTo>
                      <a:pt x="221" y="564"/>
                      <a:pt x="208" y="570"/>
                      <a:pt x="197" y="576"/>
                    </a:cubicBezTo>
                    <a:cubicBezTo>
                      <a:pt x="170" y="591"/>
                      <a:pt x="160" y="587"/>
                      <a:pt x="155" y="557"/>
                    </a:cubicBezTo>
                    <a:cubicBezTo>
                      <a:pt x="155" y="554"/>
                      <a:pt x="154" y="551"/>
                      <a:pt x="153" y="548"/>
                    </a:cubicBezTo>
                    <a:cubicBezTo>
                      <a:pt x="145" y="510"/>
                      <a:pt x="165" y="484"/>
                      <a:pt x="205" y="480"/>
                    </a:cubicBezTo>
                    <a:cubicBezTo>
                      <a:pt x="206" y="480"/>
                      <a:pt x="207" y="482"/>
                      <a:pt x="209" y="483"/>
                    </a:cubicBezTo>
                    <a:cubicBezTo>
                      <a:pt x="204" y="491"/>
                      <a:pt x="199" y="498"/>
                      <a:pt x="191" y="509"/>
                    </a:cubicBezTo>
                    <a:cubicBezTo>
                      <a:pt x="203" y="509"/>
                      <a:pt x="211" y="509"/>
                      <a:pt x="218" y="509"/>
                    </a:cubicBezTo>
                    <a:cubicBezTo>
                      <a:pt x="234" y="509"/>
                      <a:pt x="250" y="511"/>
                      <a:pt x="264" y="507"/>
                    </a:cubicBezTo>
                    <a:cubicBezTo>
                      <a:pt x="278" y="502"/>
                      <a:pt x="292" y="492"/>
                      <a:pt x="300" y="481"/>
                    </a:cubicBezTo>
                    <a:cubicBezTo>
                      <a:pt x="305" y="474"/>
                      <a:pt x="299" y="459"/>
                      <a:pt x="298" y="447"/>
                    </a:cubicBezTo>
                    <a:cubicBezTo>
                      <a:pt x="282" y="452"/>
                      <a:pt x="270" y="455"/>
                      <a:pt x="257" y="458"/>
                    </a:cubicBezTo>
                    <a:cubicBezTo>
                      <a:pt x="256" y="457"/>
                      <a:pt x="255" y="455"/>
                      <a:pt x="254" y="453"/>
                    </a:cubicBezTo>
                    <a:cubicBezTo>
                      <a:pt x="259" y="444"/>
                      <a:pt x="265" y="435"/>
                      <a:pt x="270" y="425"/>
                    </a:cubicBezTo>
                    <a:cubicBezTo>
                      <a:pt x="274" y="420"/>
                      <a:pt x="279" y="414"/>
                      <a:pt x="280" y="408"/>
                    </a:cubicBezTo>
                    <a:cubicBezTo>
                      <a:pt x="281" y="402"/>
                      <a:pt x="279" y="394"/>
                      <a:pt x="278" y="387"/>
                    </a:cubicBezTo>
                    <a:cubicBezTo>
                      <a:pt x="271" y="388"/>
                      <a:pt x="263" y="387"/>
                      <a:pt x="258" y="390"/>
                    </a:cubicBezTo>
                    <a:cubicBezTo>
                      <a:pt x="214" y="418"/>
                      <a:pt x="167" y="435"/>
                      <a:pt x="115" y="436"/>
                    </a:cubicBezTo>
                    <a:cubicBezTo>
                      <a:pt x="96" y="437"/>
                      <a:pt x="82" y="443"/>
                      <a:pt x="86" y="467"/>
                    </a:cubicBezTo>
                    <a:cubicBezTo>
                      <a:pt x="87" y="478"/>
                      <a:pt x="85" y="490"/>
                      <a:pt x="84" y="501"/>
                    </a:cubicBezTo>
                    <a:cubicBezTo>
                      <a:pt x="84" y="508"/>
                      <a:pt x="84" y="516"/>
                      <a:pt x="81" y="523"/>
                    </a:cubicBezTo>
                    <a:cubicBezTo>
                      <a:pt x="75" y="539"/>
                      <a:pt x="62" y="551"/>
                      <a:pt x="44" y="552"/>
                    </a:cubicBezTo>
                    <a:cubicBezTo>
                      <a:pt x="29" y="553"/>
                      <a:pt x="22" y="539"/>
                      <a:pt x="16" y="525"/>
                    </a:cubicBezTo>
                    <a:cubicBezTo>
                      <a:pt x="0" y="490"/>
                      <a:pt x="14" y="456"/>
                      <a:pt x="17" y="421"/>
                    </a:cubicBezTo>
                    <a:cubicBezTo>
                      <a:pt x="23" y="371"/>
                      <a:pt x="28" y="322"/>
                      <a:pt x="37" y="273"/>
                    </a:cubicBezTo>
                    <a:cubicBezTo>
                      <a:pt x="44" y="241"/>
                      <a:pt x="57" y="210"/>
                      <a:pt x="69" y="179"/>
                    </a:cubicBezTo>
                    <a:cubicBezTo>
                      <a:pt x="71" y="173"/>
                      <a:pt x="79" y="170"/>
                      <a:pt x="84" y="165"/>
                    </a:cubicBezTo>
                    <a:cubicBezTo>
                      <a:pt x="88" y="171"/>
                      <a:pt x="94" y="175"/>
                      <a:pt x="97" y="181"/>
                    </a:cubicBezTo>
                    <a:cubicBezTo>
                      <a:pt x="109" y="207"/>
                      <a:pt x="106" y="233"/>
                      <a:pt x="97" y="259"/>
                    </a:cubicBezTo>
                    <a:cubicBezTo>
                      <a:pt x="96" y="260"/>
                      <a:pt x="95" y="262"/>
                      <a:pt x="95" y="264"/>
                    </a:cubicBezTo>
                    <a:cubicBezTo>
                      <a:pt x="95" y="307"/>
                      <a:pt x="95" y="350"/>
                      <a:pt x="99" y="397"/>
                    </a:cubicBezTo>
                    <a:cubicBezTo>
                      <a:pt x="117" y="382"/>
                      <a:pt x="135" y="367"/>
                      <a:pt x="155" y="350"/>
                    </a:cubicBezTo>
                    <a:cubicBezTo>
                      <a:pt x="156" y="357"/>
                      <a:pt x="159" y="362"/>
                      <a:pt x="157" y="365"/>
                    </a:cubicBezTo>
                    <a:cubicBezTo>
                      <a:pt x="150" y="386"/>
                      <a:pt x="162" y="389"/>
                      <a:pt x="176" y="384"/>
                    </a:cubicBezTo>
                    <a:cubicBezTo>
                      <a:pt x="200" y="376"/>
                      <a:pt x="224" y="367"/>
                      <a:pt x="245" y="355"/>
                    </a:cubicBezTo>
                    <a:cubicBezTo>
                      <a:pt x="261" y="346"/>
                      <a:pt x="260" y="316"/>
                      <a:pt x="244" y="306"/>
                    </a:cubicBezTo>
                    <a:cubicBezTo>
                      <a:pt x="240" y="303"/>
                      <a:pt x="230" y="306"/>
                      <a:pt x="224" y="309"/>
                    </a:cubicBezTo>
                    <a:cubicBezTo>
                      <a:pt x="210" y="314"/>
                      <a:pt x="197" y="320"/>
                      <a:pt x="184" y="326"/>
                    </a:cubicBezTo>
                    <a:cubicBezTo>
                      <a:pt x="182" y="324"/>
                      <a:pt x="181" y="321"/>
                      <a:pt x="179" y="318"/>
                    </a:cubicBezTo>
                    <a:cubicBezTo>
                      <a:pt x="189" y="305"/>
                      <a:pt x="200" y="292"/>
                      <a:pt x="213" y="277"/>
                    </a:cubicBezTo>
                    <a:cubicBezTo>
                      <a:pt x="206" y="276"/>
                      <a:pt x="203" y="275"/>
                      <a:pt x="200" y="275"/>
                    </a:cubicBezTo>
                    <a:cubicBezTo>
                      <a:pt x="182" y="281"/>
                      <a:pt x="174" y="278"/>
                      <a:pt x="170" y="256"/>
                    </a:cubicBezTo>
                    <a:cubicBezTo>
                      <a:pt x="166" y="239"/>
                      <a:pt x="151" y="223"/>
                      <a:pt x="139" y="205"/>
                    </a:cubicBezTo>
                    <a:cubicBezTo>
                      <a:pt x="157" y="198"/>
                      <a:pt x="176" y="188"/>
                      <a:pt x="197" y="182"/>
                    </a:cubicBezTo>
                    <a:cubicBezTo>
                      <a:pt x="214" y="178"/>
                      <a:pt x="218" y="170"/>
                      <a:pt x="217" y="154"/>
                    </a:cubicBezTo>
                    <a:cubicBezTo>
                      <a:pt x="215" y="139"/>
                      <a:pt x="216" y="123"/>
                      <a:pt x="219" y="109"/>
                    </a:cubicBezTo>
                    <a:cubicBezTo>
                      <a:pt x="224" y="90"/>
                      <a:pt x="243" y="86"/>
                      <a:pt x="251" y="102"/>
                    </a:cubicBezTo>
                    <a:cubicBezTo>
                      <a:pt x="265" y="131"/>
                      <a:pt x="289" y="155"/>
                      <a:pt x="289" y="193"/>
                    </a:cubicBezTo>
                    <a:cubicBezTo>
                      <a:pt x="289" y="225"/>
                      <a:pt x="304" y="256"/>
                      <a:pt x="314" y="287"/>
                    </a:cubicBezTo>
                    <a:cubicBezTo>
                      <a:pt x="317" y="297"/>
                      <a:pt x="334" y="295"/>
                      <a:pt x="340" y="282"/>
                    </a:cubicBezTo>
                    <a:cubicBezTo>
                      <a:pt x="348" y="268"/>
                      <a:pt x="353" y="253"/>
                      <a:pt x="358" y="238"/>
                    </a:cubicBezTo>
                    <a:cubicBezTo>
                      <a:pt x="362" y="226"/>
                      <a:pt x="365" y="213"/>
                      <a:pt x="368" y="201"/>
                    </a:cubicBezTo>
                    <a:cubicBezTo>
                      <a:pt x="372" y="186"/>
                      <a:pt x="371" y="173"/>
                      <a:pt x="356" y="163"/>
                    </a:cubicBezTo>
                    <a:cubicBezTo>
                      <a:pt x="346" y="156"/>
                      <a:pt x="337" y="146"/>
                      <a:pt x="329" y="137"/>
                    </a:cubicBezTo>
                    <a:cubicBezTo>
                      <a:pt x="325" y="132"/>
                      <a:pt x="323" y="126"/>
                      <a:pt x="320" y="120"/>
                    </a:cubicBezTo>
                    <a:cubicBezTo>
                      <a:pt x="327" y="117"/>
                      <a:pt x="336" y="109"/>
                      <a:pt x="341" y="111"/>
                    </a:cubicBezTo>
                    <a:cubicBezTo>
                      <a:pt x="360" y="117"/>
                      <a:pt x="379" y="124"/>
                      <a:pt x="395" y="136"/>
                    </a:cubicBezTo>
                    <a:cubicBezTo>
                      <a:pt x="412" y="149"/>
                      <a:pt x="416" y="168"/>
                      <a:pt x="412" y="191"/>
                    </a:cubicBezTo>
                    <a:cubicBezTo>
                      <a:pt x="404" y="241"/>
                      <a:pt x="392" y="291"/>
                      <a:pt x="397" y="343"/>
                    </a:cubicBezTo>
                    <a:cubicBezTo>
                      <a:pt x="399" y="371"/>
                      <a:pt x="379" y="388"/>
                      <a:pt x="358" y="403"/>
                    </a:cubicBezTo>
                    <a:cubicBezTo>
                      <a:pt x="344" y="413"/>
                      <a:pt x="342" y="421"/>
                      <a:pt x="347" y="438"/>
                    </a:cubicBezTo>
                    <a:cubicBezTo>
                      <a:pt x="356" y="468"/>
                      <a:pt x="368" y="489"/>
                      <a:pt x="400" y="498"/>
                    </a:cubicBezTo>
                    <a:cubicBezTo>
                      <a:pt x="412" y="501"/>
                      <a:pt x="422" y="510"/>
                      <a:pt x="432" y="517"/>
                    </a:cubicBezTo>
                    <a:cubicBezTo>
                      <a:pt x="449" y="528"/>
                      <a:pt x="455" y="527"/>
                      <a:pt x="459" y="507"/>
                    </a:cubicBezTo>
                    <a:cubicBezTo>
                      <a:pt x="464" y="483"/>
                      <a:pt x="469" y="457"/>
                      <a:pt x="469" y="432"/>
                    </a:cubicBezTo>
                    <a:cubicBezTo>
                      <a:pt x="470" y="346"/>
                      <a:pt x="470" y="260"/>
                      <a:pt x="470" y="173"/>
                    </a:cubicBezTo>
                    <a:cubicBezTo>
                      <a:pt x="470" y="130"/>
                      <a:pt x="454" y="92"/>
                      <a:pt x="426" y="61"/>
                    </a:cubicBezTo>
                    <a:cubicBezTo>
                      <a:pt x="416" y="51"/>
                      <a:pt x="395" y="45"/>
                      <a:pt x="381" y="47"/>
                    </a:cubicBezTo>
                    <a:cubicBezTo>
                      <a:pt x="343" y="51"/>
                      <a:pt x="305" y="61"/>
                      <a:pt x="267" y="68"/>
                    </a:cubicBezTo>
                    <a:cubicBezTo>
                      <a:pt x="254" y="71"/>
                      <a:pt x="239" y="71"/>
                      <a:pt x="226" y="74"/>
                    </a:cubicBezTo>
                    <a:cubicBezTo>
                      <a:pt x="207" y="80"/>
                      <a:pt x="188" y="88"/>
                      <a:pt x="169" y="95"/>
                    </a:cubicBezTo>
                    <a:cubicBezTo>
                      <a:pt x="162" y="97"/>
                      <a:pt x="155" y="100"/>
                      <a:pt x="148" y="102"/>
                    </a:cubicBezTo>
                    <a:cubicBezTo>
                      <a:pt x="147" y="100"/>
                      <a:pt x="145" y="97"/>
                      <a:pt x="144" y="95"/>
                    </a:cubicBezTo>
                    <a:close/>
                    <a:moveTo>
                      <a:pt x="354" y="343"/>
                    </a:moveTo>
                    <a:cubicBezTo>
                      <a:pt x="348" y="336"/>
                      <a:pt x="344" y="332"/>
                      <a:pt x="340" y="327"/>
                    </a:cubicBezTo>
                    <a:cubicBezTo>
                      <a:pt x="337" y="332"/>
                      <a:pt x="331" y="337"/>
                      <a:pt x="330" y="342"/>
                    </a:cubicBezTo>
                    <a:cubicBezTo>
                      <a:pt x="330" y="347"/>
                      <a:pt x="335" y="352"/>
                      <a:pt x="337" y="358"/>
                    </a:cubicBezTo>
                    <a:cubicBezTo>
                      <a:pt x="342" y="354"/>
                      <a:pt x="347" y="349"/>
                      <a:pt x="354" y="34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68" name="Freeform 7"/>
              <p:cNvSpPr>
                <a:spLocks noEditPoints="1"/>
              </p:cNvSpPr>
              <p:nvPr/>
            </p:nvSpPr>
            <p:spPr bwMode="auto">
              <a:xfrm>
                <a:off x="9763125" y="1939925"/>
                <a:ext cx="2066925" cy="2406650"/>
              </a:xfrm>
              <a:custGeom>
                <a:avLst/>
                <a:gdLst>
                  <a:gd name="T0" fmla="*/ 296 w 627"/>
                  <a:gd name="T1" fmla="*/ 658 h 731"/>
                  <a:gd name="T2" fmla="*/ 365 w 627"/>
                  <a:gd name="T3" fmla="*/ 579 h 731"/>
                  <a:gd name="T4" fmla="*/ 242 w 627"/>
                  <a:gd name="T5" fmla="*/ 632 h 731"/>
                  <a:gd name="T6" fmla="*/ 167 w 627"/>
                  <a:gd name="T7" fmla="*/ 615 h 731"/>
                  <a:gd name="T8" fmla="*/ 313 w 627"/>
                  <a:gd name="T9" fmla="*/ 559 h 731"/>
                  <a:gd name="T10" fmla="*/ 368 w 627"/>
                  <a:gd name="T11" fmla="*/ 518 h 731"/>
                  <a:gd name="T12" fmla="*/ 377 w 627"/>
                  <a:gd name="T13" fmla="*/ 445 h 731"/>
                  <a:gd name="T14" fmla="*/ 341 w 627"/>
                  <a:gd name="T15" fmla="*/ 459 h 731"/>
                  <a:gd name="T16" fmla="*/ 273 w 627"/>
                  <a:gd name="T17" fmla="*/ 432 h 731"/>
                  <a:gd name="T18" fmla="*/ 457 w 627"/>
                  <a:gd name="T19" fmla="*/ 371 h 731"/>
                  <a:gd name="T20" fmla="*/ 458 w 627"/>
                  <a:gd name="T21" fmla="*/ 321 h 731"/>
                  <a:gd name="T22" fmla="*/ 352 w 627"/>
                  <a:gd name="T23" fmla="*/ 339 h 731"/>
                  <a:gd name="T24" fmla="*/ 171 w 627"/>
                  <a:gd name="T25" fmla="*/ 418 h 731"/>
                  <a:gd name="T26" fmla="*/ 107 w 627"/>
                  <a:gd name="T27" fmla="*/ 452 h 731"/>
                  <a:gd name="T28" fmla="*/ 49 w 627"/>
                  <a:gd name="T29" fmla="*/ 576 h 731"/>
                  <a:gd name="T30" fmla="*/ 2 w 627"/>
                  <a:gd name="T31" fmla="*/ 540 h 731"/>
                  <a:gd name="T32" fmla="*/ 44 w 627"/>
                  <a:gd name="T33" fmla="*/ 380 h 731"/>
                  <a:gd name="T34" fmla="*/ 97 w 627"/>
                  <a:gd name="T35" fmla="*/ 373 h 731"/>
                  <a:gd name="T36" fmla="*/ 155 w 627"/>
                  <a:gd name="T37" fmla="*/ 396 h 731"/>
                  <a:gd name="T38" fmla="*/ 248 w 627"/>
                  <a:gd name="T39" fmla="*/ 302 h 731"/>
                  <a:gd name="T40" fmla="*/ 262 w 627"/>
                  <a:gd name="T41" fmla="*/ 62 h 731"/>
                  <a:gd name="T42" fmla="*/ 308 w 627"/>
                  <a:gd name="T43" fmla="*/ 58 h 731"/>
                  <a:gd name="T44" fmla="*/ 356 w 627"/>
                  <a:gd name="T45" fmla="*/ 87 h 731"/>
                  <a:gd name="T46" fmla="*/ 402 w 627"/>
                  <a:gd name="T47" fmla="*/ 18 h 731"/>
                  <a:gd name="T48" fmla="*/ 462 w 627"/>
                  <a:gd name="T49" fmla="*/ 12 h 731"/>
                  <a:gd name="T50" fmla="*/ 580 w 627"/>
                  <a:gd name="T51" fmla="*/ 48 h 731"/>
                  <a:gd name="T52" fmla="*/ 548 w 627"/>
                  <a:gd name="T53" fmla="*/ 248 h 731"/>
                  <a:gd name="T54" fmla="*/ 623 w 627"/>
                  <a:gd name="T55" fmla="*/ 347 h 731"/>
                  <a:gd name="T56" fmla="*/ 586 w 627"/>
                  <a:gd name="T57" fmla="*/ 383 h 731"/>
                  <a:gd name="T58" fmla="*/ 535 w 627"/>
                  <a:gd name="T59" fmla="*/ 372 h 731"/>
                  <a:gd name="T60" fmla="*/ 455 w 627"/>
                  <a:gd name="T61" fmla="*/ 424 h 731"/>
                  <a:gd name="T62" fmla="*/ 431 w 627"/>
                  <a:gd name="T63" fmla="*/ 484 h 731"/>
                  <a:gd name="T64" fmla="*/ 528 w 627"/>
                  <a:gd name="T65" fmla="*/ 516 h 731"/>
                  <a:gd name="T66" fmla="*/ 538 w 627"/>
                  <a:gd name="T67" fmla="*/ 583 h 731"/>
                  <a:gd name="T68" fmla="*/ 445 w 627"/>
                  <a:gd name="T69" fmla="*/ 576 h 731"/>
                  <a:gd name="T70" fmla="*/ 418 w 627"/>
                  <a:gd name="T71" fmla="*/ 708 h 731"/>
                  <a:gd name="T72" fmla="*/ 247 w 627"/>
                  <a:gd name="T73" fmla="*/ 673 h 731"/>
                  <a:gd name="T74" fmla="*/ 226 w 627"/>
                  <a:gd name="T75" fmla="*/ 655 h 731"/>
                  <a:gd name="T76" fmla="*/ 296 w 627"/>
                  <a:gd name="T77" fmla="*/ 266 h 731"/>
                  <a:gd name="T78" fmla="*/ 304 w 627"/>
                  <a:gd name="T79" fmla="*/ 297 h 731"/>
                  <a:gd name="T80" fmla="*/ 355 w 627"/>
                  <a:gd name="T81" fmla="*/ 239 h 731"/>
                  <a:gd name="T82" fmla="*/ 325 w 627"/>
                  <a:gd name="T83" fmla="*/ 185 h 731"/>
                  <a:gd name="T84" fmla="*/ 296 w 627"/>
                  <a:gd name="T85" fmla="*/ 266 h 731"/>
                  <a:gd name="T86" fmla="*/ 500 w 627"/>
                  <a:gd name="T87" fmla="*/ 31 h 731"/>
                  <a:gd name="T88" fmla="*/ 427 w 627"/>
                  <a:gd name="T89" fmla="*/ 56 h 731"/>
                  <a:gd name="T90" fmla="*/ 423 w 627"/>
                  <a:gd name="T91" fmla="*/ 84 h 731"/>
                  <a:gd name="T92" fmla="*/ 511 w 627"/>
                  <a:gd name="T93" fmla="*/ 74 h 731"/>
                  <a:gd name="T94" fmla="*/ 449 w 627"/>
                  <a:gd name="T95" fmla="*/ 276 h 731"/>
                  <a:gd name="T96" fmla="*/ 485 w 627"/>
                  <a:gd name="T97" fmla="*/ 244 h 731"/>
                  <a:gd name="T98" fmla="*/ 490 w 627"/>
                  <a:gd name="T99" fmla="*/ 195 h 731"/>
                  <a:gd name="T100" fmla="*/ 428 w 627"/>
                  <a:gd name="T101" fmla="*/ 241 h 731"/>
                  <a:gd name="T102" fmla="*/ 455 w 627"/>
                  <a:gd name="T103" fmla="*/ 115 h 731"/>
                  <a:gd name="T104" fmla="*/ 403 w 627"/>
                  <a:gd name="T105" fmla="*/ 108 h 731"/>
                  <a:gd name="T106" fmla="*/ 382 w 627"/>
                  <a:gd name="T107" fmla="*/ 180 h 731"/>
                  <a:gd name="T108" fmla="*/ 440 w 627"/>
                  <a:gd name="T109" fmla="*/ 136 h 731"/>
                  <a:gd name="T110" fmla="*/ 344 w 627"/>
                  <a:gd name="T111" fmla="*/ 117 h 731"/>
                  <a:gd name="T112" fmla="*/ 344 w 627"/>
                  <a:gd name="T113" fmla="*/ 117 h 731"/>
                  <a:gd name="T114" fmla="*/ 518 w 627"/>
                  <a:gd name="T115" fmla="*/ 123 h 731"/>
                  <a:gd name="T116" fmla="*/ 496 w 627"/>
                  <a:gd name="T117" fmla="*/ 11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7" h="731">
                    <a:moveTo>
                      <a:pt x="226" y="655"/>
                    </a:moveTo>
                    <a:cubicBezTo>
                      <a:pt x="250" y="656"/>
                      <a:pt x="274" y="654"/>
                      <a:pt x="296" y="658"/>
                    </a:cubicBezTo>
                    <a:cubicBezTo>
                      <a:pt x="340" y="667"/>
                      <a:pt x="348" y="666"/>
                      <a:pt x="361" y="624"/>
                    </a:cubicBezTo>
                    <a:cubicBezTo>
                      <a:pt x="365" y="610"/>
                      <a:pt x="364" y="594"/>
                      <a:pt x="365" y="579"/>
                    </a:cubicBezTo>
                    <a:cubicBezTo>
                      <a:pt x="350" y="583"/>
                      <a:pt x="334" y="584"/>
                      <a:pt x="320" y="591"/>
                    </a:cubicBezTo>
                    <a:cubicBezTo>
                      <a:pt x="293" y="603"/>
                      <a:pt x="268" y="618"/>
                      <a:pt x="242" y="632"/>
                    </a:cubicBezTo>
                    <a:cubicBezTo>
                      <a:pt x="218" y="645"/>
                      <a:pt x="193" y="638"/>
                      <a:pt x="168" y="631"/>
                    </a:cubicBezTo>
                    <a:cubicBezTo>
                      <a:pt x="157" y="628"/>
                      <a:pt x="160" y="620"/>
                      <a:pt x="167" y="615"/>
                    </a:cubicBezTo>
                    <a:cubicBezTo>
                      <a:pt x="185" y="602"/>
                      <a:pt x="203" y="587"/>
                      <a:pt x="224" y="580"/>
                    </a:cubicBezTo>
                    <a:cubicBezTo>
                      <a:pt x="252" y="570"/>
                      <a:pt x="284" y="568"/>
                      <a:pt x="313" y="559"/>
                    </a:cubicBezTo>
                    <a:cubicBezTo>
                      <a:pt x="330" y="554"/>
                      <a:pt x="346" y="545"/>
                      <a:pt x="361" y="536"/>
                    </a:cubicBezTo>
                    <a:cubicBezTo>
                      <a:pt x="365" y="533"/>
                      <a:pt x="367" y="525"/>
                      <a:pt x="368" y="518"/>
                    </a:cubicBezTo>
                    <a:cubicBezTo>
                      <a:pt x="372" y="500"/>
                      <a:pt x="375" y="481"/>
                      <a:pt x="378" y="462"/>
                    </a:cubicBezTo>
                    <a:cubicBezTo>
                      <a:pt x="379" y="456"/>
                      <a:pt x="377" y="451"/>
                      <a:pt x="377" y="445"/>
                    </a:cubicBezTo>
                    <a:cubicBezTo>
                      <a:pt x="372" y="446"/>
                      <a:pt x="367" y="446"/>
                      <a:pt x="362" y="448"/>
                    </a:cubicBezTo>
                    <a:cubicBezTo>
                      <a:pt x="355" y="451"/>
                      <a:pt x="348" y="455"/>
                      <a:pt x="341" y="459"/>
                    </a:cubicBezTo>
                    <a:cubicBezTo>
                      <a:pt x="306" y="482"/>
                      <a:pt x="283" y="479"/>
                      <a:pt x="251" y="444"/>
                    </a:cubicBezTo>
                    <a:cubicBezTo>
                      <a:pt x="259" y="440"/>
                      <a:pt x="265" y="434"/>
                      <a:pt x="273" y="432"/>
                    </a:cubicBezTo>
                    <a:cubicBezTo>
                      <a:pt x="298" y="426"/>
                      <a:pt x="323" y="422"/>
                      <a:pt x="348" y="415"/>
                    </a:cubicBezTo>
                    <a:cubicBezTo>
                      <a:pt x="386" y="405"/>
                      <a:pt x="426" y="400"/>
                      <a:pt x="457" y="371"/>
                    </a:cubicBezTo>
                    <a:cubicBezTo>
                      <a:pt x="476" y="353"/>
                      <a:pt x="502" y="343"/>
                      <a:pt x="525" y="330"/>
                    </a:cubicBezTo>
                    <a:cubicBezTo>
                      <a:pt x="512" y="311"/>
                      <a:pt x="484" y="305"/>
                      <a:pt x="458" y="321"/>
                    </a:cubicBezTo>
                    <a:cubicBezTo>
                      <a:pt x="436" y="336"/>
                      <a:pt x="415" y="332"/>
                      <a:pt x="393" y="327"/>
                    </a:cubicBezTo>
                    <a:cubicBezTo>
                      <a:pt x="376" y="323"/>
                      <a:pt x="366" y="331"/>
                      <a:pt x="352" y="339"/>
                    </a:cubicBezTo>
                    <a:cubicBezTo>
                      <a:pt x="328" y="354"/>
                      <a:pt x="300" y="363"/>
                      <a:pt x="273" y="374"/>
                    </a:cubicBezTo>
                    <a:cubicBezTo>
                      <a:pt x="239" y="389"/>
                      <a:pt x="205" y="403"/>
                      <a:pt x="171" y="418"/>
                    </a:cubicBezTo>
                    <a:cubicBezTo>
                      <a:pt x="155" y="424"/>
                      <a:pt x="139" y="430"/>
                      <a:pt x="124" y="437"/>
                    </a:cubicBezTo>
                    <a:cubicBezTo>
                      <a:pt x="117" y="440"/>
                      <a:pt x="109" y="446"/>
                      <a:pt x="107" y="452"/>
                    </a:cubicBezTo>
                    <a:cubicBezTo>
                      <a:pt x="100" y="478"/>
                      <a:pt x="95" y="505"/>
                      <a:pt x="88" y="532"/>
                    </a:cubicBezTo>
                    <a:cubicBezTo>
                      <a:pt x="83" y="552"/>
                      <a:pt x="71" y="569"/>
                      <a:pt x="49" y="576"/>
                    </a:cubicBezTo>
                    <a:cubicBezTo>
                      <a:pt x="34" y="581"/>
                      <a:pt x="18" y="577"/>
                      <a:pt x="8" y="563"/>
                    </a:cubicBezTo>
                    <a:cubicBezTo>
                      <a:pt x="4" y="557"/>
                      <a:pt x="0" y="547"/>
                      <a:pt x="2" y="540"/>
                    </a:cubicBezTo>
                    <a:cubicBezTo>
                      <a:pt x="10" y="509"/>
                      <a:pt x="22" y="479"/>
                      <a:pt x="30" y="447"/>
                    </a:cubicBezTo>
                    <a:cubicBezTo>
                      <a:pt x="36" y="425"/>
                      <a:pt x="38" y="402"/>
                      <a:pt x="44" y="380"/>
                    </a:cubicBezTo>
                    <a:cubicBezTo>
                      <a:pt x="46" y="370"/>
                      <a:pt x="55" y="354"/>
                      <a:pt x="57" y="354"/>
                    </a:cubicBezTo>
                    <a:cubicBezTo>
                      <a:pt x="71" y="359"/>
                      <a:pt x="84" y="366"/>
                      <a:pt x="97" y="373"/>
                    </a:cubicBezTo>
                    <a:cubicBezTo>
                      <a:pt x="98" y="373"/>
                      <a:pt x="98" y="375"/>
                      <a:pt x="99" y="376"/>
                    </a:cubicBezTo>
                    <a:cubicBezTo>
                      <a:pt x="115" y="405"/>
                      <a:pt x="124" y="409"/>
                      <a:pt x="155" y="396"/>
                    </a:cubicBezTo>
                    <a:cubicBezTo>
                      <a:pt x="169" y="390"/>
                      <a:pt x="183" y="382"/>
                      <a:pt x="196" y="375"/>
                    </a:cubicBezTo>
                    <a:cubicBezTo>
                      <a:pt x="227" y="361"/>
                      <a:pt x="242" y="338"/>
                      <a:pt x="248" y="302"/>
                    </a:cubicBezTo>
                    <a:cubicBezTo>
                      <a:pt x="261" y="224"/>
                      <a:pt x="258" y="146"/>
                      <a:pt x="262" y="68"/>
                    </a:cubicBezTo>
                    <a:cubicBezTo>
                      <a:pt x="262" y="66"/>
                      <a:pt x="262" y="64"/>
                      <a:pt x="262" y="62"/>
                    </a:cubicBezTo>
                    <a:cubicBezTo>
                      <a:pt x="262" y="51"/>
                      <a:pt x="260" y="36"/>
                      <a:pt x="275" y="35"/>
                    </a:cubicBezTo>
                    <a:cubicBezTo>
                      <a:pt x="290" y="34"/>
                      <a:pt x="304" y="40"/>
                      <a:pt x="308" y="58"/>
                    </a:cubicBezTo>
                    <a:cubicBezTo>
                      <a:pt x="311" y="68"/>
                      <a:pt x="311" y="85"/>
                      <a:pt x="317" y="88"/>
                    </a:cubicBezTo>
                    <a:cubicBezTo>
                      <a:pt x="328" y="93"/>
                      <a:pt x="343" y="91"/>
                      <a:pt x="356" y="87"/>
                    </a:cubicBezTo>
                    <a:cubicBezTo>
                      <a:pt x="364" y="85"/>
                      <a:pt x="373" y="78"/>
                      <a:pt x="378" y="71"/>
                    </a:cubicBezTo>
                    <a:cubicBezTo>
                      <a:pt x="387" y="54"/>
                      <a:pt x="394" y="36"/>
                      <a:pt x="402" y="18"/>
                    </a:cubicBezTo>
                    <a:cubicBezTo>
                      <a:pt x="408" y="3"/>
                      <a:pt x="416" y="0"/>
                      <a:pt x="431" y="7"/>
                    </a:cubicBezTo>
                    <a:cubicBezTo>
                      <a:pt x="440" y="12"/>
                      <a:pt x="451" y="12"/>
                      <a:pt x="462" y="12"/>
                    </a:cubicBezTo>
                    <a:cubicBezTo>
                      <a:pt x="491" y="12"/>
                      <a:pt x="521" y="9"/>
                      <a:pt x="551" y="9"/>
                    </a:cubicBezTo>
                    <a:cubicBezTo>
                      <a:pt x="568" y="9"/>
                      <a:pt x="581" y="25"/>
                      <a:pt x="580" y="48"/>
                    </a:cubicBezTo>
                    <a:cubicBezTo>
                      <a:pt x="578" y="76"/>
                      <a:pt x="572" y="104"/>
                      <a:pt x="567" y="132"/>
                    </a:cubicBezTo>
                    <a:cubicBezTo>
                      <a:pt x="561" y="171"/>
                      <a:pt x="553" y="210"/>
                      <a:pt x="548" y="248"/>
                    </a:cubicBezTo>
                    <a:cubicBezTo>
                      <a:pt x="547" y="255"/>
                      <a:pt x="554" y="266"/>
                      <a:pt x="561" y="270"/>
                    </a:cubicBezTo>
                    <a:cubicBezTo>
                      <a:pt x="590" y="289"/>
                      <a:pt x="613" y="312"/>
                      <a:pt x="623" y="347"/>
                    </a:cubicBezTo>
                    <a:cubicBezTo>
                      <a:pt x="627" y="361"/>
                      <a:pt x="624" y="371"/>
                      <a:pt x="615" y="382"/>
                    </a:cubicBezTo>
                    <a:cubicBezTo>
                      <a:pt x="606" y="392"/>
                      <a:pt x="597" y="387"/>
                      <a:pt x="586" y="383"/>
                    </a:cubicBezTo>
                    <a:cubicBezTo>
                      <a:pt x="578" y="380"/>
                      <a:pt x="568" y="380"/>
                      <a:pt x="559" y="378"/>
                    </a:cubicBezTo>
                    <a:cubicBezTo>
                      <a:pt x="551" y="376"/>
                      <a:pt x="541" y="377"/>
                      <a:pt x="535" y="372"/>
                    </a:cubicBezTo>
                    <a:cubicBezTo>
                      <a:pt x="516" y="356"/>
                      <a:pt x="499" y="363"/>
                      <a:pt x="483" y="373"/>
                    </a:cubicBezTo>
                    <a:cubicBezTo>
                      <a:pt x="464" y="385"/>
                      <a:pt x="443" y="395"/>
                      <a:pt x="455" y="424"/>
                    </a:cubicBezTo>
                    <a:cubicBezTo>
                      <a:pt x="458" y="431"/>
                      <a:pt x="451" y="442"/>
                      <a:pt x="448" y="450"/>
                    </a:cubicBezTo>
                    <a:cubicBezTo>
                      <a:pt x="443" y="462"/>
                      <a:pt x="435" y="472"/>
                      <a:pt x="431" y="484"/>
                    </a:cubicBezTo>
                    <a:cubicBezTo>
                      <a:pt x="422" y="513"/>
                      <a:pt x="435" y="524"/>
                      <a:pt x="467" y="522"/>
                    </a:cubicBezTo>
                    <a:cubicBezTo>
                      <a:pt x="488" y="520"/>
                      <a:pt x="508" y="516"/>
                      <a:pt x="528" y="516"/>
                    </a:cubicBezTo>
                    <a:cubicBezTo>
                      <a:pt x="547" y="515"/>
                      <a:pt x="574" y="551"/>
                      <a:pt x="570" y="570"/>
                    </a:cubicBezTo>
                    <a:cubicBezTo>
                      <a:pt x="568" y="585"/>
                      <a:pt x="555" y="589"/>
                      <a:pt x="538" y="583"/>
                    </a:cubicBezTo>
                    <a:cubicBezTo>
                      <a:pt x="514" y="574"/>
                      <a:pt x="490" y="566"/>
                      <a:pt x="465" y="559"/>
                    </a:cubicBezTo>
                    <a:cubicBezTo>
                      <a:pt x="451" y="555"/>
                      <a:pt x="444" y="560"/>
                      <a:pt x="445" y="576"/>
                    </a:cubicBezTo>
                    <a:cubicBezTo>
                      <a:pt x="446" y="603"/>
                      <a:pt x="449" y="631"/>
                      <a:pt x="444" y="657"/>
                    </a:cubicBezTo>
                    <a:cubicBezTo>
                      <a:pt x="441" y="675"/>
                      <a:pt x="430" y="693"/>
                      <a:pt x="418" y="708"/>
                    </a:cubicBezTo>
                    <a:cubicBezTo>
                      <a:pt x="403" y="727"/>
                      <a:pt x="371" y="731"/>
                      <a:pt x="345" y="715"/>
                    </a:cubicBezTo>
                    <a:cubicBezTo>
                      <a:pt x="314" y="696"/>
                      <a:pt x="284" y="677"/>
                      <a:pt x="247" y="673"/>
                    </a:cubicBezTo>
                    <a:cubicBezTo>
                      <a:pt x="240" y="672"/>
                      <a:pt x="232" y="666"/>
                      <a:pt x="225" y="662"/>
                    </a:cubicBezTo>
                    <a:cubicBezTo>
                      <a:pt x="225" y="660"/>
                      <a:pt x="226" y="657"/>
                      <a:pt x="226" y="655"/>
                    </a:cubicBezTo>
                    <a:close/>
                    <a:moveTo>
                      <a:pt x="296" y="266"/>
                    </a:moveTo>
                    <a:cubicBezTo>
                      <a:pt x="296" y="266"/>
                      <a:pt x="296" y="266"/>
                      <a:pt x="296" y="266"/>
                    </a:cubicBezTo>
                    <a:cubicBezTo>
                      <a:pt x="296" y="268"/>
                      <a:pt x="296" y="271"/>
                      <a:pt x="296" y="274"/>
                    </a:cubicBezTo>
                    <a:cubicBezTo>
                      <a:pt x="298" y="281"/>
                      <a:pt x="301" y="289"/>
                      <a:pt x="304" y="297"/>
                    </a:cubicBezTo>
                    <a:cubicBezTo>
                      <a:pt x="312" y="293"/>
                      <a:pt x="322" y="290"/>
                      <a:pt x="328" y="284"/>
                    </a:cubicBezTo>
                    <a:cubicBezTo>
                      <a:pt x="338" y="270"/>
                      <a:pt x="347" y="255"/>
                      <a:pt x="355" y="239"/>
                    </a:cubicBezTo>
                    <a:cubicBezTo>
                      <a:pt x="365" y="218"/>
                      <a:pt x="362" y="203"/>
                      <a:pt x="345" y="188"/>
                    </a:cubicBezTo>
                    <a:cubicBezTo>
                      <a:pt x="340" y="184"/>
                      <a:pt x="330" y="183"/>
                      <a:pt x="325" y="185"/>
                    </a:cubicBezTo>
                    <a:cubicBezTo>
                      <a:pt x="297" y="197"/>
                      <a:pt x="282" y="216"/>
                      <a:pt x="296" y="248"/>
                    </a:cubicBezTo>
                    <a:cubicBezTo>
                      <a:pt x="298" y="253"/>
                      <a:pt x="296" y="260"/>
                      <a:pt x="296" y="266"/>
                    </a:cubicBezTo>
                    <a:close/>
                    <a:moveTo>
                      <a:pt x="532" y="50"/>
                    </a:moveTo>
                    <a:cubicBezTo>
                      <a:pt x="532" y="33"/>
                      <a:pt x="519" y="26"/>
                      <a:pt x="500" y="31"/>
                    </a:cubicBezTo>
                    <a:cubicBezTo>
                      <a:pt x="489" y="34"/>
                      <a:pt x="478" y="37"/>
                      <a:pt x="467" y="35"/>
                    </a:cubicBezTo>
                    <a:cubicBezTo>
                      <a:pt x="438" y="29"/>
                      <a:pt x="438" y="28"/>
                      <a:pt x="427" y="56"/>
                    </a:cubicBezTo>
                    <a:cubicBezTo>
                      <a:pt x="425" y="62"/>
                      <a:pt x="422" y="67"/>
                      <a:pt x="421" y="73"/>
                    </a:cubicBezTo>
                    <a:cubicBezTo>
                      <a:pt x="420" y="76"/>
                      <a:pt x="421" y="83"/>
                      <a:pt x="423" y="84"/>
                    </a:cubicBezTo>
                    <a:cubicBezTo>
                      <a:pt x="436" y="86"/>
                      <a:pt x="450" y="90"/>
                      <a:pt x="462" y="88"/>
                    </a:cubicBezTo>
                    <a:cubicBezTo>
                      <a:pt x="479" y="86"/>
                      <a:pt x="495" y="76"/>
                      <a:pt x="511" y="74"/>
                    </a:cubicBezTo>
                    <a:cubicBezTo>
                      <a:pt x="528" y="72"/>
                      <a:pt x="530" y="62"/>
                      <a:pt x="532" y="50"/>
                    </a:cubicBezTo>
                    <a:close/>
                    <a:moveTo>
                      <a:pt x="449" y="276"/>
                    </a:moveTo>
                    <a:cubicBezTo>
                      <a:pt x="453" y="274"/>
                      <a:pt x="456" y="273"/>
                      <a:pt x="459" y="272"/>
                    </a:cubicBezTo>
                    <a:cubicBezTo>
                      <a:pt x="473" y="268"/>
                      <a:pt x="484" y="261"/>
                      <a:pt x="485" y="244"/>
                    </a:cubicBezTo>
                    <a:cubicBezTo>
                      <a:pt x="486" y="230"/>
                      <a:pt x="491" y="216"/>
                      <a:pt x="494" y="201"/>
                    </a:cubicBezTo>
                    <a:cubicBezTo>
                      <a:pt x="494" y="200"/>
                      <a:pt x="492" y="197"/>
                      <a:pt x="490" y="195"/>
                    </a:cubicBezTo>
                    <a:cubicBezTo>
                      <a:pt x="478" y="182"/>
                      <a:pt x="454" y="185"/>
                      <a:pt x="434" y="201"/>
                    </a:cubicBezTo>
                    <a:cubicBezTo>
                      <a:pt x="420" y="212"/>
                      <a:pt x="418" y="225"/>
                      <a:pt x="428" y="241"/>
                    </a:cubicBezTo>
                    <a:cubicBezTo>
                      <a:pt x="435" y="252"/>
                      <a:pt x="442" y="263"/>
                      <a:pt x="449" y="276"/>
                    </a:cubicBezTo>
                    <a:close/>
                    <a:moveTo>
                      <a:pt x="455" y="115"/>
                    </a:moveTo>
                    <a:cubicBezTo>
                      <a:pt x="448" y="112"/>
                      <a:pt x="442" y="106"/>
                      <a:pt x="436" y="105"/>
                    </a:cubicBezTo>
                    <a:cubicBezTo>
                      <a:pt x="425" y="104"/>
                      <a:pt x="412" y="104"/>
                      <a:pt x="403" y="108"/>
                    </a:cubicBezTo>
                    <a:cubicBezTo>
                      <a:pt x="393" y="113"/>
                      <a:pt x="388" y="124"/>
                      <a:pt x="380" y="132"/>
                    </a:cubicBezTo>
                    <a:cubicBezTo>
                      <a:pt x="356" y="158"/>
                      <a:pt x="356" y="157"/>
                      <a:pt x="382" y="180"/>
                    </a:cubicBezTo>
                    <a:cubicBezTo>
                      <a:pt x="390" y="187"/>
                      <a:pt x="395" y="187"/>
                      <a:pt x="402" y="179"/>
                    </a:cubicBezTo>
                    <a:cubicBezTo>
                      <a:pt x="413" y="164"/>
                      <a:pt x="427" y="150"/>
                      <a:pt x="440" y="136"/>
                    </a:cubicBezTo>
                    <a:cubicBezTo>
                      <a:pt x="444" y="132"/>
                      <a:pt x="447" y="127"/>
                      <a:pt x="455" y="115"/>
                    </a:cubicBezTo>
                    <a:close/>
                    <a:moveTo>
                      <a:pt x="344" y="117"/>
                    </a:moveTo>
                    <a:cubicBezTo>
                      <a:pt x="307" y="109"/>
                      <a:pt x="305" y="110"/>
                      <a:pt x="298" y="156"/>
                    </a:cubicBezTo>
                    <a:cubicBezTo>
                      <a:pt x="314" y="160"/>
                      <a:pt x="336" y="143"/>
                      <a:pt x="344" y="117"/>
                    </a:cubicBezTo>
                    <a:close/>
                    <a:moveTo>
                      <a:pt x="473" y="154"/>
                    </a:moveTo>
                    <a:cubicBezTo>
                      <a:pt x="505" y="160"/>
                      <a:pt x="520" y="148"/>
                      <a:pt x="518" y="123"/>
                    </a:cubicBezTo>
                    <a:cubicBezTo>
                      <a:pt x="518" y="118"/>
                      <a:pt x="515" y="111"/>
                      <a:pt x="512" y="110"/>
                    </a:cubicBezTo>
                    <a:cubicBezTo>
                      <a:pt x="507" y="109"/>
                      <a:pt x="498" y="110"/>
                      <a:pt x="496" y="114"/>
                    </a:cubicBezTo>
                    <a:cubicBezTo>
                      <a:pt x="487" y="126"/>
                      <a:pt x="481" y="140"/>
                      <a:pt x="473" y="15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69" name="Freeform 8"/>
              <p:cNvSpPr/>
              <p:nvPr/>
            </p:nvSpPr>
            <p:spPr bwMode="auto">
              <a:xfrm>
                <a:off x="5478463" y="2154237"/>
                <a:ext cx="1687513" cy="2008188"/>
              </a:xfrm>
              <a:custGeom>
                <a:avLst/>
                <a:gdLst>
                  <a:gd name="T0" fmla="*/ 116 w 512"/>
                  <a:gd name="T1" fmla="*/ 94 h 610"/>
                  <a:gd name="T2" fmla="*/ 156 w 512"/>
                  <a:gd name="T3" fmla="*/ 58 h 610"/>
                  <a:gd name="T4" fmla="*/ 197 w 512"/>
                  <a:gd name="T5" fmla="*/ 34 h 610"/>
                  <a:gd name="T6" fmla="*/ 232 w 512"/>
                  <a:gd name="T7" fmla="*/ 23 h 610"/>
                  <a:gd name="T8" fmla="*/ 277 w 512"/>
                  <a:gd name="T9" fmla="*/ 12 h 610"/>
                  <a:gd name="T10" fmla="*/ 324 w 512"/>
                  <a:gd name="T11" fmla="*/ 38 h 610"/>
                  <a:gd name="T12" fmla="*/ 293 w 512"/>
                  <a:gd name="T13" fmla="*/ 133 h 610"/>
                  <a:gd name="T14" fmla="*/ 266 w 512"/>
                  <a:gd name="T15" fmla="*/ 175 h 610"/>
                  <a:gd name="T16" fmla="*/ 233 w 512"/>
                  <a:gd name="T17" fmla="*/ 194 h 610"/>
                  <a:gd name="T18" fmla="*/ 134 w 512"/>
                  <a:gd name="T19" fmla="*/ 196 h 610"/>
                  <a:gd name="T20" fmla="*/ 118 w 512"/>
                  <a:gd name="T21" fmla="*/ 209 h 610"/>
                  <a:gd name="T22" fmla="*/ 113 w 512"/>
                  <a:gd name="T23" fmla="*/ 408 h 610"/>
                  <a:gd name="T24" fmla="*/ 116 w 512"/>
                  <a:gd name="T25" fmla="*/ 413 h 610"/>
                  <a:gd name="T26" fmla="*/ 133 w 512"/>
                  <a:gd name="T27" fmla="*/ 403 h 610"/>
                  <a:gd name="T28" fmla="*/ 190 w 512"/>
                  <a:gd name="T29" fmla="*/ 350 h 610"/>
                  <a:gd name="T30" fmla="*/ 202 w 512"/>
                  <a:gd name="T31" fmla="*/ 322 h 610"/>
                  <a:gd name="T32" fmla="*/ 206 w 512"/>
                  <a:gd name="T33" fmla="*/ 265 h 610"/>
                  <a:gd name="T34" fmla="*/ 221 w 512"/>
                  <a:gd name="T35" fmla="*/ 235 h 610"/>
                  <a:gd name="T36" fmla="*/ 259 w 512"/>
                  <a:gd name="T37" fmla="*/ 244 h 610"/>
                  <a:gd name="T38" fmla="*/ 289 w 512"/>
                  <a:gd name="T39" fmla="*/ 271 h 610"/>
                  <a:gd name="T40" fmla="*/ 332 w 512"/>
                  <a:gd name="T41" fmla="*/ 250 h 610"/>
                  <a:gd name="T42" fmla="*/ 392 w 512"/>
                  <a:gd name="T43" fmla="*/ 243 h 610"/>
                  <a:gd name="T44" fmla="*/ 399 w 512"/>
                  <a:gd name="T45" fmla="*/ 266 h 610"/>
                  <a:gd name="T46" fmla="*/ 321 w 512"/>
                  <a:gd name="T47" fmla="*/ 333 h 610"/>
                  <a:gd name="T48" fmla="*/ 305 w 512"/>
                  <a:gd name="T49" fmla="*/ 371 h 610"/>
                  <a:gd name="T50" fmla="*/ 337 w 512"/>
                  <a:gd name="T51" fmla="*/ 473 h 610"/>
                  <a:gd name="T52" fmla="*/ 338 w 512"/>
                  <a:gd name="T53" fmla="*/ 475 h 610"/>
                  <a:gd name="T54" fmla="*/ 443 w 512"/>
                  <a:gd name="T55" fmla="*/ 483 h 610"/>
                  <a:gd name="T56" fmla="*/ 493 w 512"/>
                  <a:gd name="T57" fmla="*/ 384 h 610"/>
                  <a:gd name="T58" fmla="*/ 503 w 512"/>
                  <a:gd name="T59" fmla="*/ 362 h 610"/>
                  <a:gd name="T60" fmla="*/ 512 w 512"/>
                  <a:gd name="T61" fmla="*/ 364 h 610"/>
                  <a:gd name="T62" fmla="*/ 498 w 512"/>
                  <a:gd name="T63" fmla="*/ 437 h 610"/>
                  <a:gd name="T64" fmla="*/ 454 w 512"/>
                  <a:gd name="T65" fmla="*/ 539 h 610"/>
                  <a:gd name="T66" fmla="*/ 257 w 512"/>
                  <a:gd name="T67" fmla="*/ 521 h 610"/>
                  <a:gd name="T68" fmla="*/ 214 w 512"/>
                  <a:gd name="T69" fmla="*/ 416 h 610"/>
                  <a:gd name="T70" fmla="*/ 191 w 512"/>
                  <a:gd name="T71" fmla="*/ 408 h 610"/>
                  <a:gd name="T72" fmla="*/ 122 w 512"/>
                  <a:gd name="T73" fmla="*/ 459 h 610"/>
                  <a:gd name="T74" fmla="*/ 100 w 512"/>
                  <a:gd name="T75" fmla="*/ 527 h 610"/>
                  <a:gd name="T76" fmla="*/ 54 w 512"/>
                  <a:gd name="T77" fmla="*/ 590 h 610"/>
                  <a:gd name="T78" fmla="*/ 2 w 512"/>
                  <a:gd name="T79" fmla="*/ 557 h 610"/>
                  <a:gd name="T80" fmla="*/ 7 w 512"/>
                  <a:gd name="T81" fmla="*/ 434 h 610"/>
                  <a:gd name="T82" fmla="*/ 20 w 512"/>
                  <a:gd name="T83" fmla="*/ 181 h 610"/>
                  <a:gd name="T84" fmla="*/ 38 w 512"/>
                  <a:gd name="T85" fmla="*/ 148 h 610"/>
                  <a:gd name="T86" fmla="*/ 86 w 512"/>
                  <a:gd name="T87" fmla="*/ 144 h 610"/>
                  <a:gd name="T88" fmla="*/ 166 w 512"/>
                  <a:gd name="T89" fmla="*/ 164 h 610"/>
                  <a:gd name="T90" fmla="*/ 191 w 512"/>
                  <a:gd name="T91" fmla="*/ 150 h 610"/>
                  <a:gd name="T92" fmla="*/ 213 w 512"/>
                  <a:gd name="T93" fmla="*/ 86 h 610"/>
                  <a:gd name="T94" fmla="*/ 195 w 512"/>
                  <a:gd name="T95" fmla="*/ 70 h 610"/>
                  <a:gd name="T96" fmla="*/ 140 w 512"/>
                  <a:gd name="T97" fmla="*/ 89 h 610"/>
                  <a:gd name="T98" fmla="*/ 116 w 512"/>
                  <a:gd name="T99" fmla="*/ 9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610">
                    <a:moveTo>
                      <a:pt x="116" y="94"/>
                    </a:moveTo>
                    <a:cubicBezTo>
                      <a:pt x="122" y="69"/>
                      <a:pt x="143" y="68"/>
                      <a:pt x="156" y="58"/>
                    </a:cubicBezTo>
                    <a:cubicBezTo>
                      <a:pt x="168" y="49"/>
                      <a:pt x="182" y="41"/>
                      <a:pt x="197" y="34"/>
                    </a:cubicBezTo>
                    <a:cubicBezTo>
                      <a:pt x="208" y="29"/>
                      <a:pt x="220" y="26"/>
                      <a:pt x="232" y="23"/>
                    </a:cubicBezTo>
                    <a:cubicBezTo>
                      <a:pt x="247" y="19"/>
                      <a:pt x="263" y="18"/>
                      <a:pt x="277" y="12"/>
                    </a:cubicBezTo>
                    <a:cubicBezTo>
                      <a:pt x="303" y="0"/>
                      <a:pt x="324" y="9"/>
                      <a:pt x="324" y="38"/>
                    </a:cubicBezTo>
                    <a:cubicBezTo>
                      <a:pt x="325" y="73"/>
                      <a:pt x="312" y="104"/>
                      <a:pt x="293" y="133"/>
                    </a:cubicBezTo>
                    <a:cubicBezTo>
                      <a:pt x="284" y="147"/>
                      <a:pt x="274" y="160"/>
                      <a:pt x="266" y="175"/>
                    </a:cubicBezTo>
                    <a:cubicBezTo>
                      <a:pt x="258" y="188"/>
                      <a:pt x="249" y="194"/>
                      <a:pt x="233" y="194"/>
                    </a:cubicBezTo>
                    <a:cubicBezTo>
                      <a:pt x="200" y="193"/>
                      <a:pt x="167" y="194"/>
                      <a:pt x="134" y="196"/>
                    </a:cubicBezTo>
                    <a:cubicBezTo>
                      <a:pt x="129" y="196"/>
                      <a:pt x="119" y="204"/>
                      <a:pt x="118" y="209"/>
                    </a:cubicBezTo>
                    <a:cubicBezTo>
                      <a:pt x="116" y="275"/>
                      <a:pt x="115" y="342"/>
                      <a:pt x="113" y="408"/>
                    </a:cubicBezTo>
                    <a:cubicBezTo>
                      <a:pt x="113" y="409"/>
                      <a:pt x="114" y="409"/>
                      <a:pt x="116" y="413"/>
                    </a:cubicBezTo>
                    <a:cubicBezTo>
                      <a:pt x="122" y="409"/>
                      <a:pt x="128" y="407"/>
                      <a:pt x="133" y="403"/>
                    </a:cubicBezTo>
                    <a:cubicBezTo>
                      <a:pt x="152" y="386"/>
                      <a:pt x="172" y="369"/>
                      <a:pt x="190" y="350"/>
                    </a:cubicBezTo>
                    <a:cubicBezTo>
                      <a:pt x="197" y="343"/>
                      <a:pt x="201" y="332"/>
                      <a:pt x="202" y="322"/>
                    </a:cubicBezTo>
                    <a:cubicBezTo>
                      <a:pt x="205" y="303"/>
                      <a:pt x="203" y="283"/>
                      <a:pt x="206" y="265"/>
                    </a:cubicBezTo>
                    <a:cubicBezTo>
                      <a:pt x="208" y="254"/>
                      <a:pt x="214" y="237"/>
                      <a:pt x="221" y="235"/>
                    </a:cubicBezTo>
                    <a:cubicBezTo>
                      <a:pt x="232" y="233"/>
                      <a:pt x="248" y="238"/>
                      <a:pt x="259" y="244"/>
                    </a:cubicBezTo>
                    <a:cubicBezTo>
                      <a:pt x="270" y="250"/>
                      <a:pt x="279" y="262"/>
                      <a:pt x="289" y="271"/>
                    </a:cubicBezTo>
                    <a:cubicBezTo>
                      <a:pt x="303" y="264"/>
                      <a:pt x="317" y="256"/>
                      <a:pt x="332" y="250"/>
                    </a:cubicBezTo>
                    <a:cubicBezTo>
                      <a:pt x="351" y="242"/>
                      <a:pt x="370" y="236"/>
                      <a:pt x="392" y="243"/>
                    </a:cubicBezTo>
                    <a:cubicBezTo>
                      <a:pt x="406" y="248"/>
                      <a:pt x="409" y="256"/>
                      <a:pt x="399" y="266"/>
                    </a:cubicBezTo>
                    <a:cubicBezTo>
                      <a:pt x="375" y="290"/>
                      <a:pt x="355" y="320"/>
                      <a:pt x="321" y="333"/>
                    </a:cubicBezTo>
                    <a:cubicBezTo>
                      <a:pt x="298" y="341"/>
                      <a:pt x="297" y="348"/>
                      <a:pt x="305" y="371"/>
                    </a:cubicBezTo>
                    <a:cubicBezTo>
                      <a:pt x="316" y="405"/>
                      <a:pt x="327" y="439"/>
                      <a:pt x="337" y="473"/>
                    </a:cubicBezTo>
                    <a:cubicBezTo>
                      <a:pt x="338" y="474"/>
                      <a:pt x="338" y="474"/>
                      <a:pt x="338" y="475"/>
                    </a:cubicBezTo>
                    <a:cubicBezTo>
                      <a:pt x="366" y="521"/>
                      <a:pt x="407" y="535"/>
                      <a:pt x="443" y="483"/>
                    </a:cubicBezTo>
                    <a:cubicBezTo>
                      <a:pt x="463" y="452"/>
                      <a:pt x="476" y="417"/>
                      <a:pt x="493" y="384"/>
                    </a:cubicBezTo>
                    <a:cubicBezTo>
                      <a:pt x="497" y="376"/>
                      <a:pt x="500" y="369"/>
                      <a:pt x="503" y="362"/>
                    </a:cubicBezTo>
                    <a:cubicBezTo>
                      <a:pt x="506" y="363"/>
                      <a:pt x="509" y="364"/>
                      <a:pt x="512" y="364"/>
                    </a:cubicBezTo>
                    <a:cubicBezTo>
                      <a:pt x="508" y="389"/>
                      <a:pt x="506" y="414"/>
                      <a:pt x="498" y="437"/>
                    </a:cubicBezTo>
                    <a:cubicBezTo>
                      <a:pt x="487" y="472"/>
                      <a:pt x="478" y="508"/>
                      <a:pt x="454" y="539"/>
                    </a:cubicBezTo>
                    <a:cubicBezTo>
                      <a:pt x="404" y="605"/>
                      <a:pt x="303" y="610"/>
                      <a:pt x="257" y="521"/>
                    </a:cubicBezTo>
                    <a:cubicBezTo>
                      <a:pt x="240" y="488"/>
                      <a:pt x="227" y="452"/>
                      <a:pt x="214" y="416"/>
                    </a:cubicBezTo>
                    <a:cubicBezTo>
                      <a:pt x="208" y="401"/>
                      <a:pt x="201" y="401"/>
                      <a:pt x="191" y="408"/>
                    </a:cubicBezTo>
                    <a:cubicBezTo>
                      <a:pt x="167" y="424"/>
                      <a:pt x="143" y="440"/>
                      <a:pt x="122" y="459"/>
                    </a:cubicBezTo>
                    <a:cubicBezTo>
                      <a:pt x="102" y="476"/>
                      <a:pt x="102" y="503"/>
                      <a:pt x="100" y="527"/>
                    </a:cubicBezTo>
                    <a:cubicBezTo>
                      <a:pt x="98" y="560"/>
                      <a:pt x="82" y="583"/>
                      <a:pt x="54" y="590"/>
                    </a:cubicBezTo>
                    <a:cubicBezTo>
                      <a:pt x="25" y="599"/>
                      <a:pt x="3" y="587"/>
                      <a:pt x="2" y="557"/>
                    </a:cubicBezTo>
                    <a:cubicBezTo>
                      <a:pt x="0" y="516"/>
                      <a:pt x="4" y="475"/>
                      <a:pt x="7" y="434"/>
                    </a:cubicBezTo>
                    <a:cubicBezTo>
                      <a:pt x="11" y="349"/>
                      <a:pt x="15" y="265"/>
                      <a:pt x="20" y="181"/>
                    </a:cubicBezTo>
                    <a:cubicBezTo>
                      <a:pt x="21" y="169"/>
                      <a:pt x="29" y="154"/>
                      <a:pt x="38" y="148"/>
                    </a:cubicBezTo>
                    <a:cubicBezTo>
                      <a:pt x="51" y="139"/>
                      <a:pt x="70" y="133"/>
                      <a:pt x="86" y="144"/>
                    </a:cubicBezTo>
                    <a:cubicBezTo>
                      <a:pt x="110" y="162"/>
                      <a:pt x="138" y="166"/>
                      <a:pt x="166" y="164"/>
                    </a:cubicBezTo>
                    <a:cubicBezTo>
                      <a:pt x="175" y="164"/>
                      <a:pt x="188" y="157"/>
                      <a:pt x="191" y="150"/>
                    </a:cubicBezTo>
                    <a:cubicBezTo>
                      <a:pt x="201" y="130"/>
                      <a:pt x="207" y="108"/>
                      <a:pt x="213" y="86"/>
                    </a:cubicBezTo>
                    <a:cubicBezTo>
                      <a:pt x="217" y="72"/>
                      <a:pt x="208" y="66"/>
                      <a:pt x="195" y="70"/>
                    </a:cubicBezTo>
                    <a:cubicBezTo>
                      <a:pt x="176" y="76"/>
                      <a:pt x="159" y="83"/>
                      <a:pt x="140" y="89"/>
                    </a:cubicBezTo>
                    <a:cubicBezTo>
                      <a:pt x="134" y="91"/>
                      <a:pt x="127" y="92"/>
                      <a:pt x="116" y="9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70" name="Freeform 9"/>
              <p:cNvSpPr>
                <a:spLocks noEditPoints="1"/>
              </p:cNvSpPr>
              <p:nvPr/>
            </p:nvSpPr>
            <p:spPr bwMode="auto">
              <a:xfrm>
                <a:off x="-1555750" y="1992312"/>
                <a:ext cx="1785938" cy="2532063"/>
              </a:xfrm>
              <a:custGeom>
                <a:avLst/>
                <a:gdLst>
                  <a:gd name="T0" fmla="*/ 142 w 542"/>
                  <a:gd name="T1" fmla="*/ 339 h 769"/>
                  <a:gd name="T2" fmla="*/ 174 w 542"/>
                  <a:gd name="T3" fmla="*/ 325 h 769"/>
                  <a:gd name="T4" fmla="*/ 195 w 542"/>
                  <a:gd name="T5" fmla="*/ 293 h 769"/>
                  <a:gd name="T6" fmla="*/ 196 w 542"/>
                  <a:gd name="T7" fmla="*/ 217 h 769"/>
                  <a:gd name="T8" fmla="*/ 175 w 542"/>
                  <a:gd name="T9" fmla="*/ 198 h 769"/>
                  <a:gd name="T10" fmla="*/ 118 w 542"/>
                  <a:gd name="T11" fmla="*/ 210 h 769"/>
                  <a:gd name="T12" fmla="*/ 100 w 542"/>
                  <a:gd name="T13" fmla="*/ 232 h 769"/>
                  <a:gd name="T14" fmla="*/ 104 w 542"/>
                  <a:gd name="T15" fmla="*/ 299 h 769"/>
                  <a:gd name="T16" fmla="*/ 106 w 542"/>
                  <a:gd name="T17" fmla="*/ 315 h 769"/>
                  <a:gd name="T18" fmla="*/ 81 w 542"/>
                  <a:gd name="T19" fmla="*/ 349 h 769"/>
                  <a:gd name="T20" fmla="*/ 48 w 542"/>
                  <a:gd name="T21" fmla="*/ 324 h 769"/>
                  <a:gd name="T22" fmla="*/ 19 w 542"/>
                  <a:gd name="T23" fmla="*/ 208 h 769"/>
                  <a:gd name="T24" fmla="*/ 6 w 542"/>
                  <a:gd name="T25" fmla="*/ 168 h 769"/>
                  <a:gd name="T26" fmla="*/ 20 w 542"/>
                  <a:gd name="T27" fmla="*/ 152 h 769"/>
                  <a:gd name="T28" fmla="*/ 64 w 542"/>
                  <a:gd name="T29" fmla="*/ 175 h 769"/>
                  <a:gd name="T30" fmla="*/ 102 w 542"/>
                  <a:gd name="T31" fmla="*/ 178 h 769"/>
                  <a:gd name="T32" fmla="*/ 184 w 542"/>
                  <a:gd name="T33" fmla="*/ 138 h 769"/>
                  <a:gd name="T34" fmla="*/ 197 w 542"/>
                  <a:gd name="T35" fmla="*/ 115 h 769"/>
                  <a:gd name="T36" fmla="*/ 192 w 542"/>
                  <a:gd name="T37" fmla="*/ 34 h 769"/>
                  <a:gd name="T38" fmla="*/ 203 w 542"/>
                  <a:gd name="T39" fmla="*/ 15 h 769"/>
                  <a:gd name="T40" fmla="*/ 278 w 542"/>
                  <a:gd name="T41" fmla="*/ 62 h 769"/>
                  <a:gd name="T42" fmla="*/ 277 w 542"/>
                  <a:gd name="T43" fmla="*/ 110 h 769"/>
                  <a:gd name="T44" fmla="*/ 295 w 542"/>
                  <a:gd name="T45" fmla="*/ 134 h 769"/>
                  <a:gd name="T46" fmla="*/ 397 w 542"/>
                  <a:gd name="T47" fmla="*/ 136 h 769"/>
                  <a:gd name="T48" fmla="*/ 511 w 542"/>
                  <a:gd name="T49" fmla="*/ 175 h 769"/>
                  <a:gd name="T50" fmla="*/ 538 w 542"/>
                  <a:gd name="T51" fmla="*/ 257 h 769"/>
                  <a:gd name="T52" fmla="*/ 503 w 542"/>
                  <a:gd name="T53" fmla="*/ 293 h 769"/>
                  <a:gd name="T54" fmla="*/ 458 w 542"/>
                  <a:gd name="T55" fmla="*/ 300 h 769"/>
                  <a:gd name="T56" fmla="*/ 378 w 542"/>
                  <a:gd name="T57" fmla="*/ 333 h 769"/>
                  <a:gd name="T58" fmla="*/ 324 w 542"/>
                  <a:gd name="T59" fmla="*/ 353 h 769"/>
                  <a:gd name="T60" fmla="*/ 283 w 542"/>
                  <a:gd name="T61" fmla="*/ 401 h 769"/>
                  <a:gd name="T62" fmla="*/ 273 w 542"/>
                  <a:gd name="T63" fmla="*/ 485 h 769"/>
                  <a:gd name="T64" fmla="*/ 272 w 542"/>
                  <a:gd name="T65" fmla="*/ 539 h 769"/>
                  <a:gd name="T66" fmla="*/ 271 w 542"/>
                  <a:gd name="T67" fmla="*/ 684 h 769"/>
                  <a:gd name="T68" fmla="*/ 236 w 542"/>
                  <a:gd name="T69" fmla="*/ 759 h 769"/>
                  <a:gd name="T70" fmla="*/ 218 w 542"/>
                  <a:gd name="T71" fmla="*/ 750 h 769"/>
                  <a:gd name="T72" fmla="*/ 192 w 542"/>
                  <a:gd name="T73" fmla="*/ 657 h 769"/>
                  <a:gd name="T74" fmla="*/ 190 w 542"/>
                  <a:gd name="T75" fmla="*/ 550 h 769"/>
                  <a:gd name="T76" fmla="*/ 195 w 542"/>
                  <a:gd name="T77" fmla="*/ 386 h 769"/>
                  <a:gd name="T78" fmla="*/ 167 w 542"/>
                  <a:gd name="T79" fmla="*/ 354 h 769"/>
                  <a:gd name="T80" fmla="*/ 142 w 542"/>
                  <a:gd name="T81" fmla="*/ 347 h 769"/>
                  <a:gd name="T82" fmla="*/ 142 w 542"/>
                  <a:gd name="T83" fmla="*/ 339 h 769"/>
                  <a:gd name="T84" fmla="*/ 276 w 542"/>
                  <a:gd name="T85" fmla="*/ 238 h 769"/>
                  <a:gd name="T86" fmla="*/ 276 w 542"/>
                  <a:gd name="T87" fmla="*/ 270 h 769"/>
                  <a:gd name="T88" fmla="*/ 309 w 542"/>
                  <a:gd name="T89" fmla="*/ 294 h 769"/>
                  <a:gd name="T90" fmla="*/ 381 w 542"/>
                  <a:gd name="T91" fmla="*/ 249 h 769"/>
                  <a:gd name="T92" fmla="*/ 402 w 542"/>
                  <a:gd name="T93" fmla="*/ 202 h 769"/>
                  <a:gd name="T94" fmla="*/ 367 w 542"/>
                  <a:gd name="T95" fmla="*/ 176 h 769"/>
                  <a:gd name="T96" fmla="*/ 328 w 542"/>
                  <a:gd name="T97" fmla="*/ 183 h 769"/>
                  <a:gd name="T98" fmla="*/ 276 w 542"/>
                  <a:gd name="T99" fmla="*/ 238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2" h="769">
                    <a:moveTo>
                      <a:pt x="142" y="339"/>
                    </a:moveTo>
                    <a:cubicBezTo>
                      <a:pt x="153" y="334"/>
                      <a:pt x="163" y="329"/>
                      <a:pt x="174" y="325"/>
                    </a:cubicBezTo>
                    <a:cubicBezTo>
                      <a:pt x="189" y="319"/>
                      <a:pt x="196" y="310"/>
                      <a:pt x="195" y="293"/>
                    </a:cubicBezTo>
                    <a:cubicBezTo>
                      <a:pt x="194" y="268"/>
                      <a:pt x="195" y="242"/>
                      <a:pt x="196" y="217"/>
                    </a:cubicBezTo>
                    <a:cubicBezTo>
                      <a:pt x="197" y="201"/>
                      <a:pt x="191" y="195"/>
                      <a:pt x="175" y="198"/>
                    </a:cubicBezTo>
                    <a:cubicBezTo>
                      <a:pt x="156" y="202"/>
                      <a:pt x="137" y="206"/>
                      <a:pt x="118" y="210"/>
                    </a:cubicBezTo>
                    <a:cubicBezTo>
                      <a:pt x="106" y="212"/>
                      <a:pt x="99" y="219"/>
                      <a:pt x="100" y="232"/>
                    </a:cubicBezTo>
                    <a:cubicBezTo>
                      <a:pt x="101" y="254"/>
                      <a:pt x="103" y="277"/>
                      <a:pt x="104" y="299"/>
                    </a:cubicBezTo>
                    <a:cubicBezTo>
                      <a:pt x="105" y="304"/>
                      <a:pt x="107" y="310"/>
                      <a:pt x="106" y="315"/>
                    </a:cubicBezTo>
                    <a:cubicBezTo>
                      <a:pt x="105" y="331"/>
                      <a:pt x="98" y="346"/>
                      <a:pt x="81" y="349"/>
                    </a:cubicBezTo>
                    <a:cubicBezTo>
                      <a:pt x="63" y="352"/>
                      <a:pt x="52" y="340"/>
                      <a:pt x="48" y="324"/>
                    </a:cubicBezTo>
                    <a:cubicBezTo>
                      <a:pt x="38" y="285"/>
                      <a:pt x="29" y="246"/>
                      <a:pt x="19" y="208"/>
                    </a:cubicBezTo>
                    <a:cubicBezTo>
                      <a:pt x="16" y="194"/>
                      <a:pt x="11" y="181"/>
                      <a:pt x="6" y="168"/>
                    </a:cubicBezTo>
                    <a:cubicBezTo>
                      <a:pt x="0" y="153"/>
                      <a:pt x="9" y="148"/>
                      <a:pt x="20" y="152"/>
                    </a:cubicBezTo>
                    <a:cubicBezTo>
                      <a:pt x="36" y="157"/>
                      <a:pt x="51" y="165"/>
                      <a:pt x="64" y="175"/>
                    </a:cubicBezTo>
                    <a:cubicBezTo>
                      <a:pt x="77" y="184"/>
                      <a:pt x="87" y="187"/>
                      <a:pt x="102" y="178"/>
                    </a:cubicBezTo>
                    <a:cubicBezTo>
                      <a:pt x="128" y="164"/>
                      <a:pt x="157" y="152"/>
                      <a:pt x="184" y="138"/>
                    </a:cubicBezTo>
                    <a:cubicBezTo>
                      <a:pt x="191" y="134"/>
                      <a:pt x="197" y="123"/>
                      <a:pt x="197" y="115"/>
                    </a:cubicBezTo>
                    <a:cubicBezTo>
                      <a:pt x="197" y="88"/>
                      <a:pt x="193" y="61"/>
                      <a:pt x="192" y="34"/>
                    </a:cubicBezTo>
                    <a:cubicBezTo>
                      <a:pt x="192" y="27"/>
                      <a:pt x="197" y="17"/>
                      <a:pt x="203" y="15"/>
                    </a:cubicBezTo>
                    <a:cubicBezTo>
                      <a:pt x="240" y="0"/>
                      <a:pt x="275" y="22"/>
                      <a:pt x="278" y="62"/>
                    </a:cubicBezTo>
                    <a:cubicBezTo>
                      <a:pt x="279" y="78"/>
                      <a:pt x="279" y="94"/>
                      <a:pt x="277" y="110"/>
                    </a:cubicBezTo>
                    <a:cubicBezTo>
                      <a:pt x="275" y="125"/>
                      <a:pt x="280" y="133"/>
                      <a:pt x="295" y="134"/>
                    </a:cubicBezTo>
                    <a:cubicBezTo>
                      <a:pt x="329" y="137"/>
                      <a:pt x="362" y="145"/>
                      <a:pt x="397" y="136"/>
                    </a:cubicBezTo>
                    <a:cubicBezTo>
                      <a:pt x="427" y="128"/>
                      <a:pt x="500" y="141"/>
                      <a:pt x="511" y="175"/>
                    </a:cubicBezTo>
                    <a:cubicBezTo>
                      <a:pt x="521" y="202"/>
                      <a:pt x="530" y="229"/>
                      <a:pt x="538" y="257"/>
                    </a:cubicBezTo>
                    <a:cubicBezTo>
                      <a:pt x="542" y="274"/>
                      <a:pt x="526" y="290"/>
                      <a:pt x="503" y="293"/>
                    </a:cubicBezTo>
                    <a:cubicBezTo>
                      <a:pt x="488" y="295"/>
                      <a:pt x="472" y="295"/>
                      <a:pt x="458" y="300"/>
                    </a:cubicBezTo>
                    <a:cubicBezTo>
                      <a:pt x="431" y="309"/>
                      <a:pt x="404" y="322"/>
                      <a:pt x="378" y="333"/>
                    </a:cubicBezTo>
                    <a:cubicBezTo>
                      <a:pt x="360" y="340"/>
                      <a:pt x="342" y="348"/>
                      <a:pt x="324" y="353"/>
                    </a:cubicBezTo>
                    <a:cubicBezTo>
                      <a:pt x="288" y="362"/>
                      <a:pt x="286" y="364"/>
                      <a:pt x="283" y="401"/>
                    </a:cubicBezTo>
                    <a:cubicBezTo>
                      <a:pt x="281" y="429"/>
                      <a:pt x="275" y="457"/>
                      <a:pt x="273" y="485"/>
                    </a:cubicBezTo>
                    <a:cubicBezTo>
                      <a:pt x="271" y="503"/>
                      <a:pt x="272" y="521"/>
                      <a:pt x="272" y="539"/>
                    </a:cubicBezTo>
                    <a:cubicBezTo>
                      <a:pt x="272" y="587"/>
                      <a:pt x="268" y="636"/>
                      <a:pt x="271" y="684"/>
                    </a:cubicBezTo>
                    <a:cubicBezTo>
                      <a:pt x="273" y="709"/>
                      <a:pt x="251" y="736"/>
                      <a:pt x="236" y="759"/>
                    </a:cubicBezTo>
                    <a:cubicBezTo>
                      <a:pt x="230" y="769"/>
                      <a:pt x="220" y="759"/>
                      <a:pt x="218" y="750"/>
                    </a:cubicBezTo>
                    <a:cubicBezTo>
                      <a:pt x="209" y="719"/>
                      <a:pt x="201" y="688"/>
                      <a:pt x="192" y="657"/>
                    </a:cubicBezTo>
                    <a:cubicBezTo>
                      <a:pt x="183" y="621"/>
                      <a:pt x="188" y="586"/>
                      <a:pt x="190" y="550"/>
                    </a:cubicBezTo>
                    <a:cubicBezTo>
                      <a:pt x="194" y="495"/>
                      <a:pt x="193" y="440"/>
                      <a:pt x="195" y="386"/>
                    </a:cubicBezTo>
                    <a:cubicBezTo>
                      <a:pt x="195" y="366"/>
                      <a:pt x="185" y="357"/>
                      <a:pt x="167" y="354"/>
                    </a:cubicBezTo>
                    <a:cubicBezTo>
                      <a:pt x="158" y="353"/>
                      <a:pt x="150" y="349"/>
                      <a:pt x="142" y="347"/>
                    </a:cubicBezTo>
                    <a:cubicBezTo>
                      <a:pt x="142" y="344"/>
                      <a:pt x="142" y="342"/>
                      <a:pt x="142" y="339"/>
                    </a:cubicBezTo>
                    <a:close/>
                    <a:moveTo>
                      <a:pt x="276" y="238"/>
                    </a:moveTo>
                    <a:cubicBezTo>
                      <a:pt x="276" y="249"/>
                      <a:pt x="275" y="260"/>
                      <a:pt x="276" y="270"/>
                    </a:cubicBezTo>
                    <a:cubicBezTo>
                      <a:pt x="276" y="296"/>
                      <a:pt x="286" y="305"/>
                      <a:pt x="309" y="294"/>
                    </a:cubicBezTo>
                    <a:cubicBezTo>
                      <a:pt x="335" y="283"/>
                      <a:pt x="360" y="268"/>
                      <a:pt x="381" y="249"/>
                    </a:cubicBezTo>
                    <a:cubicBezTo>
                      <a:pt x="393" y="239"/>
                      <a:pt x="400" y="219"/>
                      <a:pt x="402" y="202"/>
                    </a:cubicBezTo>
                    <a:cubicBezTo>
                      <a:pt x="405" y="179"/>
                      <a:pt x="390" y="170"/>
                      <a:pt x="367" y="176"/>
                    </a:cubicBezTo>
                    <a:cubicBezTo>
                      <a:pt x="354" y="180"/>
                      <a:pt x="341" y="183"/>
                      <a:pt x="328" y="183"/>
                    </a:cubicBezTo>
                    <a:cubicBezTo>
                      <a:pt x="272" y="185"/>
                      <a:pt x="275" y="174"/>
                      <a:pt x="276" y="23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71" name="Freeform 10"/>
              <p:cNvSpPr/>
              <p:nvPr/>
            </p:nvSpPr>
            <p:spPr bwMode="auto">
              <a:xfrm>
                <a:off x="7508875" y="2124075"/>
                <a:ext cx="1944688" cy="1928813"/>
              </a:xfrm>
              <a:custGeom>
                <a:avLst/>
                <a:gdLst>
                  <a:gd name="T0" fmla="*/ 237 w 590"/>
                  <a:gd name="T1" fmla="*/ 203 h 586"/>
                  <a:gd name="T2" fmla="*/ 325 w 590"/>
                  <a:gd name="T3" fmla="*/ 170 h 586"/>
                  <a:gd name="T4" fmla="*/ 419 w 590"/>
                  <a:gd name="T5" fmla="*/ 140 h 586"/>
                  <a:gd name="T6" fmla="*/ 479 w 590"/>
                  <a:gd name="T7" fmla="*/ 175 h 586"/>
                  <a:gd name="T8" fmla="*/ 468 w 590"/>
                  <a:gd name="T9" fmla="*/ 197 h 586"/>
                  <a:gd name="T10" fmla="*/ 424 w 590"/>
                  <a:gd name="T11" fmla="*/ 202 h 586"/>
                  <a:gd name="T12" fmla="*/ 367 w 590"/>
                  <a:gd name="T13" fmla="*/ 216 h 586"/>
                  <a:gd name="T14" fmla="*/ 291 w 590"/>
                  <a:gd name="T15" fmla="*/ 250 h 586"/>
                  <a:gd name="T16" fmla="*/ 282 w 590"/>
                  <a:gd name="T17" fmla="*/ 280 h 586"/>
                  <a:gd name="T18" fmla="*/ 401 w 590"/>
                  <a:gd name="T19" fmla="*/ 425 h 586"/>
                  <a:gd name="T20" fmla="*/ 429 w 590"/>
                  <a:gd name="T21" fmla="*/ 456 h 586"/>
                  <a:gd name="T22" fmla="*/ 544 w 590"/>
                  <a:gd name="T23" fmla="*/ 533 h 586"/>
                  <a:gd name="T24" fmla="*/ 578 w 590"/>
                  <a:gd name="T25" fmla="*/ 550 h 586"/>
                  <a:gd name="T26" fmla="*/ 577 w 590"/>
                  <a:gd name="T27" fmla="*/ 575 h 586"/>
                  <a:gd name="T28" fmla="*/ 543 w 590"/>
                  <a:gd name="T29" fmla="*/ 585 h 586"/>
                  <a:gd name="T30" fmla="*/ 473 w 590"/>
                  <a:gd name="T31" fmla="*/ 584 h 586"/>
                  <a:gd name="T32" fmla="*/ 428 w 590"/>
                  <a:gd name="T33" fmla="*/ 555 h 586"/>
                  <a:gd name="T34" fmla="*/ 301 w 590"/>
                  <a:gd name="T35" fmla="*/ 389 h 586"/>
                  <a:gd name="T36" fmla="*/ 260 w 590"/>
                  <a:gd name="T37" fmla="*/ 298 h 586"/>
                  <a:gd name="T38" fmla="*/ 255 w 590"/>
                  <a:gd name="T39" fmla="*/ 285 h 586"/>
                  <a:gd name="T40" fmla="*/ 232 w 590"/>
                  <a:gd name="T41" fmla="*/ 281 h 586"/>
                  <a:gd name="T42" fmla="*/ 214 w 590"/>
                  <a:gd name="T43" fmla="*/ 330 h 586"/>
                  <a:gd name="T44" fmla="*/ 214 w 590"/>
                  <a:gd name="T45" fmla="*/ 340 h 586"/>
                  <a:gd name="T46" fmla="*/ 149 w 590"/>
                  <a:gd name="T47" fmla="*/ 504 h 586"/>
                  <a:gd name="T48" fmla="*/ 72 w 590"/>
                  <a:gd name="T49" fmla="*/ 564 h 586"/>
                  <a:gd name="T50" fmla="*/ 44 w 590"/>
                  <a:gd name="T51" fmla="*/ 578 h 586"/>
                  <a:gd name="T52" fmla="*/ 23 w 590"/>
                  <a:gd name="T53" fmla="*/ 581 h 586"/>
                  <a:gd name="T54" fmla="*/ 29 w 590"/>
                  <a:gd name="T55" fmla="*/ 560 h 586"/>
                  <a:gd name="T56" fmla="*/ 70 w 590"/>
                  <a:gd name="T57" fmla="*/ 512 h 586"/>
                  <a:gd name="T58" fmla="*/ 148 w 590"/>
                  <a:gd name="T59" fmla="*/ 323 h 586"/>
                  <a:gd name="T60" fmla="*/ 130 w 590"/>
                  <a:gd name="T61" fmla="*/ 309 h 586"/>
                  <a:gd name="T62" fmla="*/ 17 w 590"/>
                  <a:gd name="T63" fmla="*/ 315 h 586"/>
                  <a:gd name="T64" fmla="*/ 2 w 590"/>
                  <a:gd name="T65" fmla="*/ 294 h 586"/>
                  <a:gd name="T66" fmla="*/ 25 w 590"/>
                  <a:gd name="T67" fmla="*/ 269 h 586"/>
                  <a:gd name="T68" fmla="*/ 144 w 590"/>
                  <a:gd name="T69" fmla="*/ 243 h 586"/>
                  <a:gd name="T70" fmla="*/ 168 w 590"/>
                  <a:gd name="T71" fmla="*/ 214 h 586"/>
                  <a:gd name="T72" fmla="*/ 185 w 590"/>
                  <a:gd name="T73" fmla="*/ 38 h 586"/>
                  <a:gd name="T74" fmla="*/ 223 w 590"/>
                  <a:gd name="T75" fmla="*/ 12 h 586"/>
                  <a:gd name="T76" fmla="*/ 244 w 590"/>
                  <a:gd name="T77" fmla="*/ 23 h 586"/>
                  <a:gd name="T78" fmla="*/ 263 w 590"/>
                  <a:gd name="T79" fmla="*/ 69 h 586"/>
                  <a:gd name="T80" fmla="*/ 237 w 590"/>
                  <a:gd name="T81" fmla="*/ 20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586">
                    <a:moveTo>
                      <a:pt x="237" y="203"/>
                    </a:moveTo>
                    <a:cubicBezTo>
                      <a:pt x="274" y="199"/>
                      <a:pt x="302" y="187"/>
                      <a:pt x="325" y="170"/>
                    </a:cubicBezTo>
                    <a:cubicBezTo>
                      <a:pt x="354" y="148"/>
                      <a:pt x="385" y="141"/>
                      <a:pt x="419" y="140"/>
                    </a:cubicBezTo>
                    <a:cubicBezTo>
                      <a:pt x="438" y="139"/>
                      <a:pt x="470" y="158"/>
                      <a:pt x="479" y="175"/>
                    </a:cubicBezTo>
                    <a:cubicBezTo>
                      <a:pt x="485" y="187"/>
                      <a:pt x="479" y="195"/>
                      <a:pt x="468" y="197"/>
                    </a:cubicBezTo>
                    <a:cubicBezTo>
                      <a:pt x="454" y="200"/>
                      <a:pt x="439" y="199"/>
                      <a:pt x="424" y="202"/>
                    </a:cubicBezTo>
                    <a:cubicBezTo>
                      <a:pt x="405" y="206"/>
                      <a:pt x="386" y="209"/>
                      <a:pt x="367" y="216"/>
                    </a:cubicBezTo>
                    <a:cubicBezTo>
                      <a:pt x="341" y="226"/>
                      <a:pt x="317" y="239"/>
                      <a:pt x="291" y="250"/>
                    </a:cubicBezTo>
                    <a:cubicBezTo>
                      <a:pt x="276" y="257"/>
                      <a:pt x="274" y="266"/>
                      <a:pt x="282" y="280"/>
                    </a:cubicBezTo>
                    <a:cubicBezTo>
                      <a:pt x="314" y="334"/>
                      <a:pt x="356" y="381"/>
                      <a:pt x="401" y="425"/>
                    </a:cubicBezTo>
                    <a:cubicBezTo>
                      <a:pt x="411" y="434"/>
                      <a:pt x="420" y="445"/>
                      <a:pt x="429" y="456"/>
                    </a:cubicBezTo>
                    <a:cubicBezTo>
                      <a:pt x="458" y="495"/>
                      <a:pt x="500" y="516"/>
                      <a:pt x="544" y="533"/>
                    </a:cubicBezTo>
                    <a:cubicBezTo>
                      <a:pt x="556" y="538"/>
                      <a:pt x="567" y="543"/>
                      <a:pt x="578" y="550"/>
                    </a:cubicBezTo>
                    <a:cubicBezTo>
                      <a:pt x="590" y="558"/>
                      <a:pt x="589" y="569"/>
                      <a:pt x="577" y="575"/>
                    </a:cubicBezTo>
                    <a:cubicBezTo>
                      <a:pt x="566" y="580"/>
                      <a:pt x="554" y="584"/>
                      <a:pt x="543" y="585"/>
                    </a:cubicBezTo>
                    <a:cubicBezTo>
                      <a:pt x="520" y="586"/>
                      <a:pt x="497" y="584"/>
                      <a:pt x="473" y="584"/>
                    </a:cubicBezTo>
                    <a:cubicBezTo>
                      <a:pt x="451" y="585"/>
                      <a:pt x="439" y="570"/>
                      <a:pt x="428" y="555"/>
                    </a:cubicBezTo>
                    <a:cubicBezTo>
                      <a:pt x="385" y="500"/>
                      <a:pt x="341" y="446"/>
                      <a:pt x="301" y="389"/>
                    </a:cubicBezTo>
                    <a:cubicBezTo>
                      <a:pt x="283" y="362"/>
                      <a:pt x="274" y="329"/>
                      <a:pt x="260" y="298"/>
                    </a:cubicBezTo>
                    <a:cubicBezTo>
                      <a:pt x="259" y="294"/>
                      <a:pt x="257" y="290"/>
                      <a:pt x="255" y="285"/>
                    </a:cubicBezTo>
                    <a:cubicBezTo>
                      <a:pt x="250" y="270"/>
                      <a:pt x="240" y="270"/>
                      <a:pt x="232" y="281"/>
                    </a:cubicBezTo>
                    <a:cubicBezTo>
                      <a:pt x="222" y="295"/>
                      <a:pt x="210" y="310"/>
                      <a:pt x="214" y="330"/>
                    </a:cubicBezTo>
                    <a:cubicBezTo>
                      <a:pt x="215" y="333"/>
                      <a:pt x="215" y="337"/>
                      <a:pt x="214" y="340"/>
                    </a:cubicBezTo>
                    <a:cubicBezTo>
                      <a:pt x="199" y="397"/>
                      <a:pt x="179" y="452"/>
                      <a:pt x="149" y="504"/>
                    </a:cubicBezTo>
                    <a:cubicBezTo>
                      <a:pt x="131" y="536"/>
                      <a:pt x="106" y="555"/>
                      <a:pt x="72" y="564"/>
                    </a:cubicBezTo>
                    <a:cubicBezTo>
                      <a:pt x="62" y="567"/>
                      <a:pt x="53" y="574"/>
                      <a:pt x="44" y="578"/>
                    </a:cubicBezTo>
                    <a:cubicBezTo>
                      <a:pt x="37" y="581"/>
                      <a:pt x="30" y="580"/>
                      <a:pt x="23" y="581"/>
                    </a:cubicBezTo>
                    <a:cubicBezTo>
                      <a:pt x="25" y="574"/>
                      <a:pt x="25" y="566"/>
                      <a:pt x="29" y="560"/>
                    </a:cubicBezTo>
                    <a:cubicBezTo>
                      <a:pt x="42" y="544"/>
                      <a:pt x="58" y="529"/>
                      <a:pt x="70" y="512"/>
                    </a:cubicBezTo>
                    <a:cubicBezTo>
                      <a:pt x="110" y="455"/>
                      <a:pt x="134" y="391"/>
                      <a:pt x="148" y="323"/>
                    </a:cubicBezTo>
                    <a:cubicBezTo>
                      <a:pt x="152" y="307"/>
                      <a:pt x="145" y="302"/>
                      <a:pt x="130" y="309"/>
                    </a:cubicBezTo>
                    <a:cubicBezTo>
                      <a:pt x="93" y="325"/>
                      <a:pt x="56" y="329"/>
                      <a:pt x="17" y="315"/>
                    </a:cubicBezTo>
                    <a:cubicBezTo>
                      <a:pt x="6" y="311"/>
                      <a:pt x="0" y="307"/>
                      <a:pt x="2" y="294"/>
                    </a:cubicBezTo>
                    <a:cubicBezTo>
                      <a:pt x="5" y="281"/>
                      <a:pt x="9" y="267"/>
                      <a:pt x="25" y="269"/>
                    </a:cubicBezTo>
                    <a:cubicBezTo>
                      <a:pt x="69" y="276"/>
                      <a:pt x="106" y="258"/>
                      <a:pt x="144" y="243"/>
                    </a:cubicBezTo>
                    <a:cubicBezTo>
                      <a:pt x="157" y="237"/>
                      <a:pt x="166" y="229"/>
                      <a:pt x="168" y="214"/>
                    </a:cubicBezTo>
                    <a:cubicBezTo>
                      <a:pt x="173" y="155"/>
                      <a:pt x="181" y="96"/>
                      <a:pt x="185" y="38"/>
                    </a:cubicBezTo>
                    <a:cubicBezTo>
                      <a:pt x="187" y="6"/>
                      <a:pt x="194" y="0"/>
                      <a:pt x="223" y="12"/>
                    </a:cubicBezTo>
                    <a:cubicBezTo>
                      <a:pt x="230" y="15"/>
                      <a:pt x="237" y="19"/>
                      <a:pt x="244" y="23"/>
                    </a:cubicBezTo>
                    <a:cubicBezTo>
                      <a:pt x="265" y="34"/>
                      <a:pt x="268" y="46"/>
                      <a:pt x="263" y="69"/>
                    </a:cubicBezTo>
                    <a:cubicBezTo>
                      <a:pt x="254" y="112"/>
                      <a:pt x="247" y="155"/>
                      <a:pt x="237" y="20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nvGrpSpPr>
              <p:cNvPr id="59" name="组合 14"/>
              <p:cNvGrpSpPr/>
              <p:nvPr/>
            </p:nvGrpSpPr>
            <p:grpSpPr>
              <a:xfrm>
                <a:off x="2716213" y="2265362"/>
                <a:ext cx="2441575" cy="1811338"/>
                <a:chOff x="2716213" y="2265362"/>
                <a:chExt cx="2441575" cy="1811338"/>
              </a:xfrm>
              <a:grpFill/>
            </p:grpSpPr>
            <p:sp>
              <p:nvSpPr>
                <p:cNvPr id="1048972" name="Freeform 12"/>
                <p:cNvSpPr/>
                <p:nvPr/>
              </p:nvSpPr>
              <p:spPr bwMode="auto">
                <a:xfrm>
                  <a:off x="2716213" y="2265362"/>
                  <a:ext cx="1096963" cy="1689100"/>
                </a:xfrm>
                <a:custGeom>
                  <a:avLst/>
                  <a:gdLst>
                    <a:gd name="T0" fmla="*/ 329 w 333"/>
                    <a:gd name="T1" fmla="*/ 4 h 513"/>
                    <a:gd name="T2" fmla="*/ 332 w 333"/>
                    <a:gd name="T3" fmla="*/ 25 h 513"/>
                    <a:gd name="T4" fmla="*/ 274 w 333"/>
                    <a:gd name="T5" fmla="*/ 168 h 513"/>
                    <a:gd name="T6" fmla="*/ 121 w 333"/>
                    <a:gd name="T7" fmla="*/ 425 h 513"/>
                    <a:gd name="T8" fmla="*/ 30 w 333"/>
                    <a:gd name="T9" fmla="*/ 509 h 513"/>
                    <a:gd name="T10" fmla="*/ 2 w 333"/>
                    <a:gd name="T11" fmla="*/ 513 h 513"/>
                    <a:gd name="T12" fmla="*/ 5 w 333"/>
                    <a:gd name="T13" fmla="*/ 484 h 513"/>
                    <a:gd name="T14" fmla="*/ 42 w 333"/>
                    <a:gd name="T15" fmla="*/ 420 h 513"/>
                    <a:gd name="T16" fmla="*/ 116 w 333"/>
                    <a:gd name="T17" fmla="*/ 297 h 513"/>
                    <a:gd name="T18" fmla="*/ 194 w 333"/>
                    <a:gd name="T19" fmla="*/ 176 h 513"/>
                    <a:gd name="T20" fmla="*/ 309 w 333"/>
                    <a:gd name="T21" fmla="*/ 16 h 513"/>
                    <a:gd name="T22" fmla="*/ 319 w 333"/>
                    <a:gd name="T23" fmla="*/ 0 h 513"/>
                    <a:gd name="T24" fmla="*/ 329 w 333"/>
                    <a:gd name="T25" fmla="*/ 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513">
                      <a:moveTo>
                        <a:pt x="329" y="4"/>
                      </a:moveTo>
                      <a:cubicBezTo>
                        <a:pt x="330" y="11"/>
                        <a:pt x="333" y="18"/>
                        <a:pt x="332" y="25"/>
                      </a:cubicBezTo>
                      <a:cubicBezTo>
                        <a:pt x="319" y="75"/>
                        <a:pt x="301" y="124"/>
                        <a:pt x="274" y="168"/>
                      </a:cubicBezTo>
                      <a:cubicBezTo>
                        <a:pt x="222" y="254"/>
                        <a:pt x="167" y="337"/>
                        <a:pt x="121" y="425"/>
                      </a:cubicBezTo>
                      <a:cubicBezTo>
                        <a:pt x="99" y="467"/>
                        <a:pt x="68" y="490"/>
                        <a:pt x="30" y="509"/>
                      </a:cubicBezTo>
                      <a:cubicBezTo>
                        <a:pt x="22" y="512"/>
                        <a:pt x="11" y="512"/>
                        <a:pt x="2" y="513"/>
                      </a:cubicBezTo>
                      <a:cubicBezTo>
                        <a:pt x="2" y="503"/>
                        <a:pt x="0" y="492"/>
                        <a:pt x="5" y="484"/>
                      </a:cubicBezTo>
                      <a:cubicBezTo>
                        <a:pt x="15" y="462"/>
                        <a:pt x="29" y="441"/>
                        <a:pt x="42" y="420"/>
                      </a:cubicBezTo>
                      <a:cubicBezTo>
                        <a:pt x="66" y="379"/>
                        <a:pt x="91" y="338"/>
                        <a:pt x="116" y="297"/>
                      </a:cubicBezTo>
                      <a:cubicBezTo>
                        <a:pt x="142" y="257"/>
                        <a:pt x="171" y="218"/>
                        <a:pt x="194" y="176"/>
                      </a:cubicBezTo>
                      <a:cubicBezTo>
                        <a:pt x="226" y="117"/>
                        <a:pt x="269" y="68"/>
                        <a:pt x="309" y="16"/>
                      </a:cubicBezTo>
                      <a:cubicBezTo>
                        <a:pt x="313" y="11"/>
                        <a:pt x="316" y="6"/>
                        <a:pt x="319" y="0"/>
                      </a:cubicBezTo>
                      <a:cubicBezTo>
                        <a:pt x="322" y="2"/>
                        <a:pt x="326" y="3"/>
                        <a:pt x="329" y="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73" name="Freeform 13"/>
                <p:cNvSpPr/>
                <p:nvPr/>
              </p:nvSpPr>
              <p:spPr bwMode="auto">
                <a:xfrm>
                  <a:off x="3609975" y="3101975"/>
                  <a:ext cx="1547813" cy="974725"/>
                </a:xfrm>
                <a:custGeom>
                  <a:avLst/>
                  <a:gdLst>
                    <a:gd name="T0" fmla="*/ 3 w 470"/>
                    <a:gd name="T1" fmla="*/ 0 h 296"/>
                    <a:gd name="T2" fmla="*/ 57 w 470"/>
                    <a:gd name="T3" fmla="*/ 21 h 296"/>
                    <a:gd name="T4" fmla="*/ 107 w 470"/>
                    <a:gd name="T5" fmla="*/ 60 h 296"/>
                    <a:gd name="T6" fmla="*/ 209 w 470"/>
                    <a:gd name="T7" fmla="*/ 130 h 296"/>
                    <a:gd name="T8" fmla="*/ 334 w 470"/>
                    <a:gd name="T9" fmla="*/ 196 h 296"/>
                    <a:gd name="T10" fmla="*/ 389 w 470"/>
                    <a:gd name="T11" fmla="*/ 213 h 296"/>
                    <a:gd name="T12" fmla="*/ 462 w 470"/>
                    <a:gd name="T13" fmla="*/ 257 h 296"/>
                    <a:gd name="T14" fmla="*/ 453 w 470"/>
                    <a:gd name="T15" fmla="*/ 281 h 296"/>
                    <a:gd name="T16" fmla="*/ 305 w 470"/>
                    <a:gd name="T17" fmla="*/ 283 h 296"/>
                    <a:gd name="T18" fmla="*/ 269 w 470"/>
                    <a:gd name="T19" fmla="*/ 257 h 296"/>
                    <a:gd name="T20" fmla="*/ 120 w 470"/>
                    <a:gd name="T21" fmla="*/ 120 h 296"/>
                    <a:gd name="T22" fmla="*/ 95 w 470"/>
                    <a:gd name="T23" fmla="*/ 100 h 296"/>
                    <a:gd name="T24" fmla="*/ 5 w 470"/>
                    <a:gd name="T25" fmla="*/ 15 h 296"/>
                    <a:gd name="T26" fmla="*/ 0 w 470"/>
                    <a:gd name="T27" fmla="*/ 8 h 296"/>
                    <a:gd name="T28" fmla="*/ 3 w 470"/>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96">
                      <a:moveTo>
                        <a:pt x="3" y="0"/>
                      </a:moveTo>
                      <a:cubicBezTo>
                        <a:pt x="21" y="7"/>
                        <a:pt x="41" y="12"/>
                        <a:pt x="57" y="21"/>
                      </a:cubicBezTo>
                      <a:cubicBezTo>
                        <a:pt x="75" y="32"/>
                        <a:pt x="90" y="48"/>
                        <a:pt x="107" y="60"/>
                      </a:cubicBezTo>
                      <a:cubicBezTo>
                        <a:pt x="141" y="84"/>
                        <a:pt x="174" y="109"/>
                        <a:pt x="209" y="130"/>
                      </a:cubicBezTo>
                      <a:cubicBezTo>
                        <a:pt x="249" y="154"/>
                        <a:pt x="292" y="175"/>
                        <a:pt x="334" y="196"/>
                      </a:cubicBezTo>
                      <a:cubicBezTo>
                        <a:pt x="351" y="204"/>
                        <a:pt x="370" y="208"/>
                        <a:pt x="389" y="213"/>
                      </a:cubicBezTo>
                      <a:cubicBezTo>
                        <a:pt x="418" y="219"/>
                        <a:pt x="444" y="232"/>
                        <a:pt x="462" y="257"/>
                      </a:cubicBezTo>
                      <a:cubicBezTo>
                        <a:pt x="470" y="269"/>
                        <a:pt x="470" y="276"/>
                        <a:pt x="453" y="281"/>
                      </a:cubicBezTo>
                      <a:cubicBezTo>
                        <a:pt x="404" y="296"/>
                        <a:pt x="354" y="287"/>
                        <a:pt x="305" y="283"/>
                      </a:cubicBezTo>
                      <a:cubicBezTo>
                        <a:pt x="292" y="282"/>
                        <a:pt x="278" y="268"/>
                        <a:pt x="269" y="257"/>
                      </a:cubicBezTo>
                      <a:cubicBezTo>
                        <a:pt x="225" y="205"/>
                        <a:pt x="175" y="159"/>
                        <a:pt x="120" y="120"/>
                      </a:cubicBezTo>
                      <a:cubicBezTo>
                        <a:pt x="111" y="114"/>
                        <a:pt x="103" y="107"/>
                        <a:pt x="95" y="100"/>
                      </a:cubicBezTo>
                      <a:cubicBezTo>
                        <a:pt x="65" y="72"/>
                        <a:pt x="35" y="44"/>
                        <a:pt x="5" y="15"/>
                      </a:cubicBezTo>
                      <a:cubicBezTo>
                        <a:pt x="3" y="13"/>
                        <a:pt x="2" y="10"/>
                        <a:pt x="0" y="8"/>
                      </a:cubicBezTo>
                      <a:cubicBezTo>
                        <a:pt x="1" y="5"/>
                        <a:pt x="2" y="3"/>
                        <a:pt x="3"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sp>
            <p:nvSpPr>
              <p:cNvPr id="1048974" name="Freeform 22"/>
              <p:cNvSpPr/>
              <p:nvPr/>
            </p:nvSpPr>
            <p:spPr bwMode="auto">
              <a:xfrm>
                <a:off x="10213975" y="2227262"/>
                <a:ext cx="309563" cy="671513"/>
              </a:xfrm>
              <a:custGeom>
                <a:avLst/>
                <a:gdLst>
                  <a:gd name="T0" fmla="*/ 12 w 94"/>
                  <a:gd name="T1" fmla="*/ 0 h 204"/>
                  <a:gd name="T2" fmla="*/ 75 w 94"/>
                  <a:gd name="T3" fmla="*/ 56 h 204"/>
                  <a:gd name="T4" fmla="*/ 93 w 94"/>
                  <a:gd name="T5" fmla="*/ 168 h 204"/>
                  <a:gd name="T6" fmla="*/ 90 w 94"/>
                  <a:gd name="T7" fmla="*/ 197 h 204"/>
                  <a:gd name="T8" fmla="*/ 75 w 94"/>
                  <a:gd name="T9" fmla="*/ 204 h 204"/>
                  <a:gd name="T10" fmla="*/ 29 w 94"/>
                  <a:gd name="T11" fmla="*/ 149 h 204"/>
                  <a:gd name="T12" fmla="*/ 17 w 94"/>
                  <a:gd name="T13" fmla="*/ 48 h 204"/>
                  <a:gd name="T14" fmla="*/ 4 w 94"/>
                  <a:gd name="T15" fmla="*/ 22 h 204"/>
                  <a:gd name="T16" fmla="*/ 2 w 94"/>
                  <a:gd name="T17" fmla="*/ 6 h 204"/>
                  <a:gd name="T18" fmla="*/ 12 w 94"/>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204">
                    <a:moveTo>
                      <a:pt x="12" y="0"/>
                    </a:moveTo>
                    <a:cubicBezTo>
                      <a:pt x="54" y="2"/>
                      <a:pt x="70" y="17"/>
                      <a:pt x="75" y="56"/>
                    </a:cubicBezTo>
                    <a:cubicBezTo>
                      <a:pt x="81" y="94"/>
                      <a:pt x="88" y="131"/>
                      <a:pt x="93" y="168"/>
                    </a:cubicBezTo>
                    <a:cubicBezTo>
                      <a:pt x="94" y="178"/>
                      <a:pt x="93" y="188"/>
                      <a:pt x="90" y="197"/>
                    </a:cubicBezTo>
                    <a:cubicBezTo>
                      <a:pt x="89" y="201"/>
                      <a:pt x="80" y="204"/>
                      <a:pt x="75" y="204"/>
                    </a:cubicBezTo>
                    <a:cubicBezTo>
                      <a:pt x="48" y="200"/>
                      <a:pt x="32" y="180"/>
                      <a:pt x="29" y="149"/>
                    </a:cubicBezTo>
                    <a:cubicBezTo>
                      <a:pt x="25" y="115"/>
                      <a:pt x="22" y="81"/>
                      <a:pt x="17" y="48"/>
                    </a:cubicBezTo>
                    <a:cubicBezTo>
                      <a:pt x="16" y="39"/>
                      <a:pt x="7" y="31"/>
                      <a:pt x="4" y="22"/>
                    </a:cubicBezTo>
                    <a:cubicBezTo>
                      <a:pt x="1" y="17"/>
                      <a:pt x="0" y="10"/>
                      <a:pt x="2" y="6"/>
                    </a:cubicBezTo>
                    <a:cubicBezTo>
                      <a:pt x="4" y="2"/>
                      <a:pt x="11" y="1"/>
                      <a:pt x="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cxnSp>
          <p:nvCxnSpPr>
            <p:cNvPr id="3145737" name="直接连接符 18"/>
            <p:cNvCxnSpPr>
              <a:cxnSpLocks/>
            </p:cNvCxnSpPr>
            <p:nvPr/>
          </p:nvCxnSpPr>
          <p:spPr>
            <a:xfrm>
              <a:off x="1659216" y="3578150"/>
              <a:ext cx="0" cy="331222"/>
            </a:xfrm>
            <a:prstGeom prst="line"/>
            <a:grpFill/>
            <a:ln>
              <a:solidFill>
                <a:srgbClr val="A1082E"/>
              </a:solidFill>
            </a:ln>
          </p:spPr>
          <p:style>
            <a:lnRef idx="1">
              <a:schemeClr val="accent1"/>
            </a:lnRef>
            <a:fillRef idx="0">
              <a:schemeClr val="accent1"/>
            </a:fillRef>
            <a:effectRef idx="0">
              <a:schemeClr val="accent1"/>
            </a:effectRef>
            <a:fontRef idx="minor">
              <a:schemeClr val="tx1"/>
            </a:fontRef>
          </p:style>
        </p:cxnSp>
        <p:grpSp>
          <p:nvGrpSpPr>
            <p:cNvPr id="60" name="组合 19"/>
            <p:cNvGrpSpPr/>
            <p:nvPr/>
          </p:nvGrpSpPr>
          <p:grpSpPr>
            <a:xfrm>
              <a:off x="1800636" y="3840902"/>
              <a:ext cx="1272043" cy="66679"/>
              <a:chOff x="-1525588" y="4864100"/>
              <a:chExt cx="13355638" cy="700088"/>
            </a:xfrm>
            <a:grpFill/>
          </p:grpSpPr>
          <p:sp>
            <p:nvSpPr>
              <p:cNvPr id="1048975" name="Freeform 14"/>
              <p:cNvSpPr/>
              <p:nvPr/>
            </p:nvSpPr>
            <p:spPr bwMode="auto">
              <a:xfrm>
                <a:off x="158750" y="4902200"/>
                <a:ext cx="698500" cy="590550"/>
              </a:xfrm>
              <a:custGeom>
                <a:avLst/>
                <a:gdLst>
                  <a:gd name="T0" fmla="*/ 51 w 212"/>
                  <a:gd name="T1" fmla="*/ 178 h 179"/>
                  <a:gd name="T2" fmla="*/ 2 w 212"/>
                  <a:gd name="T3" fmla="*/ 178 h 179"/>
                  <a:gd name="T4" fmla="*/ 21 w 212"/>
                  <a:gd name="T5" fmla="*/ 139 h 179"/>
                  <a:gd name="T6" fmla="*/ 21 w 212"/>
                  <a:gd name="T7" fmla="*/ 39 h 179"/>
                  <a:gd name="T8" fmla="*/ 0 w 212"/>
                  <a:gd name="T9" fmla="*/ 8 h 179"/>
                  <a:gd name="T10" fmla="*/ 2 w 212"/>
                  <a:gd name="T11" fmla="*/ 3 h 179"/>
                  <a:gd name="T12" fmla="*/ 56 w 212"/>
                  <a:gd name="T13" fmla="*/ 3 h 179"/>
                  <a:gd name="T14" fmla="*/ 65 w 212"/>
                  <a:gd name="T15" fmla="*/ 18 h 179"/>
                  <a:gd name="T16" fmla="*/ 106 w 212"/>
                  <a:gd name="T17" fmla="*/ 124 h 179"/>
                  <a:gd name="T18" fmla="*/ 145 w 212"/>
                  <a:gd name="T19" fmla="*/ 20 h 179"/>
                  <a:gd name="T20" fmla="*/ 173 w 212"/>
                  <a:gd name="T21" fmla="*/ 2 h 179"/>
                  <a:gd name="T22" fmla="*/ 211 w 212"/>
                  <a:gd name="T23" fmla="*/ 5 h 179"/>
                  <a:gd name="T24" fmla="*/ 191 w 212"/>
                  <a:gd name="T25" fmla="*/ 45 h 179"/>
                  <a:gd name="T26" fmla="*/ 191 w 212"/>
                  <a:gd name="T27" fmla="*/ 137 h 179"/>
                  <a:gd name="T28" fmla="*/ 212 w 212"/>
                  <a:gd name="T29" fmla="*/ 178 h 179"/>
                  <a:gd name="T30" fmla="*/ 136 w 212"/>
                  <a:gd name="T31" fmla="*/ 178 h 179"/>
                  <a:gd name="T32" fmla="*/ 155 w 212"/>
                  <a:gd name="T33" fmla="*/ 133 h 179"/>
                  <a:gd name="T34" fmla="*/ 151 w 212"/>
                  <a:gd name="T35" fmla="*/ 32 h 179"/>
                  <a:gd name="T36" fmla="*/ 96 w 212"/>
                  <a:gd name="T37" fmla="*/ 179 h 179"/>
                  <a:gd name="T38" fmla="*/ 90 w 212"/>
                  <a:gd name="T39" fmla="*/ 179 h 179"/>
                  <a:gd name="T40" fmla="*/ 35 w 212"/>
                  <a:gd name="T41" fmla="*/ 38 h 179"/>
                  <a:gd name="T42" fmla="*/ 31 w 212"/>
                  <a:gd name="T43" fmla="*/ 39 h 179"/>
                  <a:gd name="T44" fmla="*/ 32 w 212"/>
                  <a:gd name="T45" fmla="*/ 153 h 179"/>
                  <a:gd name="T46" fmla="*/ 51 w 212"/>
                  <a:gd name="T4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2" h="179">
                    <a:moveTo>
                      <a:pt x="51" y="178"/>
                    </a:moveTo>
                    <a:cubicBezTo>
                      <a:pt x="36" y="178"/>
                      <a:pt x="19" y="178"/>
                      <a:pt x="2" y="178"/>
                    </a:cubicBezTo>
                    <a:cubicBezTo>
                      <a:pt x="20" y="170"/>
                      <a:pt x="21" y="155"/>
                      <a:pt x="21" y="139"/>
                    </a:cubicBezTo>
                    <a:cubicBezTo>
                      <a:pt x="21" y="105"/>
                      <a:pt x="21" y="72"/>
                      <a:pt x="21" y="39"/>
                    </a:cubicBezTo>
                    <a:cubicBezTo>
                      <a:pt x="21" y="24"/>
                      <a:pt x="20" y="11"/>
                      <a:pt x="0" y="8"/>
                    </a:cubicBezTo>
                    <a:cubicBezTo>
                      <a:pt x="1" y="6"/>
                      <a:pt x="1" y="4"/>
                      <a:pt x="2" y="3"/>
                    </a:cubicBezTo>
                    <a:cubicBezTo>
                      <a:pt x="20" y="3"/>
                      <a:pt x="38" y="2"/>
                      <a:pt x="56" y="3"/>
                    </a:cubicBezTo>
                    <a:cubicBezTo>
                      <a:pt x="59" y="4"/>
                      <a:pt x="63" y="12"/>
                      <a:pt x="65" y="18"/>
                    </a:cubicBezTo>
                    <a:cubicBezTo>
                      <a:pt x="78" y="51"/>
                      <a:pt x="91" y="86"/>
                      <a:pt x="106" y="124"/>
                    </a:cubicBezTo>
                    <a:cubicBezTo>
                      <a:pt x="120" y="87"/>
                      <a:pt x="134" y="54"/>
                      <a:pt x="145" y="20"/>
                    </a:cubicBezTo>
                    <a:cubicBezTo>
                      <a:pt x="150" y="5"/>
                      <a:pt x="158" y="0"/>
                      <a:pt x="173" y="2"/>
                    </a:cubicBezTo>
                    <a:cubicBezTo>
                      <a:pt x="185" y="3"/>
                      <a:pt x="197" y="2"/>
                      <a:pt x="211" y="5"/>
                    </a:cubicBezTo>
                    <a:cubicBezTo>
                      <a:pt x="188" y="12"/>
                      <a:pt x="191" y="29"/>
                      <a:pt x="191" y="45"/>
                    </a:cubicBezTo>
                    <a:cubicBezTo>
                      <a:pt x="191" y="76"/>
                      <a:pt x="191" y="107"/>
                      <a:pt x="191" y="137"/>
                    </a:cubicBezTo>
                    <a:cubicBezTo>
                      <a:pt x="191" y="163"/>
                      <a:pt x="191" y="163"/>
                      <a:pt x="212" y="178"/>
                    </a:cubicBezTo>
                    <a:cubicBezTo>
                      <a:pt x="185" y="178"/>
                      <a:pt x="161" y="178"/>
                      <a:pt x="136" y="178"/>
                    </a:cubicBezTo>
                    <a:cubicBezTo>
                      <a:pt x="161" y="170"/>
                      <a:pt x="155" y="150"/>
                      <a:pt x="155" y="133"/>
                    </a:cubicBezTo>
                    <a:cubicBezTo>
                      <a:pt x="155" y="100"/>
                      <a:pt x="155" y="67"/>
                      <a:pt x="151" y="32"/>
                    </a:cubicBezTo>
                    <a:cubicBezTo>
                      <a:pt x="133" y="81"/>
                      <a:pt x="114" y="130"/>
                      <a:pt x="96" y="179"/>
                    </a:cubicBezTo>
                    <a:cubicBezTo>
                      <a:pt x="94" y="179"/>
                      <a:pt x="92" y="179"/>
                      <a:pt x="90" y="179"/>
                    </a:cubicBezTo>
                    <a:cubicBezTo>
                      <a:pt x="72" y="132"/>
                      <a:pt x="53" y="85"/>
                      <a:pt x="35" y="38"/>
                    </a:cubicBezTo>
                    <a:cubicBezTo>
                      <a:pt x="34" y="39"/>
                      <a:pt x="33" y="39"/>
                      <a:pt x="31" y="39"/>
                    </a:cubicBezTo>
                    <a:cubicBezTo>
                      <a:pt x="31" y="77"/>
                      <a:pt x="30" y="115"/>
                      <a:pt x="32" y="153"/>
                    </a:cubicBezTo>
                    <a:cubicBezTo>
                      <a:pt x="33" y="162"/>
                      <a:pt x="44" y="170"/>
                      <a:pt x="51" y="1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76" name="Freeform 15"/>
              <p:cNvSpPr/>
              <p:nvPr/>
            </p:nvSpPr>
            <p:spPr bwMode="auto">
              <a:xfrm>
                <a:off x="9802813" y="4916487"/>
                <a:ext cx="554038" cy="573088"/>
              </a:xfrm>
              <a:custGeom>
                <a:avLst/>
                <a:gdLst>
                  <a:gd name="T0" fmla="*/ 75 w 168"/>
                  <a:gd name="T1" fmla="*/ 0 h 174"/>
                  <a:gd name="T2" fmla="*/ 53 w 168"/>
                  <a:gd name="T3" fmla="*/ 76 h 174"/>
                  <a:gd name="T4" fmla="*/ 108 w 168"/>
                  <a:gd name="T5" fmla="*/ 76 h 174"/>
                  <a:gd name="T6" fmla="*/ 91 w 168"/>
                  <a:gd name="T7" fmla="*/ 0 h 174"/>
                  <a:gd name="T8" fmla="*/ 168 w 168"/>
                  <a:gd name="T9" fmla="*/ 0 h 174"/>
                  <a:gd name="T10" fmla="*/ 149 w 168"/>
                  <a:gd name="T11" fmla="*/ 40 h 174"/>
                  <a:gd name="T12" fmla="*/ 149 w 168"/>
                  <a:gd name="T13" fmla="*/ 136 h 174"/>
                  <a:gd name="T14" fmla="*/ 168 w 168"/>
                  <a:gd name="T15" fmla="*/ 174 h 174"/>
                  <a:gd name="T16" fmla="*/ 90 w 168"/>
                  <a:gd name="T17" fmla="*/ 174 h 174"/>
                  <a:gd name="T18" fmla="*/ 112 w 168"/>
                  <a:gd name="T19" fmla="*/ 91 h 174"/>
                  <a:gd name="T20" fmla="*/ 56 w 168"/>
                  <a:gd name="T21" fmla="*/ 91 h 174"/>
                  <a:gd name="T22" fmla="*/ 57 w 168"/>
                  <a:gd name="T23" fmla="*/ 153 h 174"/>
                  <a:gd name="T24" fmla="*/ 74 w 168"/>
                  <a:gd name="T25" fmla="*/ 173 h 174"/>
                  <a:gd name="T26" fmla="*/ 0 w 168"/>
                  <a:gd name="T27" fmla="*/ 173 h 174"/>
                  <a:gd name="T28" fmla="*/ 17 w 168"/>
                  <a:gd name="T29" fmla="*/ 135 h 174"/>
                  <a:gd name="T30" fmla="*/ 17 w 168"/>
                  <a:gd name="T31" fmla="*/ 41 h 174"/>
                  <a:gd name="T32" fmla="*/ 0 w 168"/>
                  <a:gd name="T33" fmla="*/ 0 h 174"/>
                  <a:gd name="T34" fmla="*/ 75 w 168"/>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8" h="174">
                    <a:moveTo>
                      <a:pt x="75" y="0"/>
                    </a:moveTo>
                    <a:cubicBezTo>
                      <a:pt x="38" y="19"/>
                      <a:pt x="65" y="51"/>
                      <a:pt x="53" y="76"/>
                    </a:cubicBezTo>
                    <a:cubicBezTo>
                      <a:pt x="75" y="76"/>
                      <a:pt x="91" y="76"/>
                      <a:pt x="108" y="76"/>
                    </a:cubicBezTo>
                    <a:cubicBezTo>
                      <a:pt x="117" y="34"/>
                      <a:pt x="113" y="16"/>
                      <a:pt x="91" y="0"/>
                    </a:cubicBezTo>
                    <a:cubicBezTo>
                      <a:pt x="118" y="0"/>
                      <a:pt x="143" y="0"/>
                      <a:pt x="168" y="0"/>
                    </a:cubicBezTo>
                    <a:cubicBezTo>
                      <a:pt x="148" y="8"/>
                      <a:pt x="149" y="23"/>
                      <a:pt x="149" y="40"/>
                    </a:cubicBezTo>
                    <a:cubicBezTo>
                      <a:pt x="150" y="72"/>
                      <a:pt x="150" y="104"/>
                      <a:pt x="149" y="136"/>
                    </a:cubicBezTo>
                    <a:cubicBezTo>
                      <a:pt x="149" y="152"/>
                      <a:pt x="150" y="166"/>
                      <a:pt x="168" y="174"/>
                    </a:cubicBezTo>
                    <a:cubicBezTo>
                      <a:pt x="143" y="174"/>
                      <a:pt x="118" y="174"/>
                      <a:pt x="90" y="174"/>
                    </a:cubicBezTo>
                    <a:cubicBezTo>
                      <a:pt x="127" y="151"/>
                      <a:pt x="104" y="119"/>
                      <a:pt x="112" y="91"/>
                    </a:cubicBezTo>
                    <a:cubicBezTo>
                      <a:pt x="92" y="91"/>
                      <a:pt x="75" y="91"/>
                      <a:pt x="56" y="91"/>
                    </a:cubicBezTo>
                    <a:cubicBezTo>
                      <a:pt x="56" y="112"/>
                      <a:pt x="55" y="133"/>
                      <a:pt x="57" y="153"/>
                    </a:cubicBezTo>
                    <a:cubicBezTo>
                      <a:pt x="58" y="160"/>
                      <a:pt x="68" y="166"/>
                      <a:pt x="74" y="173"/>
                    </a:cubicBezTo>
                    <a:cubicBezTo>
                      <a:pt x="50" y="173"/>
                      <a:pt x="25" y="173"/>
                      <a:pt x="0" y="173"/>
                    </a:cubicBezTo>
                    <a:cubicBezTo>
                      <a:pt x="17" y="165"/>
                      <a:pt x="17" y="150"/>
                      <a:pt x="17" y="135"/>
                    </a:cubicBezTo>
                    <a:cubicBezTo>
                      <a:pt x="16" y="103"/>
                      <a:pt x="17" y="72"/>
                      <a:pt x="17" y="41"/>
                    </a:cubicBezTo>
                    <a:cubicBezTo>
                      <a:pt x="17" y="25"/>
                      <a:pt x="19" y="8"/>
                      <a:pt x="0" y="0"/>
                    </a:cubicBezTo>
                    <a:cubicBezTo>
                      <a:pt x="25" y="0"/>
                      <a:pt x="50" y="0"/>
                      <a:pt x="7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77" name="Freeform 16"/>
              <p:cNvSpPr>
                <a:spLocks noEditPoints="1"/>
              </p:cNvSpPr>
              <p:nvPr/>
            </p:nvSpPr>
            <p:spPr bwMode="auto">
              <a:xfrm>
                <a:off x="-1525588" y="4886325"/>
                <a:ext cx="514350" cy="628650"/>
              </a:xfrm>
              <a:custGeom>
                <a:avLst/>
                <a:gdLst>
                  <a:gd name="T0" fmla="*/ 2 w 156"/>
                  <a:gd name="T1" fmla="*/ 182 h 191"/>
                  <a:gd name="T2" fmla="*/ 0 w 156"/>
                  <a:gd name="T3" fmla="*/ 7 h 191"/>
                  <a:gd name="T4" fmla="*/ 115 w 156"/>
                  <a:gd name="T5" fmla="*/ 15 h 191"/>
                  <a:gd name="T6" fmla="*/ 127 w 156"/>
                  <a:gd name="T7" fmla="*/ 84 h 191"/>
                  <a:gd name="T8" fmla="*/ 107 w 156"/>
                  <a:gd name="T9" fmla="*/ 101 h 191"/>
                  <a:gd name="T10" fmla="*/ 156 w 156"/>
                  <a:gd name="T11" fmla="*/ 182 h 191"/>
                  <a:gd name="T12" fmla="*/ 94 w 156"/>
                  <a:gd name="T13" fmla="*/ 157 h 191"/>
                  <a:gd name="T14" fmla="*/ 61 w 156"/>
                  <a:gd name="T15" fmla="*/ 101 h 191"/>
                  <a:gd name="T16" fmla="*/ 77 w 156"/>
                  <a:gd name="T17" fmla="*/ 182 h 191"/>
                  <a:gd name="T18" fmla="*/ 2 w 156"/>
                  <a:gd name="T19" fmla="*/ 182 h 191"/>
                  <a:gd name="T20" fmla="*/ 57 w 156"/>
                  <a:gd name="T21" fmla="*/ 92 h 191"/>
                  <a:gd name="T22" fmla="*/ 62 w 156"/>
                  <a:gd name="T23" fmla="*/ 97 h 191"/>
                  <a:gd name="T24" fmla="*/ 93 w 156"/>
                  <a:gd name="T25" fmla="*/ 77 h 191"/>
                  <a:gd name="T26" fmla="*/ 90 w 156"/>
                  <a:gd name="T27" fmla="*/ 26 h 191"/>
                  <a:gd name="T28" fmla="*/ 66 w 156"/>
                  <a:gd name="T29" fmla="*/ 18 h 191"/>
                  <a:gd name="T30" fmla="*/ 57 w 156"/>
                  <a:gd name="T31" fmla="*/ 28 h 191"/>
                  <a:gd name="T32" fmla="*/ 57 w 156"/>
                  <a:gd name="T33" fmla="*/ 9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191">
                    <a:moveTo>
                      <a:pt x="2" y="182"/>
                    </a:moveTo>
                    <a:cubicBezTo>
                      <a:pt x="25" y="160"/>
                      <a:pt x="25" y="31"/>
                      <a:pt x="0" y="7"/>
                    </a:cubicBezTo>
                    <a:cubicBezTo>
                      <a:pt x="41" y="9"/>
                      <a:pt x="79" y="0"/>
                      <a:pt x="115" y="15"/>
                    </a:cubicBezTo>
                    <a:cubicBezTo>
                      <a:pt x="142" y="26"/>
                      <a:pt x="148" y="62"/>
                      <a:pt x="127" y="84"/>
                    </a:cubicBezTo>
                    <a:cubicBezTo>
                      <a:pt x="122" y="90"/>
                      <a:pt x="114" y="95"/>
                      <a:pt x="107" y="101"/>
                    </a:cubicBezTo>
                    <a:cubicBezTo>
                      <a:pt x="123" y="128"/>
                      <a:pt x="139" y="155"/>
                      <a:pt x="156" y="182"/>
                    </a:cubicBezTo>
                    <a:cubicBezTo>
                      <a:pt x="121" y="191"/>
                      <a:pt x="112" y="188"/>
                      <a:pt x="94" y="157"/>
                    </a:cubicBezTo>
                    <a:cubicBezTo>
                      <a:pt x="84" y="139"/>
                      <a:pt x="73" y="122"/>
                      <a:pt x="61" y="101"/>
                    </a:cubicBezTo>
                    <a:cubicBezTo>
                      <a:pt x="50" y="139"/>
                      <a:pt x="55" y="168"/>
                      <a:pt x="77" y="182"/>
                    </a:cubicBezTo>
                    <a:cubicBezTo>
                      <a:pt x="51" y="182"/>
                      <a:pt x="28" y="182"/>
                      <a:pt x="2" y="182"/>
                    </a:cubicBezTo>
                    <a:close/>
                    <a:moveTo>
                      <a:pt x="57" y="92"/>
                    </a:moveTo>
                    <a:cubicBezTo>
                      <a:pt x="59" y="93"/>
                      <a:pt x="60" y="95"/>
                      <a:pt x="62" y="97"/>
                    </a:cubicBezTo>
                    <a:cubicBezTo>
                      <a:pt x="73" y="90"/>
                      <a:pt x="91" y="86"/>
                      <a:pt x="93" y="77"/>
                    </a:cubicBezTo>
                    <a:cubicBezTo>
                      <a:pt x="97" y="61"/>
                      <a:pt x="94" y="42"/>
                      <a:pt x="90" y="26"/>
                    </a:cubicBezTo>
                    <a:cubicBezTo>
                      <a:pt x="89" y="21"/>
                      <a:pt x="74" y="19"/>
                      <a:pt x="66" y="18"/>
                    </a:cubicBezTo>
                    <a:cubicBezTo>
                      <a:pt x="63" y="17"/>
                      <a:pt x="57" y="25"/>
                      <a:pt x="57" y="28"/>
                    </a:cubicBezTo>
                    <a:cubicBezTo>
                      <a:pt x="56" y="49"/>
                      <a:pt x="57" y="71"/>
                      <a:pt x="57" y="9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78" name="Freeform 17"/>
              <p:cNvSpPr>
                <a:spLocks noEditPoints="1"/>
              </p:cNvSpPr>
              <p:nvPr/>
            </p:nvSpPr>
            <p:spPr bwMode="auto">
              <a:xfrm>
                <a:off x="4838700" y="4906962"/>
                <a:ext cx="514350" cy="608013"/>
              </a:xfrm>
              <a:custGeom>
                <a:avLst/>
                <a:gdLst>
                  <a:gd name="T0" fmla="*/ 56 w 156"/>
                  <a:gd name="T1" fmla="*/ 96 h 185"/>
                  <a:gd name="T2" fmla="*/ 78 w 156"/>
                  <a:gd name="T3" fmla="*/ 177 h 185"/>
                  <a:gd name="T4" fmla="*/ 1 w 156"/>
                  <a:gd name="T5" fmla="*/ 177 h 185"/>
                  <a:gd name="T6" fmla="*/ 18 w 156"/>
                  <a:gd name="T7" fmla="*/ 130 h 185"/>
                  <a:gd name="T8" fmla="*/ 18 w 156"/>
                  <a:gd name="T9" fmla="*/ 38 h 185"/>
                  <a:gd name="T10" fmla="*/ 0 w 156"/>
                  <a:gd name="T11" fmla="*/ 3 h 185"/>
                  <a:gd name="T12" fmla="*/ 13 w 156"/>
                  <a:gd name="T13" fmla="*/ 1 h 185"/>
                  <a:gd name="T14" fmla="*/ 85 w 156"/>
                  <a:gd name="T15" fmla="*/ 2 h 185"/>
                  <a:gd name="T16" fmla="*/ 138 w 156"/>
                  <a:gd name="T17" fmla="*/ 36 h 185"/>
                  <a:gd name="T18" fmla="*/ 107 w 156"/>
                  <a:gd name="T19" fmla="*/ 94 h 185"/>
                  <a:gd name="T20" fmla="*/ 156 w 156"/>
                  <a:gd name="T21" fmla="*/ 176 h 185"/>
                  <a:gd name="T22" fmla="*/ 94 w 156"/>
                  <a:gd name="T23" fmla="*/ 150 h 185"/>
                  <a:gd name="T24" fmla="*/ 65 w 156"/>
                  <a:gd name="T25" fmla="*/ 101 h 185"/>
                  <a:gd name="T26" fmla="*/ 56 w 156"/>
                  <a:gd name="T27" fmla="*/ 96 h 185"/>
                  <a:gd name="T28" fmla="*/ 57 w 156"/>
                  <a:gd name="T29" fmla="*/ 87 h 185"/>
                  <a:gd name="T30" fmla="*/ 95 w 156"/>
                  <a:gd name="T31" fmla="*/ 71 h 185"/>
                  <a:gd name="T32" fmla="*/ 89 w 156"/>
                  <a:gd name="T33" fmla="*/ 19 h 185"/>
                  <a:gd name="T34" fmla="*/ 66 w 156"/>
                  <a:gd name="T35" fmla="*/ 12 h 185"/>
                  <a:gd name="T36" fmla="*/ 57 w 156"/>
                  <a:gd name="T37" fmla="*/ 22 h 185"/>
                  <a:gd name="T38" fmla="*/ 57 w 156"/>
                  <a:gd name="T39" fmla="*/ 8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85">
                    <a:moveTo>
                      <a:pt x="56" y="96"/>
                    </a:moveTo>
                    <a:cubicBezTo>
                      <a:pt x="62" y="125"/>
                      <a:pt x="42" y="155"/>
                      <a:pt x="78" y="177"/>
                    </a:cubicBezTo>
                    <a:cubicBezTo>
                      <a:pt x="50" y="177"/>
                      <a:pt x="25" y="177"/>
                      <a:pt x="1" y="177"/>
                    </a:cubicBezTo>
                    <a:cubicBezTo>
                      <a:pt x="23" y="167"/>
                      <a:pt x="18" y="147"/>
                      <a:pt x="18" y="130"/>
                    </a:cubicBezTo>
                    <a:cubicBezTo>
                      <a:pt x="18" y="99"/>
                      <a:pt x="18" y="69"/>
                      <a:pt x="18" y="38"/>
                    </a:cubicBezTo>
                    <a:cubicBezTo>
                      <a:pt x="18" y="23"/>
                      <a:pt x="19" y="9"/>
                      <a:pt x="0" y="3"/>
                    </a:cubicBezTo>
                    <a:cubicBezTo>
                      <a:pt x="4" y="2"/>
                      <a:pt x="9" y="1"/>
                      <a:pt x="13" y="1"/>
                    </a:cubicBezTo>
                    <a:cubicBezTo>
                      <a:pt x="37" y="1"/>
                      <a:pt x="61" y="0"/>
                      <a:pt x="85" y="2"/>
                    </a:cubicBezTo>
                    <a:cubicBezTo>
                      <a:pt x="116" y="4"/>
                      <a:pt x="133" y="16"/>
                      <a:pt x="138" y="36"/>
                    </a:cubicBezTo>
                    <a:cubicBezTo>
                      <a:pt x="144" y="58"/>
                      <a:pt x="135" y="75"/>
                      <a:pt x="107" y="94"/>
                    </a:cubicBezTo>
                    <a:cubicBezTo>
                      <a:pt x="123" y="122"/>
                      <a:pt x="140" y="149"/>
                      <a:pt x="156" y="176"/>
                    </a:cubicBezTo>
                    <a:cubicBezTo>
                      <a:pt x="118" y="185"/>
                      <a:pt x="113" y="183"/>
                      <a:pt x="94" y="150"/>
                    </a:cubicBezTo>
                    <a:cubicBezTo>
                      <a:pt x="85" y="134"/>
                      <a:pt x="75" y="117"/>
                      <a:pt x="65" y="101"/>
                    </a:cubicBezTo>
                    <a:cubicBezTo>
                      <a:pt x="64" y="100"/>
                      <a:pt x="62" y="100"/>
                      <a:pt x="56" y="96"/>
                    </a:cubicBezTo>
                    <a:close/>
                    <a:moveTo>
                      <a:pt x="57" y="87"/>
                    </a:moveTo>
                    <a:cubicBezTo>
                      <a:pt x="73" y="86"/>
                      <a:pt x="88" y="87"/>
                      <a:pt x="95" y="71"/>
                    </a:cubicBezTo>
                    <a:cubicBezTo>
                      <a:pt x="102" y="53"/>
                      <a:pt x="102" y="34"/>
                      <a:pt x="89" y="19"/>
                    </a:cubicBezTo>
                    <a:cubicBezTo>
                      <a:pt x="85" y="13"/>
                      <a:pt x="74" y="12"/>
                      <a:pt x="66" y="12"/>
                    </a:cubicBezTo>
                    <a:cubicBezTo>
                      <a:pt x="63" y="12"/>
                      <a:pt x="57" y="19"/>
                      <a:pt x="57" y="22"/>
                    </a:cubicBezTo>
                    <a:cubicBezTo>
                      <a:pt x="56" y="43"/>
                      <a:pt x="57" y="64"/>
                      <a:pt x="57" y="8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79" name="Freeform 18"/>
              <p:cNvSpPr>
                <a:spLocks noEditPoints="1"/>
              </p:cNvSpPr>
              <p:nvPr/>
            </p:nvSpPr>
            <p:spPr bwMode="auto">
              <a:xfrm>
                <a:off x="7708900" y="4889500"/>
                <a:ext cx="557213" cy="674688"/>
              </a:xfrm>
              <a:custGeom>
                <a:avLst/>
                <a:gdLst>
                  <a:gd name="T0" fmla="*/ 0 w 169"/>
                  <a:gd name="T1" fmla="*/ 95 h 205"/>
                  <a:gd name="T2" fmla="*/ 87 w 169"/>
                  <a:gd name="T3" fmla="*/ 2 h 205"/>
                  <a:gd name="T4" fmla="*/ 166 w 169"/>
                  <a:gd name="T5" fmla="*/ 93 h 205"/>
                  <a:gd name="T6" fmla="*/ 54 w 169"/>
                  <a:gd name="T7" fmla="*/ 183 h 205"/>
                  <a:gd name="T8" fmla="*/ 0 w 169"/>
                  <a:gd name="T9" fmla="*/ 95 h 205"/>
                  <a:gd name="T10" fmla="*/ 40 w 169"/>
                  <a:gd name="T11" fmla="*/ 95 h 205"/>
                  <a:gd name="T12" fmla="*/ 50 w 169"/>
                  <a:gd name="T13" fmla="*/ 152 h 205"/>
                  <a:gd name="T14" fmla="*/ 83 w 169"/>
                  <a:gd name="T15" fmla="*/ 179 h 205"/>
                  <a:gd name="T16" fmla="*/ 115 w 169"/>
                  <a:gd name="T17" fmla="*/ 154 h 205"/>
                  <a:gd name="T18" fmla="*/ 115 w 169"/>
                  <a:gd name="T19" fmla="*/ 37 h 205"/>
                  <a:gd name="T20" fmla="*/ 82 w 169"/>
                  <a:gd name="T21" fmla="*/ 12 h 205"/>
                  <a:gd name="T22" fmla="*/ 50 w 169"/>
                  <a:gd name="T23" fmla="*/ 40 h 205"/>
                  <a:gd name="T24" fmla="*/ 40 w 169"/>
                  <a:gd name="T25"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205">
                    <a:moveTo>
                      <a:pt x="0" y="95"/>
                    </a:moveTo>
                    <a:cubicBezTo>
                      <a:pt x="0" y="40"/>
                      <a:pt x="37" y="0"/>
                      <a:pt x="87" y="2"/>
                    </a:cubicBezTo>
                    <a:cubicBezTo>
                      <a:pt x="132" y="3"/>
                      <a:pt x="164" y="40"/>
                      <a:pt x="166" y="93"/>
                    </a:cubicBezTo>
                    <a:cubicBezTo>
                      <a:pt x="169" y="159"/>
                      <a:pt x="112" y="205"/>
                      <a:pt x="54" y="183"/>
                    </a:cubicBezTo>
                    <a:cubicBezTo>
                      <a:pt x="22" y="171"/>
                      <a:pt x="0" y="135"/>
                      <a:pt x="0" y="95"/>
                    </a:cubicBezTo>
                    <a:close/>
                    <a:moveTo>
                      <a:pt x="40" y="95"/>
                    </a:moveTo>
                    <a:cubicBezTo>
                      <a:pt x="43" y="114"/>
                      <a:pt x="45" y="133"/>
                      <a:pt x="50" y="152"/>
                    </a:cubicBezTo>
                    <a:cubicBezTo>
                      <a:pt x="54" y="167"/>
                      <a:pt x="65" y="179"/>
                      <a:pt x="83" y="179"/>
                    </a:cubicBezTo>
                    <a:cubicBezTo>
                      <a:pt x="100" y="179"/>
                      <a:pt x="110" y="169"/>
                      <a:pt x="115" y="154"/>
                    </a:cubicBezTo>
                    <a:cubicBezTo>
                      <a:pt x="129" y="115"/>
                      <a:pt x="129" y="75"/>
                      <a:pt x="115" y="37"/>
                    </a:cubicBezTo>
                    <a:cubicBezTo>
                      <a:pt x="110" y="22"/>
                      <a:pt x="99" y="11"/>
                      <a:pt x="82" y="12"/>
                    </a:cubicBezTo>
                    <a:cubicBezTo>
                      <a:pt x="64" y="12"/>
                      <a:pt x="54" y="24"/>
                      <a:pt x="50" y="40"/>
                    </a:cubicBezTo>
                    <a:cubicBezTo>
                      <a:pt x="45" y="57"/>
                      <a:pt x="43" y="76"/>
                      <a:pt x="40"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80" name="Freeform 19"/>
              <p:cNvSpPr/>
              <p:nvPr/>
            </p:nvSpPr>
            <p:spPr bwMode="auto">
              <a:xfrm>
                <a:off x="4294188" y="4916487"/>
                <a:ext cx="477838" cy="576263"/>
              </a:xfrm>
              <a:custGeom>
                <a:avLst/>
                <a:gdLst>
                  <a:gd name="T0" fmla="*/ 134 w 145"/>
                  <a:gd name="T1" fmla="*/ 0 h 175"/>
                  <a:gd name="T2" fmla="*/ 134 w 145"/>
                  <a:gd name="T3" fmla="*/ 48 h 175"/>
                  <a:gd name="T4" fmla="*/ 130 w 145"/>
                  <a:gd name="T5" fmla="*/ 49 h 175"/>
                  <a:gd name="T6" fmla="*/ 123 w 145"/>
                  <a:gd name="T7" fmla="*/ 33 h 175"/>
                  <a:gd name="T8" fmla="*/ 98 w 145"/>
                  <a:gd name="T9" fmla="*/ 10 h 175"/>
                  <a:gd name="T10" fmla="*/ 59 w 145"/>
                  <a:gd name="T11" fmla="*/ 39 h 175"/>
                  <a:gd name="T12" fmla="*/ 59 w 145"/>
                  <a:gd name="T13" fmla="*/ 77 h 175"/>
                  <a:gd name="T14" fmla="*/ 101 w 145"/>
                  <a:gd name="T15" fmla="*/ 43 h 175"/>
                  <a:gd name="T16" fmla="*/ 101 w 145"/>
                  <a:gd name="T17" fmla="*/ 126 h 175"/>
                  <a:gd name="T18" fmla="*/ 59 w 145"/>
                  <a:gd name="T19" fmla="*/ 91 h 175"/>
                  <a:gd name="T20" fmla="*/ 60 w 145"/>
                  <a:gd name="T21" fmla="*/ 153 h 175"/>
                  <a:gd name="T22" fmla="*/ 76 w 145"/>
                  <a:gd name="T23" fmla="*/ 166 h 175"/>
                  <a:gd name="T24" fmla="*/ 130 w 145"/>
                  <a:gd name="T25" fmla="*/ 139 h 175"/>
                  <a:gd name="T26" fmla="*/ 140 w 145"/>
                  <a:gd name="T27" fmla="*/ 122 h 175"/>
                  <a:gd name="T28" fmla="*/ 145 w 145"/>
                  <a:gd name="T29" fmla="*/ 123 h 175"/>
                  <a:gd name="T30" fmla="*/ 137 w 145"/>
                  <a:gd name="T31" fmla="*/ 170 h 175"/>
                  <a:gd name="T32" fmla="*/ 127 w 145"/>
                  <a:gd name="T33" fmla="*/ 175 h 175"/>
                  <a:gd name="T34" fmla="*/ 4 w 145"/>
                  <a:gd name="T35" fmla="*/ 175 h 175"/>
                  <a:gd name="T36" fmla="*/ 0 w 145"/>
                  <a:gd name="T37" fmla="*/ 171 h 175"/>
                  <a:gd name="T38" fmla="*/ 21 w 145"/>
                  <a:gd name="T39" fmla="*/ 136 h 175"/>
                  <a:gd name="T40" fmla="*/ 21 w 145"/>
                  <a:gd name="T41" fmla="*/ 34 h 175"/>
                  <a:gd name="T42" fmla="*/ 2 w 145"/>
                  <a:gd name="T43" fmla="*/ 0 h 175"/>
                  <a:gd name="T44" fmla="*/ 134 w 145"/>
                  <a:gd name="T4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175">
                    <a:moveTo>
                      <a:pt x="134" y="0"/>
                    </a:moveTo>
                    <a:cubicBezTo>
                      <a:pt x="134" y="17"/>
                      <a:pt x="134" y="32"/>
                      <a:pt x="134" y="48"/>
                    </a:cubicBezTo>
                    <a:cubicBezTo>
                      <a:pt x="133" y="48"/>
                      <a:pt x="131" y="49"/>
                      <a:pt x="130" y="49"/>
                    </a:cubicBezTo>
                    <a:cubicBezTo>
                      <a:pt x="128" y="44"/>
                      <a:pt x="127" y="37"/>
                      <a:pt x="123" y="33"/>
                    </a:cubicBezTo>
                    <a:cubicBezTo>
                      <a:pt x="116" y="24"/>
                      <a:pt x="108" y="14"/>
                      <a:pt x="98" y="10"/>
                    </a:cubicBezTo>
                    <a:cubicBezTo>
                      <a:pt x="67" y="0"/>
                      <a:pt x="59" y="7"/>
                      <a:pt x="59" y="39"/>
                    </a:cubicBezTo>
                    <a:cubicBezTo>
                      <a:pt x="59" y="52"/>
                      <a:pt x="59" y="64"/>
                      <a:pt x="59" y="77"/>
                    </a:cubicBezTo>
                    <a:cubicBezTo>
                      <a:pt x="89" y="83"/>
                      <a:pt x="90" y="59"/>
                      <a:pt x="101" y="43"/>
                    </a:cubicBezTo>
                    <a:cubicBezTo>
                      <a:pt x="101" y="71"/>
                      <a:pt x="101" y="98"/>
                      <a:pt x="101" y="126"/>
                    </a:cubicBezTo>
                    <a:cubicBezTo>
                      <a:pt x="91" y="110"/>
                      <a:pt x="89" y="87"/>
                      <a:pt x="59" y="91"/>
                    </a:cubicBezTo>
                    <a:cubicBezTo>
                      <a:pt x="59" y="111"/>
                      <a:pt x="58" y="132"/>
                      <a:pt x="60" y="153"/>
                    </a:cubicBezTo>
                    <a:cubicBezTo>
                      <a:pt x="61" y="158"/>
                      <a:pt x="70" y="165"/>
                      <a:pt x="76" y="166"/>
                    </a:cubicBezTo>
                    <a:cubicBezTo>
                      <a:pt x="99" y="167"/>
                      <a:pt x="118" y="159"/>
                      <a:pt x="130" y="139"/>
                    </a:cubicBezTo>
                    <a:cubicBezTo>
                      <a:pt x="133" y="133"/>
                      <a:pt x="137" y="128"/>
                      <a:pt x="140" y="122"/>
                    </a:cubicBezTo>
                    <a:cubicBezTo>
                      <a:pt x="142" y="123"/>
                      <a:pt x="143" y="123"/>
                      <a:pt x="145" y="123"/>
                    </a:cubicBezTo>
                    <a:cubicBezTo>
                      <a:pt x="142" y="139"/>
                      <a:pt x="140" y="155"/>
                      <a:pt x="137" y="170"/>
                    </a:cubicBezTo>
                    <a:cubicBezTo>
                      <a:pt x="136" y="172"/>
                      <a:pt x="131" y="175"/>
                      <a:pt x="127" y="175"/>
                    </a:cubicBezTo>
                    <a:cubicBezTo>
                      <a:pt x="86" y="175"/>
                      <a:pt x="45" y="175"/>
                      <a:pt x="4" y="175"/>
                    </a:cubicBezTo>
                    <a:cubicBezTo>
                      <a:pt x="3" y="175"/>
                      <a:pt x="2" y="173"/>
                      <a:pt x="0" y="171"/>
                    </a:cubicBezTo>
                    <a:cubicBezTo>
                      <a:pt x="20" y="167"/>
                      <a:pt x="21" y="152"/>
                      <a:pt x="21" y="136"/>
                    </a:cubicBezTo>
                    <a:cubicBezTo>
                      <a:pt x="20" y="102"/>
                      <a:pt x="20" y="68"/>
                      <a:pt x="21" y="34"/>
                    </a:cubicBezTo>
                    <a:cubicBezTo>
                      <a:pt x="21" y="19"/>
                      <a:pt x="20" y="6"/>
                      <a:pt x="2" y="0"/>
                    </a:cubicBezTo>
                    <a:cubicBezTo>
                      <a:pt x="45" y="0"/>
                      <a:pt x="89" y="0"/>
                      <a:pt x="13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81" name="Freeform 20"/>
              <p:cNvSpPr/>
              <p:nvPr/>
            </p:nvSpPr>
            <p:spPr bwMode="auto">
              <a:xfrm>
                <a:off x="-419100" y="4886325"/>
                <a:ext cx="517525" cy="625475"/>
              </a:xfrm>
              <a:custGeom>
                <a:avLst/>
                <a:gdLst>
                  <a:gd name="T0" fmla="*/ 136 w 157"/>
                  <a:gd name="T1" fmla="*/ 190 h 190"/>
                  <a:gd name="T2" fmla="*/ 32 w 157"/>
                  <a:gd name="T3" fmla="*/ 49 h 190"/>
                  <a:gd name="T4" fmla="*/ 33 w 157"/>
                  <a:gd name="T5" fmla="*/ 161 h 190"/>
                  <a:gd name="T6" fmla="*/ 51 w 157"/>
                  <a:gd name="T7" fmla="*/ 183 h 190"/>
                  <a:gd name="T8" fmla="*/ 1 w 157"/>
                  <a:gd name="T9" fmla="*/ 183 h 190"/>
                  <a:gd name="T10" fmla="*/ 20 w 157"/>
                  <a:gd name="T11" fmla="*/ 145 h 190"/>
                  <a:gd name="T12" fmla="*/ 20 w 157"/>
                  <a:gd name="T13" fmla="*/ 63 h 190"/>
                  <a:gd name="T14" fmla="*/ 0 w 157"/>
                  <a:gd name="T15" fmla="*/ 12 h 190"/>
                  <a:gd name="T16" fmla="*/ 66 w 157"/>
                  <a:gd name="T17" fmla="*/ 29 h 190"/>
                  <a:gd name="T18" fmla="*/ 130 w 157"/>
                  <a:gd name="T19" fmla="*/ 116 h 190"/>
                  <a:gd name="T20" fmla="*/ 129 w 157"/>
                  <a:gd name="T21" fmla="*/ 32 h 190"/>
                  <a:gd name="T22" fmla="*/ 112 w 157"/>
                  <a:gd name="T23" fmla="*/ 9 h 190"/>
                  <a:gd name="T24" fmla="*/ 157 w 157"/>
                  <a:gd name="T25" fmla="*/ 9 h 190"/>
                  <a:gd name="T26" fmla="*/ 142 w 157"/>
                  <a:gd name="T27" fmla="*/ 47 h 190"/>
                  <a:gd name="T28" fmla="*/ 142 w 157"/>
                  <a:gd name="T29" fmla="*/ 171 h 190"/>
                  <a:gd name="T30" fmla="*/ 141 w 157"/>
                  <a:gd name="T31" fmla="*/ 188 h 190"/>
                  <a:gd name="T32" fmla="*/ 136 w 157"/>
                  <a:gd name="T33"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90">
                    <a:moveTo>
                      <a:pt x="136" y="190"/>
                    </a:moveTo>
                    <a:cubicBezTo>
                      <a:pt x="102" y="145"/>
                      <a:pt x="69" y="99"/>
                      <a:pt x="32" y="49"/>
                    </a:cubicBezTo>
                    <a:cubicBezTo>
                      <a:pt x="32" y="90"/>
                      <a:pt x="31" y="125"/>
                      <a:pt x="33" y="161"/>
                    </a:cubicBezTo>
                    <a:cubicBezTo>
                      <a:pt x="33" y="168"/>
                      <a:pt x="44" y="175"/>
                      <a:pt x="51" y="183"/>
                    </a:cubicBezTo>
                    <a:cubicBezTo>
                      <a:pt x="35" y="183"/>
                      <a:pt x="18" y="183"/>
                      <a:pt x="1" y="183"/>
                    </a:cubicBezTo>
                    <a:cubicBezTo>
                      <a:pt x="20" y="175"/>
                      <a:pt x="20" y="161"/>
                      <a:pt x="20" y="145"/>
                    </a:cubicBezTo>
                    <a:cubicBezTo>
                      <a:pt x="20" y="117"/>
                      <a:pt x="19" y="90"/>
                      <a:pt x="20" y="63"/>
                    </a:cubicBezTo>
                    <a:cubicBezTo>
                      <a:pt x="20" y="43"/>
                      <a:pt x="21" y="24"/>
                      <a:pt x="0" y="12"/>
                    </a:cubicBezTo>
                    <a:cubicBezTo>
                      <a:pt x="30" y="0"/>
                      <a:pt x="49" y="5"/>
                      <a:pt x="66" y="29"/>
                    </a:cubicBezTo>
                    <a:cubicBezTo>
                      <a:pt x="86" y="56"/>
                      <a:pt x="107" y="84"/>
                      <a:pt x="130" y="116"/>
                    </a:cubicBezTo>
                    <a:cubicBezTo>
                      <a:pt x="130" y="84"/>
                      <a:pt x="132" y="58"/>
                      <a:pt x="129" y="32"/>
                    </a:cubicBezTo>
                    <a:cubicBezTo>
                      <a:pt x="129" y="24"/>
                      <a:pt x="119" y="17"/>
                      <a:pt x="112" y="9"/>
                    </a:cubicBezTo>
                    <a:cubicBezTo>
                      <a:pt x="127" y="9"/>
                      <a:pt x="142" y="9"/>
                      <a:pt x="157" y="9"/>
                    </a:cubicBezTo>
                    <a:cubicBezTo>
                      <a:pt x="140" y="18"/>
                      <a:pt x="142" y="33"/>
                      <a:pt x="142" y="47"/>
                    </a:cubicBezTo>
                    <a:cubicBezTo>
                      <a:pt x="142" y="89"/>
                      <a:pt x="142" y="130"/>
                      <a:pt x="142" y="171"/>
                    </a:cubicBezTo>
                    <a:cubicBezTo>
                      <a:pt x="142" y="177"/>
                      <a:pt x="141" y="183"/>
                      <a:pt x="141" y="188"/>
                    </a:cubicBezTo>
                    <a:cubicBezTo>
                      <a:pt x="139" y="189"/>
                      <a:pt x="138" y="189"/>
                      <a:pt x="136" y="19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82" name="Freeform 21"/>
              <p:cNvSpPr/>
              <p:nvPr/>
            </p:nvSpPr>
            <p:spPr bwMode="auto">
              <a:xfrm>
                <a:off x="-949325" y="4916487"/>
                <a:ext cx="471488" cy="573088"/>
              </a:xfrm>
              <a:custGeom>
                <a:avLst/>
                <a:gdLst>
                  <a:gd name="T0" fmla="*/ 56 w 143"/>
                  <a:gd name="T1" fmla="*/ 78 h 174"/>
                  <a:gd name="T2" fmla="*/ 98 w 143"/>
                  <a:gd name="T3" fmla="*/ 44 h 174"/>
                  <a:gd name="T4" fmla="*/ 98 w 143"/>
                  <a:gd name="T5" fmla="*/ 130 h 174"/>
                  <a:gd name="T6" fmla="*/ 56 w 143"/>
                  <a:gd name="T7" fmla="*/ 91 h 174"/>
                  <a:gd name="T8" fmla="*/ 57 w 143"/>
                  <a:gd name="T9" fmla="*/ 151 h 174"/>
                  <a:gd name="T10" fmla="*/ 74 w 143"/>
                  <a:gd name="T11" fmla="*/ 166 h 174"/>
                  <a:gd name="T12" fmla="*/ 128 w 143"/>
                  <a:gd name="T13" fmla="*/ 139 h 174"/>
                  <a:gd name="T14" fmla="*/ 143 w 143"/>
                  <a:gd name="T15" fmla="*/ 123 h 174"/>
                  <a:gd name="T16" fmla="*/ 134 w 143"/>
                  <a:gd name="T17" fmla="*/ 174 h 174"/>
                  <a:gd name="T18" fmla="*/ 0 w 143"/>
                  <a:gd name="T19" fmla="*/ 174 h 174"/>
                  <a:gd name="T20" fmla="*/ 19 w 143"/>
                  <a:gd name="T21" fmla="*/ 131 h 174"/>
                  <a:gd name="T22" fmla="*/ 19 w 143"/>
                  <a:gd name="T23" fmla="*/ 35 h 174"/>
                  <a:gd name="T24" fmla="*/ 0 w 143"/>
                  <a:gd name="T25" fmla="*/ 0 h 174"/>
                  <a:gd name="T26" fmla="*/ 132 w 143"/>
                  <a:gd name="T27" fmla="*/ 0 h 174"/>
                  <a:gd name="T28" fmla="*/ 132 w 143"/>
                  <a:gd name="T29" fmla="*/ 48 h 174"/>
                  <a:gd name="T30" fmla="*/ 128 w 143"/>
                  <a:gd name="T31" fmla="*/ 49 h 174"/>
                  <a:gd name="T32" fmla="*/ 123 w 143"/>
                  <a:gd name="T33" fmla="*/ 36 h 174"/>
                  <a:gd name="T34" fmla="*/ 65 w 143"/>
                  <a:gd name="T35" fmla="*/ 9 h 174"/>
                  <a:gd name="T36" fmla="*/ 57 w 143"/>
                  <a:gd name="T37" fmla="*/ 20 h 174"/>
                  <a:gd name="T38" fmla="*/ 56 w 143"/>
                  <a:gd name="T39" fmla="*/ 30 h 174"/>
                  <a:gd name="T40" fmla="*/ 56 w 143"/>
                  <a:gd name="T41" fmla="*/ 7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3" h="174">
                    <a:moveTo>
                      <a:pt x="56" y="78"/>
                    </a:moveTo>
                    <a:cubicBezTo>
                      <a:pt x="86" y="82"/>
                      <a:pt x="88" y="60"/>
                      <a:pt x="98" y="44"/>
                    </a:cubicBezTo>
                    <a:cubicBezTo>
                      <a:pt x="98" y="71"/>
                      <a:pt x="98" y="98"/>
                      <a:pt x="98" y="130"/>
                    </a:cubicBezTo>
                    <a:cubicBezTo>
                      <a:pt x="88" y="110"/>
                      <a:pt x="87" y="86"/>
                      <a:pt x="56" y="91"/>
                    </a:cubicBezTo>
                    <a:cubicBezTo>
                      <a:pt x="56" y="111"/>
                      <a:pt x="55" y="131"/>
                      <a:pt x="57" y="151"/>
                    </a:cubicBezTo>
                    <a:cubicBezTo>
                      <a:pt x="58" y="157"/>
                      <a:pt x="68" y="165"/>
                      <a:pt x="74" y="166"/>
                    </a:cubicBezTo>
                    <a:cubicBezTo>
                      <a:pt x="97" y="168"/>
                      <a:pt x="116" y="159"/>
                      <a:pt x="128" y="139"/>
                    </a:cubicBezTo>
                    <a:cubicBezTo>
                      <a:pt x="132" y="133"/>
                      <a:pt x="135" y="127"/>
                      <a:pt x="143" y="123"/>
                    </a:cubicBezTo>
                    <a:cubicBezTo>
                      <a:pt x="140" y="140"/>
                      <a:pt x="137" y="157"/>
                      <a:pt x="134" y="174"/>
                    </a:cubicBezTo>
                    <a:cubicBezTo>
                      <a:pt x="89" y="174"/>
                      <a:pt x="45" y="174"/>
                      <a:pt x="0" y="174"/>
                    </a:cubicBezTo>
                    <a:cubicBezTo>
                      <a:pt x="24" y="166"/>
                      <a:pt x="19" y="147"/>
                      <a:pt x="19" y="131"/>
                    </a:cubicBezTo>
                    <a:cubicBezTo>
                      <a:pt x="19" y="99"/>
                      <a:pt x="19" y="67"/>
                      <a:pt x="19" y="35"/>
                    </a:cubicBezTo>
                    <a:cubicBezTo>
                      <a:pt x="19" y="20"/>
                      <a:pt x="19" y="6"/>
                      <a:pt x="0" y="0"/>
                    </a:cubicBezTo>
                    <a:cubicBezTo>
                      <a:pt x="44" y="0"/>
                      <a:pt x="87" y="0"/>
                      <a:pt x="132" y="0"/>
                    </a:cubicBezTo>
                    <a:cubicBezTo>
                      <a:pt x="132" y="16"/>
                      <a:pt x="132" y="32"/>
                      <a:pt x="132" y="48"/>
                    </a:cubicBezTo>
                    <a:cubicBezTo>
                      <a:pt x="131" y="49"/>
                      <a:pt x="130" y="49"/>
                      <a:pt x="128" y="49"/>
                    </a:cubicBezTo>
                    <a:cubicBezTo>
                      <a:pt x="127" y="45"/>
                      <a:pt x="124" y="40"/>
                      <a:pt x="123" y="36"/>
                    </a:cubicBezTo>
                    <a:cubicBezTo>
                      <a:pt x="114" y="13"/>
                      <a:pt x="87" y="0"/>
                      <a:pt x="65" y="9"/>
                    </a:cubicBezTo>
                    <a:cubicBezTo>
                      <a:pt x="62" y="10"/>
                      <a:pt x="59" y="16"/>
                      <a:pt x="57" y="20"/>
                    </a:cubicBezTo>
                    <a:cubicBezTo>
                      <a:pt x="55" y="23"/>
                      <a:pt x="56" y="27"/>
                      <a:pt x="56" y="30"/>
                    </a:cubicBezTo>
                    <a:cubicBezTo>
                      <a:pt x="56" y="46"/>
                      <a:pt x="56" y="62"/>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83" name="Freeform 23"/>
              <p:cNvSpPr/>
              <p:nvPr/>
            </p:nvSpPr>
            <p:spPr bwMode="auto">
              <a:xfrm>
                <a:off x="1219200" y="4889500"/>
                <a:ext cx="531813" cy="622300"/>
              </a:xfrm>
              <a:custGeom>
                <a:avLst/>
                <a:gdLst>
                  <a:gd name="T0" fmla="*/ 3 w 161"/>
                  <a:gd name="T1" fmla="*/ 9 h 189"/>
                  <a:gd name="T2" fmla="*/ 72 w 161"/>
                  <a:gd name="T3" fmla="*/ 30 h 189"/>
                  <a:gd name="T4" fmla="*/ 132 w 161"/>
                  <a:gd name="T5" fmla="*/ 113 h 189"/>
                  <a:gd name="T6" fmla="*/ 131 w 161"/>
                  <a:gd name="T7" fmla="*/ 25 h 189"/>
                  <a:gd name="T8" fmla="*/ 113 w 161"/>
                  <a:gd name="T9" fmla="*/ 8 h 189"/>
                  <a:gd name="T10" fmla="*/ 161 w 161"/>
                  <a:gd name="T11" fmla="*/ 8 h 189"/>
                  <a:gd name="T12" fmla="*/ 145 w 161"/>
                  <a:gd name="T13" fmla="*/ 51 h 189"/>
                  <a:gd name="T14" fmla="*/ 145 w 161"/>
                  <a:gd name="T15" fmla="*/ 186 h 189"/>
                  <a:gd name="T16" fmla="*/ 139 w 161"/>
                  <a:gd name="T17" fmla="*/ 189 h 189"/>
                  <a:gd name="T18" fmla="*/ 38 w 161"/>
                  <a:gd name="T19" fmla="*/ 52 h 189"/>
                  <a:gd name="T20" fmla="*/ 34 w 161"/>
                  <a:gd name="T21" fmla="*/ 54 h 189"/>
                  <a:gd name="T22" fmla="*/ 35 w 161"/>
                  <a:gd name="T23" fmla="*/ 155 h 189"/>
                  <a:gd name="T24" fmla="*/ 52 w 161"/>
                  <a:gd name="T25" fmla="*/ 181 h 189"/>
                  <a:gd name="T26" fmla="*/ 0 w 161"/>
                  <a:gd name="T27" fmla="*/ 181 h 189"/>
                  <a:gd name="T28" fmla="*/ 23 w 161"/>
                  <a:gd name="T29" fmla="*/ 135 h 189"/>
                  <a:gd name="T30" fmla="*/ 23 w 161"/>
                  <a:gd name="T31" fmla="*/ 67 h 189"/>
                  <a:gd name="T32" fmla="*/ 3 w 161"/>
                  <a:gd name="T33" fmla="*/ 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89">
                    <a:moveTo>
                      <a:pt x="3" y="9"/>
                    </a:moveTo>
                    <a:cubicBezTo>
                      <a:pt x="31" y="5"/>
                      <a:pt x="55" y="0"/>
                      <a:pt x="72" y="30"/>
                    </a:cubicBezTo>
                    <a:cubicBezTo>
                      <a:pt x="88" y="58"/>
                      <a:pt x="110" y="83"/>
                      <a:pt x="132" y="113"/>
                    </a:cubicBezTo>
                    <a:cubicBezTo>
                      <a:pt x="132" y="81"/>
                      <a:pt x="133" y="53"/>
                      <a:pt x="131" y="25"/>
                    </a:cubicBezTo>
                    <a:cubicBezTo>
                      <a:pt x="131" y="20"/>
                      <a:pt x="121" y="15"/>
                      <a:pt x="113" y="8"/>
                    </a:cubicBezTo>
                    <a:cubicBezTo>
                      <a:pt x="130" y="8"/>
                      <a:pt x="146" y="8"/>
                      <a:pt x="161" y="8"/>
                    </a:cubicBezTo>
                    <a:cubicBezTo>
                      <a:pt x="141" y="17"/>
                      <a:pt x="144" y="35"/>
                      <a:pt x="145" y="51"/>
                    </a:cubicBezTo>
                    <a:cubicBezTo>
                      <a:pt x="145" y="96"/>
                      <a:pt x="145" y="141"/>
                      <a:pt x="145" y="186"/>
                    </a:cubicBezTo>
                    <a:cubicBezTo>
                      <a:pt x="143" y="187"/>
                      <a:pt x="141" y="188"/>
                      <a:pt x="139" y="189"/>
                    </a:cubicBezTo>
                    <a:cubicBezTo>
                      <a:pt x="105" y="143"/>
                      <a:pt x="72" y="98"/>
                      <a:pt x="38" y="52"/>
                    </a:cubicBezTo>
                    <a:cubicBezTo>
                      <a:pt x="37" y="53"/>
                      <a:pt x="35" y="53"/>
                      <a:pt x="34" y="54"/>
                    </a:cubicBezTo>
                    <a:cubicBezTo>
                      <a:pt x="34" y="88"/>
                      <a:pt x="33" y="121"/>
                      <a:pt x="35" y="155"/>
                    </a:cubicBezTo>
                    <a:cubicBezTo>
                      <a:pt x="35" y="164"/>
                      <a:pt x="45" y="172"/>
                      <a:pt x="52" y="181"/>
                    </a:cubicBezTo>
                    <a:cubicBezTo>
                      <a:pt x="39" y="181"/>
                      <a:pt x="23" y="181"/>
                      <a:pt x="0" y="181"/>
                    </a:cubicBezTo>
                    <a:cubicBezTo>
                      <a:pt x="28" y="172"/>
                      <a:pt x="23" y="152"/>
                      <a:pt x="23" y="135"/>
                    </a:cubicBezTo>
                    <a:cubicBezTo>
                      <a:pt x="23" y="112"/>
                      <a:pt x="23" y="89"/>
                      <a:pt x="23" y="67"/>
                    </a:cubicBezTo>
                    <a:cubicBezTo>
                      <a:pt x="23" y="46"/>
                      <a:pt x="27" y="24"/>
                      <a:pt x="3" y="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84" name="Freeform 24"/>
              <p:cNvSpPr/>
              <p:nvPr/>
            </p:nvSpPr>
            <p:spPr bwMode="auto">
              <a:xfrm>
                <a:off x="2805113" y="4889500"/>
                <a:ext cx="560388" cy="619125"/>
              </a:xfrm>
              <a:custGeom>
                <a:avLst/>
                <a:gdLst>
                  <a:gd name="T0" fmla="*/ 139 w 170"/>
                  <a:gd name="T1" fmla="*/ 188 h 188"/>
                  <a:gd name="T2" fmla="*/ 36 w 170"/>
                  <a:gd name="T3" fmla="*/ 49 h 188"/>
                  <a:gd name="T4" fmla="*/ 37 w 170"/>
                  <a:gd name="T5" fmla="*/ 162 h 188"/>
                  <a:gd name="T6" fmla="*/ 48 w 170"/>
                  <a:gd name="T7" fmla="*/ 181 h 188"/>
                  <a:gd name="T8" fmla="*/ 6 w 170"/>
                  <a:gd name="T9" fmla="*/ 181 h 188"/>
                  <a:gd name="T10" fmla="*/ 24 w 170"/>
                  <a:gd name="T11" fmla="*/ 144 h 188"/>
                  <a:gd name="T12" fmla="*/ 24 w 170"/>
                  <a:gd name="T13" fmla="*/ 66 h 188"/>
                  <a:gd name="T14" fmla="*/ 0 w 170"/>
                  <a:gd name="T15" fmla="*/ 10 h 188"/>
                  <a:gd name="T16" fmla="*/ 72 w 170"/>
                  <a:gd name="T17" fmla="*/ 32 h 188"/>
                  <a:gd name="T18" fmla="*/ 133 w 170"/>
                  <a:gd name="T19" fmla="*/ 113 h 188"/>
                  <a:gd name="T20" fmla="*/ 132 w 170"/>
                  <a:gd name="T21" fmla="*/ 27 h 188"/>
                  <a:gd name="T22" fmla="*/ 115 w 170"/>
                  <a:gd name="T23" fmla="*/ 8 h 188"/>
                  <a:gd name="T24" fmla="*/ 170 w 170"/>
                  <a:gd name="T25" fmla="*/ 8 h 188"/>
                  <a:gd name="T26" fmla="*/ 145 w 170"/>
                  <a:gd name="T27" fmla="*/ 57 h 188"/>
                  <a:gd name="T28" fmla="*/ 145 w 170"/>
                  <a:gd name="T29" fmla="*/ 167 h 188"/>
                  <a:gd name="T30" fmla="*/ 144 w 170"/>
                  <a:gd name="T31" fmla="*/ 186 h 188"/>
                  <a:gd name="T32" fmla="*/ 139 w 170"/>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88">
                    <a:moveTo>
                      <a:pt x="139" y="188"/>
                    </a:moveTo>
                    <a:cubicBezTo>
                      <a:pt x="106" y="143"/>
                      <a:pt x="73" y="98"/>
                      <a:pt x="36" y="49"/>
                    </a:cubicBezTo>
                    <a:cubicBezTo>
                      <a:pt x="36" y="90"/>
                      <a:pt x="36" y="126"/>
                      <a:pt x="37" y="162"/>
                    </a:cubicBezTo>
                    <a:cubicBezTo>
                      <a:pt x="37" y="169"/>
                      <a:pt x="45" y="176"/>
                      <a:pt x="48" y="181"/>
                    </a:cubicBezTo>
                    <a:cubicBezTo>
                      <a:pt x="38" y="181"/>
                      <a:pt x="22" y="181"/>
                      <a:pt x="6" y="181"/>
                    </a:cubicBezTo>
                    <a:cubicBezTo>
                      <a:pt x="24" y="174"/>
                      <a:pt x="25" y="160"/>
                      <a:pt x="24" y="144"/>
                    </a:cubicBezTo>
                    <a:cubicBezTo>
                      <a:pt x="24" y="118"/>
                      <a:pt x="24" y="92"/>
                      <a:pt x="24" y="66"/>
                    </a:cubicBezTo>
                    <a:cubicBezTo>
                      <a:pt x="25" y="45"/>
                      <a:pt x="28" y="23"/>
                      <a:pt x="0" y="10"/>
                    </a:cubicBezTo>
                    <a:cubicBezTo>
                      <a:pt x="42" y="0"/>
                      <a:pt x="52" y="4"/>
                      <a:pt x="72" y="32"/>
                    </a:cubicBezTo>
                    <a:cubicBezTo>
                      <a:pt x="92" y="58"/>
                      <a:pt x="111" y="84"/>
                      <a:pt x="133" y="113"/>
                    </a:cubicBezTo>
                    <a:cubicBezTo>
                      <a:pt x="133" y="82"/>
                      <a:pt x="134" y="55"/>
                      <a:pt x="132" y="27"/>
                    </a:cubicBezTo>
                    <a:cubicBezTo>
                      <a:pt x="132" y="21"/>
                      <a:pt x="122" y="16"/>
                      <a:pt x="115" y="8"/>
                    </a:cubicBezTo>
                    <a:cubicBezTo>
                      <a:pt x="131" y="8"/>
                      <a:pt x="146" y="8"/>
                      <a:pt x="170" y="8"/>
                    </a:cubicBezTo>
                    <a:cubicBezTo>
                      <a:pt x="139" y="19"/>
                      <a:pt x="145" y="39"/>
                      <a:pt x="145" y="57"/>
                    </a:cubicBezTo>
                    <a:cubicBezTo>
                      <a:pt x="145" y="94"/>
                      <a:pt x="145" y="131"/>
                      <a:pt x="145" y="167"/>
                    </a:cubicBezTo>
                    <a:cubicBezTo>
                      <a:pt x="145" y="174"/>
                      <a:pt x="144" y="180"/>
                      <a:pt x="144" y="186"/>
                    </a:cubicBezTo>
                    <a:cubicBezTo>
                      <a:pt x="142" y="187"/>
                      <a:pt x="140" y="187"/>
                      <a:pt x="139" y="18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85" name="Freeform 25"/>
              <p:cNvSpPr/>
              <p:nvPr/>
            </p:nvSpPr>
            <p:spPr bwMode="auto">
              <a:xfrm>
                <a:off x="10731500" y="4889500"/>
                <a:ext cx="523875" cy="622300"/>
              </a:xfrm>
              <a:custGeom>
                <a:avLst/>
                <a:gdLst>
                  <a:gd name="T0" fmla="*/ 131 w 159"/>
                  <a:gd name="T1" fmla="*/ 108 h 189"/>
                  <a:gd name="T2" fmla="*/ 131 w 159"/>
                  <a:gd name="T3" fmla="*/ 34 h 189"/>
                  <a:gd name="T4" fmla="*/ 115 w 159"/>
                  <a:gd name="T5" fmla="*/ 8 h 189"/>
                  <a:gd name="T6" fmla="*/ 159 w 159"/>
                  <a:gd name="T7" fmla="*/ 8 h 189"/>
                  <a:gd name="T8" fmla="*/ 143 w 159"/>
                  <a:gd name="T9" fmla="*/ 49 h 189"/>
                  <a:gd name="T10" fmla="*/ 143 w 159"/>
                  <a:gd name="T11" fmla="*/ 186 h 189"/>
                  <a:gd name="T12" fmla="*/ 138 w 159"/>
                  <a:gd name="T13" fmla="*/ 189 h 189"/>
                  <a:gd name="T14" fmla="*/ 32 w 159"/>
                  <a:gd name="T15" fmla="*/ 47 h 189"/>
                  <a:gd name="T16" fmla="*/ 33 w 159"/>
                  <a:gd name="T17" fmla="*/ 159 h 189"/>
                  <a:gd name="T18" fmla="*/ 52 w 159"/>
                  <a:gd name="T19" fmla="*/ 181 h 189"/>
                  <a:gd name="T20" fmla="*/ 4 w 159"/>
                  <a:gd name="T21" fmla="*/ 181 h 189"/>
                  <a:gd name="T22" fmla="*/ 22 w 159"/>
                  <a:gd name="T23" fmla="*/ 143 h 189"/>
                  <a:gd name="T24" fmla="*/ 22 w 159"/>
                  <a:gd name="T25" fmla="*/ 67 h 189"/>
                  <a:gd name="T26" fmla="*/ 0 w 159"/>
                  <a:gd name="T27" fmla="*/ 11 h 189"/>
                  <a:gd name="T28" fmla="*/ 67 w 159"/>
                  <a:gd name="T29" fmla="*/ 28 h 189"/>
                  <a:gd name="T30" fmla="*/ 127 w 159"/>
                  <a:gd name="T31" fmla="*/ 109 h 189"/>
                  <a:gd name="T32" fmla="*/ 131 w 159"/>
                  <a:gd name="T33"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189">
                    <a:moveTo>
                      <a:pt x="131" y="108"/>
                    </a:moveTo>
                    <a:cubicBezTo>
                      <a:pt x="131" y="83"/>
                      <a:pt x="133" y="59"/>
                      <a:pt x="131" y="34"/>
                    </a:cubicBezTo>
                    <a:cubicBezTo>
                      <a:pt x="130" y="25"/>
                      <a:pt x="121" y="17"/>
                      <a:pt x="115" y="8"/>
                    </a:cubicBezTo>
                    <a:cubicBezTo>
                      <a:pt x="128" y="8"/>
                      <a:pt x="143" y="8"/>
                      <a:pt x="159" y="8"/>
                    </a:cubicBezTo>
                    <a:cubicBezTo>
                      <a:pt x="140" y="17"/>
                      <a:pt x="143" y="34"/>
                      <a:pt x="143" y="49"/>
                    </a:cubicBezTo>
                    <a:cubicBezTo>
                      <a:pt x="143" y="95"/>
                      <a:pt x="143" y="141"/>
                      <a:pt x="143" y="186"/>
                    </a:cubicBezTo>
                    <a:cubicBezTo>
                      <a:pt x="141" y="187"/>
                      <a:pt x="139" y="188"/>
                      <a:pt x="138" y="189"/>
                    </a:cubicBezTo>
                    <a:cubicBezTo>
                      <a:pt x="104" y="143"/>
                      <a:pt x="70" y="98"/>
                      <a:pt x="32" y="47"/>
                    </a:cubicBezTo>
                    <a:cubicBezTo>
                      <a:pt x="32" y="88"/>
                      <a:pt x="31" y="124"/>
                      <a:pt x="33" y="159"/>
                    </a:cubicBezTo>
                    <a:cubicBezTo>
                      <a:pt x="33" y="166"/>
                      <a:pt x="45" y="173"/>
                      <a:pt x="52" y="181"/>
                    </a:cubicBezTo>
                    <a:cubicBezTo>
                      <a:pt x="36" y="181"/>
                      <a:pt x="20" y="181"/>
                      <a:pt x="4" y="181"/>
                    </a:cubicBezTo>
                    <a:cubicBezTo>
                      <a:pt x="21" y="173"/>
                      <a:pt x="22" y="159"/>
                      <a:pt x="22" y="143"/>
                    </a:cubicBezTo>
                    <a:cubicBezTo>
                      <a:pt x="21" y="118"/>
                      <a:pt x="21" y="93"/>
                      <a:pt x="22" y="67"/>
                    </a:cubicBezTo>
                    <a:cubicBezTo>
                      <a:pt x="22" y="46"/>
                      <a:pt x="25" y="24"/>
                      <a:pt x="0" y="11"/>
                    </a:cubicBezTo>
                    <a:cubicBezTo>
                      <a:pt x="34" y="0"/>
                      <a:pt x="49" y="4"/>
                      <a:pt x="67" y="28"/>
                    </a:cubicBezTo>
                    <a:cubicBezTo>
                      <a:pt x="88" y="55"/>
                      <a:pt x="107" y="82"/>
                      <a:pt x="127" y="109"/>
                    </a:cubicBezTo>
                    <a:cubicBezTo>
                      <a:pt x="129" y="109"/>
                      <a:pt x="130" y="108"/>
                      <a:pt x="131"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86" name="Freeform 26"/>
              <p:cNvSpPr/>
              <p:nvPr/>
            </p:nvSpPr>
            <p:spPr bwMode="auto">
              <a:xfrm>
                <a:off x="8326438" y="4916487"/>
                <a:ext cx="423863" cy="569913"/>
              </a:xfrm>
              <a:custGeom>
                <a:avLst/>
                <a:gdLst>
                  <a:gd name="T0" fmla="*/ 56 w 129"/>
                  <a:gd name="T1" fmla="*/ 78 h 173"/>
                  <a:gd name="T2" fmla="*/ 96 w 129"/>
                  <a:gd name="T3" fmla="*/ 44 h 173"/>
                  <a:gd name="T4" fmla="*/ 96 w 129"/>
                  <a:gd name="T5" fmla="*/ 130 h 173"/>
                  <a:gd name="T6" fmla="*/ 57 w 129"/>
                  <a:gd name="T7" fmla="*/ 91 h 173"/>
                  <a:gd name="T8" fmla="*/ 58 w 129"/>
                  <a:gd name="T9" fmla="*/ 150 h 173"/>
                  <a:gd name="T10" fmla="*/ 76 w 129"/>
                  <a:gd name="T11" fmla="*/ 173 h 173"/>
                  <a:gd name="T12" fmla="*/ 0 w 129"/>
                  <a:gd name="T13" fmla="*/ 173 h 173"/>
                  <a:gd name="T14" fmla="*/ 19 w 129"/>
                  <a:gd name="T15" fmla="*/ 133 h 173"/>
                  <a:gd name="T16" fmla="*/ 19 w 129"/>
                  <a:gd name="T17" fmla="*/ 37 h 173"/>
                  <a:gd name="T18" fmla="*/ 0 w 129"/>
                  <a:gd name="T19" fmla="*/ 0 h 173"/>
                  <a:gd name="T20" fmla="*/ 129 w 129"/>
                  <a:gd name="T21" fmla="*/ 0 h 173"/>
                  <a:gd name="T22" fmla="*/ 129 w 129"/>
                  <a:gd name="T23" fmla="*/ 47 h 173"/>
                  <a:gd name="T24" fmla="*/ 126 w 129"/>
                  <a:gd name="T25" fmla="*/ 48 h 173"/>
                  <a:gd name="T26" fmla="*/ 120 w 129"/>
                  <a:gd name="T27" fmla="*/ 36 h 173"/>
                  <a:gd name="T28" fmla="*/ 93 w 129"/>
                  <a:gd name="T29" fmla="*/ 10 h 173"/>
                  <a:gd name="T30" fmla="*/ 56 w 129"/>
                  <a:gd name="T31" fmla="*/ 38 h 173"/>
                  <a:gd name="T32" fmla="*/ 56 w 129"/>
                  <a:gd name="T33" fmla="*/ 7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73">
                    <a:moveTo>
                      <a:pt x="56" y="78"/>
                    </a:moveTo>
                    <a:cubicBezTo>
                      <a:pt x="85" y="81"/>
                      <a:pt x="86" y="59"/>
                      <a:pt x="96" y="44"/>
                    </a:cubicBezTo>
                    <a:cubicBezTo>
                      <a:pt x="96" y="71"/>
                      <a:pt x="96" y="98"/>
                      <a:pt x="96" y="130"/>
                    </a:cubicBezTo>
                    <a:cubicBezTo>
                      <a:pt x="86" y="111"/>
                      <a:pt x="85" y="87"/>
                      <a:pt x="57" y="91"/>
                    </a:cubicBezTo>
                    <a:cubicBezTo>
                      <a:pt x="57" y="111"/>
                      <a:pt x="55" y="131"/>
                      <a:pt x="58" y="150"/>
                    </a:cubicBezTo>
                    <a:cubicBezTo>
                      <a:pt x="59" y="159"/>
                      <a:pt x="69" y="166"/>
                      <a:pt x="76" y="173"/>
                    </a:cubicBezTo>
                    <a:cubicBezTo>
                      <a:pt x="53" y="173"/>
                      <a:pt x="27" y="173"/>
                      <a:pt x="0" y="173"/>
                    </a:cubicBezTo>
                    <a:cubicBezTo>
                      <a:pt x="20" y="166"/>
                      <a:pt x="19" y="149"/>
                      <a:pt x="19" y="133"/>
                    </a:cubicBezTo>
                    <a:cubicBezTo>
                      <a:pt x="18" y="101"/>
                      <a:pt x="19" y="69"/>
                      <a:pt x="19" y="37"/>
                    </a:cubicBezTo>
                    <a:cubicBezTo>
                      <a:pt x="19" y="22"/>
                      <a:pt x="20" y="6"/>
                      <a:pt x="0" y="0"/>
                    </a:cubicBezTo>
                    <a:cubicBezTo>
                      <a:pt x="42" y="0"/>
                      <a:pt x="85" y="0"/>
                      <a:pt x="129" y="0"/>
                    </a:cubicBezTo>
                    <a:cubicBezTo>
                      <a:pt x="129" y="16"/>
                      <a:pt x="129" y="31"/>
                      <a:pt x="129" y="47"/>
                    </a:cubicBezTo>
                    <a:cubicBezTo>
                      <a:pt x="128" y="47"/>
                      <a:pt x="127" y="48"/>
                      <a:pt x="126" y="48"/>
                    </a:cubicBezTo>
                    <a:cubicBezTo>
                      <a:pt x="124" y="44"/>
                      <a:pt x="123" y="39"/>
                      <a:pt x="120" y="36"/>
                    </a:cubicBezTo>
                    <a:cubicBezTo>
                      <a:pt x="112" y="27"/>
                      <a:pt x="104" y="14"/>
                      <a:pt x="93" y="10"/>
                    </a:cubicBezTo>
                    <a:cubicBezTo>
                      <a:pt x="64" y="0"/>
                      <a:pt x="56" y="7"/>
                      <a:pt x="56" y="38"/>
                    </a:cubicBezTo>
                    <a:cubicBezTo>
                      <a:pt x="56" y="51"/>
                      <a:pt x="56" y="64"/>
                      <a:pt x="56" y="7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87" name="Freeform 27"/>
              <p:cNvSpPr/>
              <p:nvPr/>
            </p:nvSpPr>
            <p:spPr bwMode="auto">
              <a:xfrm>
                <a:off x="2260600" y="4913312"/>
                <a:ext cx="498475" cy="601663"/>
              </a:xfrm>
              <a:custGeom>
                <a:avLst/>
                <a:gdLst>
                  <a:gd name="T0" fmla="*/ 105 w 151"/>
                  <a:gd name="T1" fmla="*/ 0 h 183"/>
                  <a:gd name="T2" fmla="*/ 151 w 151"/>
                  <a:gd name="T3" fmla="*/ 0 h 183"/>
                  <a:gd name="T4" fmla="*/ 136 w 151"/>
                  <a:gd name="T5" fmla="*/ 46 h 183"/>
                  <a:gd name="T6" fmla="*/ 132 w 151"/>
                  <a:gd name="T7" fmla="*/ 133 h 183"/>
                  <a:gd name="T8" fmla="*/ 71 w 151"/>
                  <a:gd name="T9" fmla="*/ 182 h 183"/>
                  <a:gd name="T10" fmla="*/ 13 w 151"/>
                  <a:gd name="T11" fmla="*/ 128 h 183"/>
                  <a:gd name="T12" fmla="*/ 12 w 151"/>
                  <a:gd name="T13" fmla="*/ 38 h 183"/>
                  <a:gd name="T14" fmla="*/ 0 w 151"/>
                  <a:gd name="T15" fmla="*/ 1 h 183"/>
                  <a:gd name="T16" fmla="*/ 70 w 151"/>
                  <a:gd name="T17" fmla="*/ 1 h 183"/>
                  <a:gd name="T18" fmla="*/ 50 w 151"/>
                  <a:gd name="T19" fmla="*/ 44 h 183"/>
                  <a:gd name="T20" fmla="*/ 50 w 151"/>
                  <a:gd name="T21" fmla="*/ 126 h 183"/>
                  <a:gd name="T22" fmla="*/ 82 w 151"/>
                  <a:gd name="T23" fmla="*/ 169 h 183"/>
                  <a:gd name="T24" fmla="*/ 122 w 151"/>
                  <a:gd name="T25" fmla="*/ 130 h 183"/>
                  <a:gd name="T26" fmla="*/ 123 w 151"/>
                  <a:gd name="T27" fmla="*/ 27 h 183"/>
                  <a:gd name="T28" fmla="*/ 105 w 151"/>
                  <a:gd name="T29"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83">
                    <a:moveTo>
                      <a:pt x="105" y="0"/>
                    </a:moveTo>
                    <a:cubicBezTo>
                      <a:pt x="119" y="0"/>
                      <a:pt x="135" y="0"/>
                      <a:pt x="151" y="0"/>
                    </a:cubicBezTo>
                    <a:cubicBezTo>
                      <a:pt x="131" y="11"/>
                      <a:pt x="136" y="29"/>
                      <a:pt x="136" y="46"/>
                    </a:cubicBezTo>
                    <a:cubicBezTo>
                      <a:pt x="135" y="75"/>
                      <a:pt x="136" y="104"/>
                      <a:pt x="132" y="133"/>
                    </a:cubicBezTo>
                    <a:cubicBezTo>
                      <a:pt x="129" y="167"/>
                      <a:pt x="106" y="183"/>
                      <a:pt x="71" y="182"/>
                    </a:cubicBezTo>
                    <a:cubicBezTo>
                      <a:pt x="36" y="180"/>
                      <a:pt x="15" y="162"/>
                      <a:pt x="13" y="128"/>
                    </a:cubicBezTo>
                    <a:cubicBezTo>
                      <a:pt x="12" y="98"/>
                      <a:pt x="14" y="68"/>
                      <a:pt x="12" y="38"/>
                    </a:cubicBezTo>
                    <a:cubicBezTo>
                      <a:pt x="11" y="26"/>
                      <a:pt x="5" y="14"/>
                      <a:pt x="0" y="1"/>
                    </a:cubicBezTo>
                    <a:cubicBezTo>
                      <a:pt x="20" y="1"/>
                      <a:pt x="45" y="1"/>
                      <a:pt x="70" y="1"/>
                    </a:cubicBezTo>
                    <a:cubicBezTo>
                      <a:pt x="44" y="7"/>
                      <a:pt x="50" y="27"/>
                      <a:pt x="50" y="44"/>
                    </a:cubicBezTo>
                    <a:cubicBezTo>
                      <a:pt x="49" y="71"/>
                      <a:pt x="49" y="99"/>
                      <a:pt x="50" y="126"/>
                    </a:cubicBezTo>
                    <a:cubicBezTo>
                      <a:pt x="51" y="153"/>
                      <a:pt x="62" y="168"/>
                      <a:pt x="82" y="169"/>
                    </a:cubicBezTo>
                    <a:cubicBezTo>
                      <a:pt x="104" y="170"/>
                      <a:pt x="120" y="157"/>
                      <a:pt x="122" y="130"/>
                    </a:cubicBezTo>
                    <a:cubicBezTo>
                      <a:pt x="125" y="96"/>
                      <a:pt x="125" y="61"/>
                      <a:pt x="123" y="27"/>
                    </a:cubicBezTo>
                    <a:cubicBezTo>
                      <a:pt x="123" y="18"/>
                      <a:pt x="112" y="10"/>
                      <a:pt x="105"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88" name="Freeform 28"/>
              <p:cNvSpPr/>
              <p:nvPr/>
            </p:nvSpPr>
            <p:spPr bwMode="auto">
              <a:xfrm>
                <a:off x="5426075" y="4864100"/>
                <a:ext cx="381000" cy="657225"/>
              </a:xfrm>
              <a:custGeom>
                <a:avLst/>
                <a:gdLst>
                  <a:gd name="T0" fmla="*/ 102 w 116"/>
                  <a:gd name="T1" fmla="*/ 15 h 200"/>
                  <a:gd name="T2" fmla="*/ 102 w 116"/>
                  <a:gd name="T3" fmla="*/ 68 h 200"/>
                  <a:gd name="T4" fmla="*/ 75 w 116"/>
                  <a:gd name="T5" fmla="*/ 29 h 200"/>
                  <a:gd name="T6" fmla="*/ 42 w 116"/>
                  <a:gd name="T7" fmla="*/ 22 h 200"/>
                  <a:gd name="T8" fmla="*/ 29 w 116"/>
                  <a:gd name="T9" fmla="*/ 47 h 200"/>
                  <a:gd name="T10" fmla="*/ 41 w 116"/>
                  <a:gd name="T11" fmla="*/ 66 h 200"/>
                  <a:gd name="T12" fmla="*/ 80 w 116"/>
                  <a:gd name="T13" fmla="*/ 90 h 200"/>
                  <a:gd name="T14" fmla="*/ 106 w 116"/>
                  <a:gd name="T15" fmla="*/ 160 h 200"/>
                  <a:gd name="T16" fmla="*/ 40 w 116"/>
                  <a:gd name="T17" fmla="*/ 194 h 200"/>
                  <a:gd name="T18" fmla="*/ 2 w 116"/>
                  <a:gd name="T19" fmla="*/ 187 h 200"/>
                  <a:gd name="T20" fmla="*/ 2 w 116"/>
                  <a:gd name="T21" fmla="*/ 133 h 200"/>
                  <a:gd name="T22" fmla="*/ 5 w 116"/>
                  <a:gd name="T23" fmla="*/ 131 h 200"/>
                  <a:gd name="T24" fmla="*/ 12 w 116"/>
                  <a:gd name="T25" fmla="*/ 150 h 200"/>
                  <a:gd name="T26" fmla="*/ 49 w 116"/>
                  <a:gd name="T27" fmla="*/ 185 h 200"/>
                  <a:gd name="T28" fmla="*/ 79 w 116"/>
                  <a:gd name="T29" fmla="*/ 168 h 200"/>
                  <a:gd name="T30" fmla="*/ 69 w 116"/>
                  <a:gd name="T31" fmla="*/ 134 h 200"/>
                  <a:gd name="T32" fmla="*/ 30 w 116"/>
                  <a:gd name="T33" fmla="*/ 111 h 200"/>
                  <a:gd name="T34" fmla="*/ 1 w 116"/>
                  <a:gd name="T35" fmla="*/ 60 h 200"/>
                  <a:gd name="T36" fmla="*/ 71 w 116"/>
                  <a:gd name="T37" fmla="*/ 12 h 200"/>
                  <a:gd name="T38" fmla="*/ 102 w 116"/>
                  <a:gd name="T39" fmla="*/ 1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200">
                    <a:moveTo>
                      <a:pt x="102" y="15"/>
                    </a:moveTo>
                    <a:cubicBezTo>
                      <a:pt x="102" y="29"/>
                      <a:pt x="102" y="47"/>
                      <a:pt x="102" y="68"/>
                    </a:cubicBezTo>
                    <a:cubicBezTo>
                      <a:pt x="92" y="52"/>
                      <a:pt x="86" y="38"/>
                      <a:pt x="75" y="29"/>
                    </a:cubicBezTo>
                    <a:cubicBezTo>
                      <a:pt x="67" y="23"/>
                      <a:pt x="52" y="20"/>
                      <a:pt x="42" y="22"/>
                    </a:cubicBezTo>
                    <a:cubicBezTo>
                      <a:pt x="35" y="23"/>
                      <a:pt x="30" y="38"/>
                      <a:pt x="29" y="47"/>
                    </a:cubicBezTo>
                    <a:cubicBezTo>
                      <a:pt x="28" y="53"/>
                      <a:pt x="35" y="62"/>
                      <a:pt x="41" y="66"/>
                    </a:cubicBezTo>
                    <a:cubicBezTo>
                      <a:pt x="53" y="75"/>
                      <a:pt x="67" y="82"/>
                      <a:pt x="80" y="90"/>
                    </a:cubicBezTo>
                    <a:cubicBezTo>
                      <a:pt x="106" y="105"/>
                      <a:pt x="116" y="132"/>
                      <a:pt x="106" y="160"/>
                    </a:cubicBezTo>
                    <a:cubicBezTo>
                      <a:pt x="95" y="188"/>
                      <a:pt x="72" y="200"/>
                      <a:pt x="40" y="194"/>
                    </a:cubicBezTo>
                    <a:cubicBezTo>
                      <a:pt x="28" y="191"/>
                      <a:pt x="17" y="190"/>
                      <a:pt x="2" y="187"/>
                    </a:cubicBezTo>
                    <a:cubicBezTo>
                      <a:pt x="2" y="172"/>
                      <a:pt x="2" y="152"/>
                      <a:pt x="2" y="133"/>
                    </a:cubicBezTo>
                    <a:cubicBezTo>
                      <a:pt x="3" y="132"/>
                      <a:pt x="4" y="132"/>
                      <a:pt x="5" y="131"/>
                    </a:cubicBezTo>
                    <a:cubicBezTo>
                      <a:pt x="8" y="138"/>
                      <a:pt x="10" y="144"/>
                      <a:pt x="12" y="150"/>
                    </a:cubicBezTo>
                    <a:cubicBezTo>
                      <a:pt x="19" y="167"/>
                      <a:pt x="28" y="183"/>
                      <a:pt x="49" y="185"/>
                    </a:cubicBezTo>
                    <a:cubicBezTo>
                      <a:pt x="63" y="186"/>
                      <a:pt x="74" y="182"/>
                      <a:pt x="79" y="168"/>
                    </a:cubicBezTo>
                    <a:cubicBezTo>
                      <a:pt x="84" y="154"/>
                      <a:pt x="81" y="143"/>
                      <a:pt x="69" y="134"/>
                    </a:cubicBezTo>
                    <a:cubicBezTo>
                      <a:pt x="57" y="126"/>
                      <a:pt x="43" y="119"/>
                      <a:pt x="30" y="111"/>
                    </a:cubicBezTo>
                    <a:cubicBezTo>
                      <a:pt x="12" y="99"/>
                      <a:pt x="0" y="83"/>
                      <a:pt x="1" y="60"/>
                    </a:cubicBezTo>
                    <a:cubicBezTo>
                      <a:pt x="3" y="21"/>
                      <a:pt x="34" y="0"/>
                      <a:pt x="71" y="12"/>
                    </a:cubicBezTo>
                    <a:cubicBezTo>
                      <a:pt x="80" y="15"/>
                      <a:pt x="90" y="14"/>
                      <a:pt x="102" y="1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89" name="Freeform 29"/>
              <p:cNvSpPr/>
              <p:nvPr/>
            </p:nvSpPr>
            <p:spPr bwMode="auto">
              <a:xfrm>
                <a:off x="6724650" y="4913312"/>
                <a:ext cx="509588" cy="576263"/>
              </a:xfrm>
              <a:custGeom>
                <a:avLst/>
                <a:gdLst>
                  <a:gd name="T0" fmla="*/ 74 w 155"/>
                  <a:gd name="T1" fmla="*/ 0 h 175"/>
                  <a:gd name="T2" fmla="*/ 64 w 155"/>
                  <a:gd name="T3" fmla="*/ 32 h 175"/>
                  <a:gd name="T4" fmla="*/ 92 w 155"/>
                  <a:gd name="T5" fmla="*/ 87 h 175"/>
                  <a:gd name="T6" fmla="*/ 118 w 155"/>
                  <a:gd name="T7" fmla="*/ 40 h 175"/>
                  <a:gd name="T8" fmla="*/ 108 w 155"/>
                  <a:gd name="T9" fmla="*/ 1 h 175"/>
                  <a:gd name="T10" fmla="*/ 155 w 155"/>
                  <a:gd name="T11" fmla="*/ 1 h 175"/>
                  <a:gd name="T12" fmla="*/ 98 w 155"/>
                  <a:gd name="T13" fmla="*/ 139 h 175"/>
                  <a:gd name="T14" fmla="*/ 118 w 155"/>
                  <a:gd name="T15" fmla="*/ 175 h 175"/>
                  <a:gd name="T16" fmla="*/ 45 w 155"/>
                  <a:gd name="T17" fmla="*/ 175 h 175"/>
                  <a:gd name="T18" fmla="*/ 58 w 155"/>
                  <a:gd name="T19" fmla="*/ 139 h 175"/>
                  <a:gd name="T20" fmla="*/ 53 w 155"/>
                  <a:gd name="T21" fmla="*/ 96 h 175"/>
                  <a:gd name="T22" fmla="*/ 23 w 155"/>
                  <a:gd name="T23" fmla="*/ 33 h 175"/>
                  <a:gd name="T24" fmla="*/ 0 w 155"/>
                  <a:gd name="T25" fmla="*/ 0 h 175"/>
                  <a:gd name="T26" fmla="*/ 74 w 155"/>
                  <a:gd name="T2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75">
                    <a:moveTo>
                      <a:pt x="74" y="0"/>
                    </a:moveTo>
                    <a:cubicBezTo>
                      <a:pt x="53" y="7"/>
                      <a:pt x="57" y="18"/>
                      <a:pt x="64" y="32"/>
                    </a:cubicBezTo>
                    <a:cubicBezTo>
                      <a:pt x="73" y="49"/>
                      <a:pt x="82" y="66"/>
                      <a:pt x="92" y="87"/>
                    </a:cubicBezTo>
                    <a:cubicBezTo>
                      <a:pt x="101" y="69"/>
                      <a:pt x="110" y="55"/>
                      <a:pt x="118" y="40"/>
                    </a:cubicBezTo>
                    <a:cubicBezTo>
                      <a:pt x="125" y="25"/>
                      <a:pt x="134" y="9"/>
                      <a:pt x="108" y="1"/>
                    </a:cubicBezTo>
                    <a:cubicBezTo>
                      <a:pt x="124" y="1"/>
                      <a:pt x="141" y="1"/>
                      <a:pt x="155" y="1"/>
                    </a:cubicBezTo>
                    <a:cubicBezTo>
                      <a:pt x="127" y="44"/>
                      <a:pt x="92" y="82"/>
                      <a:pt x="98" y="139"/>
                    </a:cubicBezTo>
                    <a:cubicBezTo>
                      <a:pt x="99" y="155"/>
                      <a:pt x="99" y="169"/>
                      <a:pt x="118" y="175"/>
                    </a:cubicBezTo>
                    <a:cubicBezTo>
                      <a:pt x="92" y="175"/>
                      <a:pt x="66" y="175"/>
                      <a:pt x="45" y="175"/>
                    </a:cubicBezTo>
                    <a:cubicBezTo>
                      <a:pt x="49" y="163"/>
                      <a:pt x="57" y="151"/>
                      <a:pt x="58" y="139"/>
                    </a:cubicBezTo>
                    <a:cubicBezTo>
                      <a:pt x="60" y="125"/>
                      <a:pt x="58" y="109"/>
                      <a:pt x="53" y="96"/>
                    </a:cubicBezTo>
                    <a:cubicBezTo>
                      <a:pt x="45" y="74"/>
                      <a:pt x="34" y="54"/>
                      <a:pt x="23" y="33"/>
                    </a:cubicBezTo>
                    <a:cubicBezTo>
                      <a:pt x="17" y="22"/>
                      <a:pt x="8" y="12"/>
                      <a:pt x="0" y="0"/>
                    </a:cubicBezTo>
                    <a:cubicBezTo>
                      <a:pt x="25" y="0"/>
                      <a:pt x="49" y="0"/>
                      <a:pt x="74"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90" name="Freeform 30"/>
              <p:cNvSpPr/>
              <p:nvPr/>
            </p:nvSpPr>
            <p:spPr bwMode="auto">
              <a:xfrm>
                <a:off x="6196013" y="4913312"/>
                <a:ext cx="452438" cy="576263"/>
              </a:xfrm>
              <a:custGeom>
                <a:avLst/>
                <a:gdLst>
                  <a:gd name="T0" fmla="*/ 0 w 137"/>
                  <a:gd name="T1" fmla="*/ 48 h 175"/>
                  <a:gd name="T2" fmla="*/ 0 w 137"/>
                  <a:gd name="T3" fmla="*/ 0 h 175"/>
                  <a:gd name="T4" fmla="*/ 137 w 137"/>
                  <a:gd name="T5" fmla="*/ 0 h 175"/>
                  <a:gd name="T6" fmla="*/ 137 w 137"/>
                  <a:gd name="T7" fmla="*/ 50 h 175"/>
                  <a:gd name="T8" fmla="*/ 87 w 137"/>
                  <a:gd name="T9" fmla="*/ 9 h 175"/>
                  <a:gd name="T10" fmla="*/ 87 w 137"/>
                  <a:gd name="T11" fmla="*/ 48 h 175"/>
                  <a:gd name="T12" fmla="*/ 87 w 137"/>
                  <a:gd name="T13" fmla="*/ 136 h 175"/>
                  <a:gd name="T14" fmla="*/ 109 w 137"/>
                  <a:gd name="T15" fmla="*/ 175 h 175"/>
                  <a:gd name="T16" fmla="*/ 28 w 137"/>
                  <a:gd name="T17" fmla="*/ 175 h 175"/>
                  <a:gd name="T18" fmla="*/ 50 w 137"/>
                  <a:gd name="T19" fmla="*/ 135 h 175"/>
                  <a:gd name="T20" fmla="*/ 50 w 137"/>
                  <a:gd name="T21" fmla="*/ 12 h 175"/>
                  <a:gd name="T22" fmla="*/ 0 w 137"/>
                  <a:gd name="T23" fmla="*/ 4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 h="175">
                    <a:moveTo>
                      <a:pt x="0" y="48"/>
                    </a:moveTo>
                    <a:cubicBezTo>
                      <a:pt x="0" y="33"/>
                      <a:pt x="0" y="17"/>
                      <a:pt x="0" y="0"/>
                    </a:cubicBezTo>
                    <a:cubicBezTo>
                      <a:pt x="46" y="0"/>
                      <a:pt x="91" y="0"/>
                      <a:pt x="137" y="0"/>
                    </a:cubicBezTo>
                    <a:cubicBezTo>
                      <a:pt x="137" y="18"/>
                      <a:pt x="137" y="34"/>
                      <a:pt x="137" y="50"/>
                    </a:cubicBezTo>
                    <a:cubicBezTo>
                      <a:pt x="127" y="29"/>
                      <a:pt x="119" y="7"/>
                      <a:pt x="87" y="9"/>
                    </a:cubicBezTo>
                    <a:cubicBezTo>
                      <a:pt x="87" y="22"/>
                      <a:pt x="87" y="35"/>
                      <a:pt x="87" y="48"/>
                    </a:cubicBezTo>
                    <a:cubicBezTo>
                      <a:pt x="87" y="78"/>
                      <a:pt x="88" y="107"/>
                      <a:pt x="87" y="136"/>
                    </a:cubicBezTo>
                    <a:cubicBezTo>
                      <a:pt x="86" y="154"/>
                      <a:pt x="88" y="168"/>
                      <a:pt x="109" y="175"/>
                    </a:cubicBezTo>
                    <a:cubicBezTo>
                      <a:pt x="82" y="175"/>
                      <a:pt x="55" y="175"/>
                      <a:pt x="28" y="175"/>
                    </a:cubicBezTo>
                    <a:cubicBezTo>
                      <a:pt x="50" y="169"/>
                      <a:pt x="50" y="153"/>
                      <a:pt x="50" y="135"/>
                    </a:cubicBezTo>
                    <a:cubicBezTo>
                      <a:pt x="49" y="94"/>
                      <a:pt x="50" y="53"/>
                      <a:pt x="50" y="12"/>
                    </a:cubicBezTo>
                    <a:cubicBezTo>
                      <a:pt x="25" y="7"/>
                      <a:pt x="18" y="12"/>
                      <a:pt x="0" y="4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91" name="Freeform 31"/>
              <p:cNvSpPr/>
              <p:nvPr/>
            </p:nvSpPr>
            <p:spPr bwMode="auto">
              <a:xfrm>
                <a:off x="9182100" y="4895850"/>
                <a:ext cx="534988" cy="628650"/>
              </a:xfrm>
              <a:custGeom>
                <a:avLst/>
                <a:gdLst>
                  <a:gd name="T0" fmla="*/ 158 w 162"/>
                  <a:gd name="T1" fmla="*/ 7 h 191"/>
                  <a:gd name="T2" fmla="*/ 158 w 162"/>
                  <a:gd name="T3" fmla="*/ 66 h 191"/>
                  <a:gd name="T4" fmla="*/ 147 w 162"/>
                  <a:gd name="T5" fmla="*/ 50 h 191"/>
                  <a:gd name="T6" fmla="*/ 126 w 162"/>
                  <a:gd name="T7" fmla="*/ 21 h 191"/>
                  <a:gd name="T8" fmla="*/ 66 w 162"/>
                  <a:gd name="T9" fmla="*/ 35 h 191"/>
                  <a:gd name="T10" fmla="*/ 63 w 162"/>
                  <a:gd name="T11" fmla="*/ 140 h 191"/>
                  <a:gd name="T12" fmla="*/ 131 w 162"/>
                  <a:gd name="T13" fmla="*/ 164 h 191"/>
                  <a:gd name="T14" fmla="*/ 162 w 162"/>
                  <a:gd name="T15" fmla="*/ 139 h 191"/>
                  <a:gd name="T16" fmla="*/ 158 w 162"/>
                  <a:gd name="T17" fmla="*/ 154 h 191"/>
                  <a:gd name="T18" fmla="*/ 87 w 162"/>
                  <a:gd name="T19" fmla="*/ 186 h 191"/>
                  <a:gd name="T20" fmla="*/ 21 w 162"/>
                  <a:gd name="T21" fmla="*/ 132 h 191"/>
                  <a:gd name="T22" fmla="*/ 77 w 162"/>
                  <a:gd name="T23" fmla="*/ 4 h 191"/>
                  <a:gd name="T24" fmla="*/ 127 w 162"/>
                  <a:gd name="T25" fmla="*/ 7 h 191"/>
                  <a:gd name="T26" fmla="*/ 158 w 162"/>
                  <a:gd name="T27" fmla="*/ 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91">
                    <a:moveTo>
                      <a:pt x="158" y="7"/>
                    </a:moveTo>
                    <a:cubicBezTo>
                      <a:pt x="158" y="22"/>
                      <a:pt x="158" y="41"/>
                      <a:pt x="158" y="66"/>
                    </a:cubicBezTo>
                    <a:cubicBezTo>
                      <a:pt x="153" y="57"/>
                      <a:pt x="150" y="53"/>
                      <a:pt x="147" y="50"/>
                    </a:cubicBezTo>
                    <a:cubicBezTo>
                      <a:pt x="140" y="40"/>
                      <a:pt x="135" y="29"/>
                      <a:pt x="126" y="21"/>
                    </a:cubicBezTo>
                    <a:cubicBezTo>
                      <a:pt x="105" y="2"/>
                      <a:pt x="75" y="8"/>
                      <a:pt x="66" y="35"/>
                    </a:cubicBezTo>
                    <a:cubicBezTo>
                      <a:pt x="53" y="69"/>
                      <a:pt x="52" y="105"/>
                      <a:pt x="63" y="140"/>
                    </a:cubicBezTo>
                    <a:cubicBezTo>
                      <a:pt x="73" y="174"/>
                      <a:pt x="101" y="183"/>
                      <a:pt x="131" y="164"/>
                    </a:cubicBezTo>
                    <a:cubicBezTo>
                      <a:pt x="140" y="158"/>
                      <a:pt x="149" y="150"/>
                      <a:pt x="162" y="139"/>
                    </a:cubicBezTo>
                    <a:cubicBezTo>
                      <a:pt x="160" y="148"/>
                      <a:pt x="160" y="151"/>
                      <a:pt x="158" y="154"/>
                    </a:cubicBezTo>
                    <a:cubicBezTo>
                      <a:pt x="140" y="177"/>
                      <a:pt x="117" y="191"/>
                      <a:pt x="87" y="186"/>
                    </a:cubicBezTo>
                    <a:cubicBezTo>
                      <a:pt x="55" y="181"/>
                      <a:pt x="32" y="163"/>
                      <a:pt x="21" y="132"/>
                    </a:cubicBezTo>
                    <a:cubicBezTo>
                      <a:pt x="0" y="78"/>
                      <a:pt x="25" y="18"/>
                      <a:pt x="77" y="4"/>
                    </a:cubicBezTo>
                    <a:cubicBezTo>
                      <a:pt x="92" y="0"/>
                      <a:pt x="110" y="6"/>
                      <a:pt x="127" y="7"/>
                    </a:cubicBezTo>
                    <a:cubicBezTo>
                      <a:pt x="136" y="8"/>
                      <a:pt x="146" y="7"/>
                      <a:pt x="158" y="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92" name="Freeform 32"/>
              <p:cNvSpPr>
                <a:spLocks noEditPoints="1"/>
              </p:cNvSpPr>
              <p:nvPr/>
            </p:nvSpPr>
            <p:spPr bwMode="auto">
              <a:xfrm>
                <a:off x="11328400" y="4883150"/>
                <a:ext cx="501650" cy="606425"/>
              </a:xfrm>
              <a:custGeom>
                <a:avLst/>
                <a:gdLst>
                  <a:gd name="T0" fmla="*/ 152 w 152"/>
                  <a:gd name="T1" fmla="*/ 184 h 184"/>
                  <a:gd name="T2" fmla="*/ 81 w 152"/>
                  <a:gd name="T3" fmla="*/ 184 h 184"/>
                  <a:gd name="T4" fmla="*/ 93 w 152"/>
                  <a:gd name="T5" fmla="*/ 149 h 184"/>
                  <a:gd name="T6" fmla="*/ 47 w 152"/>
                  <a:gd name="T7" fmla="*/ 134 h 184"/>
                  <a:gd name="T8" fmla="*/ 28 w 152"/>
                  <a:gd name="T9" fmla="*/ 159 h 184"/>
                  <a:gd name="T10" fmla="*/ 38 w 152"/>
                  <a:gd name="T11" fmla="*/ 183 h 184"/>
                  <a:gd name="T12" fmla="*/ 0 w 152"/>
                  <a:gd name="T13" fmla="*/ 183 h 184"/>
                  <a:gd name="T14" fmla="*/ 23 w 152"/>
                  <a:gd name="T15" fmla="*/ 135 h 184"/>
                  <a:gd name="T16" fmla="*/ 65 w 152"/>
                  <a:gd name="T17" fmla="*/ 21 h 184"/>
                  <a:gd name="T18" fmla="*/ 74 w 152"/>
                  <a:gd name="T19" fmla="*/ 0 h 184"/>
                  <a:gd name="T20" fmla="*/ 85 w 152"/>
                  <a:gd name="T21" fmla="*/ 22 h 184"/>
                  <a:gd name="T22" fmla="*/ 134 w 152"/>
                  <a:gd name="T23" fmla="*/ 151 h 184"/>
                  <a:gd name="T24" fmla="*/ 152 w 152"/>
                  <a:gd name="T25" fmla="*/ 184 h 184"/>
                  <a:gd name="T26" fmla="*/ 61 w 152"/>
                  <a:gd name="T27" fmla="*/ 62 h 184"/>
                  <a:gd name="T28" fmla="*/ 39 w 152"/>
                  <a:gd name="T29" fmla="*/ 122 h 184"/>
                  <a:gd name="T30" fmla="*/ 83 w 152"/>
                  <a:gd name="T31" fmla="*/ 122 h 184"/>
                  <a:gd name="T32" fmla="*/ 61 w 152"/>
                  <a:gd name="T33" fmla="*/ 6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184">
                    <a:moveTo>
                      <a:pt x="152" y="184"/>
                    </a:moveTo>
                    <a:cubicBezTo>
                      <a:pt x="128" y="184"/>
                      <a:pt x="105" y="184"/>
                      <a:pt x="81" y="184"/>
                    </a:cubicBezTo>
                    <a:cubicBezTo>
                      <a:pt x="102" y="177"/>
                      <a:pt x="99" y="164"/>
                      <a:pt x="93" y="149"/>
                    </a:cubicBezTo>
                    <a:cubicBezTo>
                      <a:pt x="84" y="123"/>
                      <a:pt x="63" y="137"/>
                      <a:pt x="47" y="134"/>
                    </a:cubicBezTo>
                    <a:cubicBezTo>
                      <a:pt x="29" y="131"/>
                      <a:pt x="30" y="148"/>
                      <a:pt x="28" y="159"/>
                    </a:cubicBezTo>
                    <a:cubicBezTo>
                      <a:pt x="27" y="166"/>
                      <a:pt x="34" y="175"/>
                      <a:pt x="38" y="183"/>
                    </a:cubicBezTo>
                    <a:cubicBezTo>
                      <a:pt x="27" y="183"/>
                      <a:pt x="13" y="183"/>
                      <a:pt x="0" y="183"/>
                    </a:cubicBezTo>
                    <a:cubicBezTo>
                      <a:pt x="8" y="168"/>
                      <a:pt x="17" y="152"/>
                      <a:pt x="23" y="135"/>
                    </a:cubicBezTo>
                    <a:cubicBezTo>
                      <a:pt x="38" y="98"/>
                      <a:pt x="51" y="59"/>
                      <a:pt x="65" y="21"/>
                    </a:cubicBezTo>
                    <a:cubicBezTo>
                      <a:pt x="67" y="16"/>
                      <a:pt x="69" y="10"/>
                      <a:pt x="74" y="0"/>
                    </a:cubicBezTo>
                    <a:cubicBezTo>
                      <a:pt x="79" y="10"/>
                      <a:pt x="82" y="16"/>
                      <a:pt x="85" y="22"/>
                    </a:cubicBezTo>
                    <a:cubicBezTo>
                      <a:pt x="101" y="65"/>
                      <a:pt x="117" y="108"/>
                      <a:pt x="134" y="151"/>
                    </a:cubicBezTo>
                    <a:cubicBezTo>
                      <a:pt x="138" y="162"/>
                      <a:pt x="145" y="172"/>
                      <a:pt x="152" y="184"/>
                    </a:cubicBezTo>
                    <a:close/>
                    <a:moveTo>
                      <a:pt x="61" y="62"/>
                    </a:moveTo>
                    <a:cubicBezTo>
                      <a:pt x="52" y="85"/>
                      <a:pt x="46" y="103"/>
                      <a:pt x="39" y="122"/>
                    </a:cubicBezTo>
                    <a:cubicBezTo>
                      <a:pt x="55" y="122"/>
                      <a:pt x="68" y="122"/>
                      <a:pt x="83" y="122"/>
                    </a:cubicBezTo>
                    <a:cubicBezTo>
                      <a:pt x="76" y="103"/>
                      <a:pt x="69" y="84"/>
                      <a:pt x="61" y="6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93" name="Freeform 33"/>
              <p:cNvSpPr/>
              <p:nvPr/>
            </p:nvSpPr>
            <p:spPr bwMode="auto">
              <a:xfrm>
                <a:off x="3727450" y="4916487"/>
                <a:ext cx="504825" cy="604838"/>
              </a:xfrm>
              <a:custGeom>
                <a:avLst/>
                <a:gdLst>
                  <a:gd name="T0" fmla="*/ 112 w 153"/>
                  <a:gd name="T1" fmla="*/ 0 h 184"/>
                  <a:gd name="T2" fmla="*/ 153 w 153"/>
                  <a:gd name="T3" fmla="*/ 0 h 184"/>
                  <a:gd name="T4" fmla="*/ 133 w 153"/>
                  <a:gd name="T5" fmla="*/ 37 h 184"/>
                  <a:gd name="T6" fmla="*/ 81 w 153"/>
                  <a:gd name="T7" fmla="*/ 184 h 184"/>
                  <a:gd name="T8" fmla="*/ 72 w 153"/>
                  <a:gd name="T9" fmla="*/ 169 h 184"/>
                  <a:gd name="T10" fmla="*/ 19 w 153"/>
                  <a:gd name="T11" fmla="*/ 31 h 184"/>
                  <a:gd name="T12" fmla="*/ 0 w 153"/>
                  <a:gd name="T13" fmla="*/ 0 h 184"/>
                  <a:gd name="T14" fmla="*/ 73 w 153"/>
                  <a:gd name="T15" fmla="*/ 0 h 184"/>
                  <a:gd name="T16" fmla="*/ 61 w 153"/>
                  <a:gd name="T17" fmla="*/ 34 h 184"/>
                  <a:gd name="T18" fmla="*/ 93 w 153"/>
                  <a:gd name="T19" fmla="*/ 118 h 184"/>
                  <a:gd name="T20" fmla="*/ 124 w 153"/>
                  <a:gd name="T21" fmla="*/ 24 h 184"/>
                  <a:gd name="T22" fmla="*/ 112 w 153"/>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84">
                    <a:moveTo>
                      <a:pt x="112" y="0"/>
                    </a:moveTo>
                    <a:cubicBezTo>
                      <a:pt x="124" y="0"/>
                      <a:pt x="139" y="0"/>
                      <a:pt x="153" y="0"/>
                    </a:cubicBezTo>
                    <a:cubicBezTo>
                      <a:pt x="146" y="13"/>
                      <a:pt x="137" y="24"/>
                      <a:pt x="133" y="37"/>
                    </a:cubicBezTo>
                    <a:cubicBezTo>
                      <a:pt x="115" y="84"/>
                      <a:pt x="99" y="132"/>
                      <a:pt x="81" y="184"/>
                    </a:cubicBezTo>
                    <a:cubicBezTo>
                      <a:pt x="76" y="177"/>
                      <a:pt x="73" y="173"/>
                      <a:pt x="72" y="169"/>
                    </a:cubicBezTo>
                    <a:cubicBezTo>
                      <a:pt x="54" y="123"/>
                      <a:pt x="37" y="77"/>
                      <a:pt x="19" y="31"/>
                    </a:cubicBezTo>
                    <a:cubicBezTo>
                      <a:pt x="14" y="20"/>
                      <a:pt x="7" y="11"/>
                      <a:pt x="0" y="0"/>
                    </a:cubicBezTo>
                    <a:cubicBezTo>
                      <a:pt x="23" y="0"/>
                      <a:pt x="48" y="0"/>
                      <a:pt x="73" y="0"/>
                    </a:cubicBezTo>
                    <a:cubicBezTo>
                      <a:pt x="52" y="6"/>
                      <a:pt x="54" y="18"/>
                      <a:pt x="61" y="34"/>
                    </a:cubicBezTo>
                    <a:cubicBezTo>
                      <a:pt x="72" y="60"/>
                      <a:pt x="81" y="87"/>
                      <a:pt x="93" y="118"/>
                    </a:cubicBezTo>
                    <a:cubicBezTo>
                      <a:pt x="105" y="84"/>
                      <a:pt x="116" y="54"/>
                      <a:pt x="124" y="24"/>
                    </a:cubicBezTo>
                    <a:cubicBezTo>
                      <a:pt x="126" y="18"/>
                      <a:pt x="117" y="8"/>
                      <a:pt x="112"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94" name="Freeform 34"/>
              <p:cNvSpPr/>
              <p:nvPr/>
            </p:nvSpPr>
            <p:spPr bwMode="auto">
              <a:xfrm>
                <a:off x="912813" y="4916487"/>
                <a:ext cx="257175" cy="573088"/>
              </a:xfrm>
              <a:custGeom>
                <a:avLst/>
                <a:gdLst>
                  <a:gd name="T0" fmla="*/ 78 w 78"/>
                  <a:gd name="T1" fmla="*/ 174 h 174"/>
                  <a:gd name="T2" fmla="*/ 0 w 78"/>
                  <a:gd name="T3" fmla="*/ 174 h 174"/>
                  <a:gd name="T4" fmla="*/ 20 w 78"/>
                  <a:gd name="T5" fmla="*/ 136 h 174"/>
                  <a:gd name="T6" fmla="*/ 20 w 78"/>
                  <a:gd name="T7" fmla="*/ 34 h 174"/>
                  <a:gd name="T8" fmla="*/ 0 w 78"/>
                  <a:gd name="T9" fmla="*/ 0 h 174"/>
                  <a:gd name="T10" fmla="*/ 78 w 78"/>
                  <a:gd name="T11" fmla="*/ 0 h 174"/>
                  <a:gd name="T12" fmla="*/ 59 w 78"/>
                  <a:gd name="T13" fmla="*/ 47 h 174"/>
                  <a:gd name="T14" fmla="*/ 58 w 78"/>
                  <a:gd name="T15" fmla="*/ 135 h 174"/>
                  <a:gd name="T16" fmla="*/ 78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78" y="174"/>
                    </a:moveTo>
                    <a:cubicBezTo>
                      <a:pt x="52" y="174"/>
                      <a:pt x="26" y="174"/>
                      <a:pt x="0" y="174"/>
                    </a:cubicBezTo>
                    <a:cubicBezTo>
                      <a:pt x="19" y="167"/>
                      <a:pt x="20" y="153"/>
                      <a:pt x="20" y="136"/>
                    </a:cubicBezTo>
                    <a:cubicBezTo>
                      <a:pt x="19" y="102"/>
                      <a:pt x="19" y="68"/>
                      <a:pt x="20" y="34"/>
                    </a:cubicBezTo>
                    <a:cubicBezTo>
                      <a:pt x="20" y="19"/>
                      <a:pt x="19" y="6"/>
                      <a:pt x="0" y="0"/>
                    </a:cubicBezTo>
                    <a:cubicBezTo>
                      <a:pt x="26" y="0"/>
                      <a:pt x="52" y="0"/>
                      <a:pt x="78" y="0"/>
                    </a:cubicBezTo>
                    <a:cubicBezTo>
                      <a:pt x="52" y="8"/>
                      <a:pt x="59" y="29"/>
                      <a:pt x="59" y="47"/>
                    </a:cubicBezTo>
                    <a:cubicBezTo>
                      <a:pt x="58" y="76"/>
                      <a:pt x="59" y="106"/>
                      <a:pt x="58" y="135"/>
                    </a:cubicBezTo>
                    <a:cubicBezTo>
                      <a:pt x="58" y="152"/>
                      <a:pt x="58" y="167"/>
                      <a:pt x="78"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95" name="Freeform 35"/>
              <p:cNvSpPr/>
              <p:nvPr/>
            </p:nvSpPr>
            <p:spPr bwMode="auto">
              <a:xfrm>
                <a:off x="3390900" y="4916487"/>
                <a:ext cx="268288" cy="573088"/>
              </a:xfrm>
              <a:custGeom>
                <a:avLst/>
                <a:gdLst>
                  <a:gd name="T0" fmla="*/ 0 w 81"/>
                  <a:gd name="T1" fmla="*/ 169 h 174"/>
                  <a:gd name="T2" fmla="*/ 22 w 81"/>
                  <a:gd name="T3" fmla="*/ 139 h 174"/>
                  <a:gd name="T4" fmla="*/ 22 w 81"/>
                  <a:gd name="T5" fmla="*/ 39 h 174"/>
                  <a:gd name="T6" fmla="*/ 0 w 81"/>
                  <a:gd name="T7" fmla="*/ 0 h 174"/>
                  <a:gd name="T8" fmla="*/ 80 w 81"/>
                  <a:gd name="T9" fmla="*/ 0 h 174"/>
                  <a:gd name="T10" fmla="*/ 61 w 81"/>
                  <a:gd name="T11" fmla="*/ 51 h 174"/>
                  <a:gd name="T12" fmla="*/ 61 w 81"/>
                  <a:gd name="T13" fmla="*/ 133 h 174"/>
                  <a:gd name="T14" fmla="*/ 81 w 81"/>
                  <a:gd name="T15" fmla="*/ 174 h 174"/>
                  <a:gd name="T16" fmla="*/ 3 w 81"/>
                  <a:gd name="T17" fmla="*/ 174 h 174"/>
                  <a:gd name="T18" fmla="*/ 0 w 81"/>
                  <a:gd name="T19" fmla="*/ 16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0" y="169"/>
                    </a:moveTo>
                    <a:cubicBezTo>
                      <a:pt x="22" y="168"/>
                      <a:pt x="22" y="154"/>
                      <a:pt x="22" y="139"/>
                    </a:cubicBezTo>
                    <a:cubicBezTo>
                      <a:pt x="22" y="106"/>
                      <a:pt x="22" y="72"/>
                      <a:pt x="22" y="39"/>
                    </a:cubicBezTo>
                    <a:cubicBezTo>
                      <a:pt x="22" y="13"/>
                      <a:pt x="22" y="13"/>
                      <a:pt x="0" y="0"/>
                    </a:cubicBezTo>
                    <a:cubicBezTo>
                      <a:pt x="28" y="0"/>
                      <a:pt x="54" y="0"/>
                      <a:pt x="80" y="0"/>
                    </a:cubicBezTo>
                    <a:cubicBezTo>
                      <a:pt x="54" y="10"/>
                      <a:pt x="61" y="32"/>
                      <a:pt x="61" y="51"/>
                    </a:cubicBezTo>
                    <a:cubicBezTo>
                      <a:pt x="61" y="78"/>
                      <a:pt x="61" y="106"/>
                      <a:pt x="61" y="133"/>
                    </a:cubicBezTo>
                    <a:cubicBezTo>
                      <a:pt x="61" y="150"/>
                      <a:pt x="59" y="166"/>
                      <a:pt x="81" y="174"/>
                    </a:cubicBezTo>
                    <a:cubicBezTo>
                      <a:pt x="55" y="174"/>
                      <a:pt x="29" y="174"/>
                      <a:pt x="3" y="174"/>
                    </a:cubicBezTo>
                    <a:cubicBezTo>
                      <a:pt x="2" y="172"/>
                      <a:pt x="1" y="171"/>
                      <a:pt x="0" y="16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96" name="Freeform 36"/>
              <p:cNvSpPr/>
              <p:nvPr/>
            </p:nvSpPr>
            <p:spPr bwMode="auto">
              <a:xfrm>
                <a:off x="5856288" y="4916487"/>
                <a:ext cx="268288" cy="573088"/>
              </a:xfrm>
              <a:custGeom>
                <a:avLst/>
                <a:gdLst>
                  <a:gd name="T0" fmla="*/ 80 w 81"/>
                  <a:gd name="T1" fmla="*/ 0 h 174"/>
                  <a:gd name="T2" fmla="*/ 61 w 81"/>
                  <a:gd name="T3" fmla="*/ 37 h 174"/>
                  <a:gd name="T4" fmla="*/ 61 w 81"/>
                  <a:gd name="T5" fmla="*/ 135 h 174"/>
                  <a:gd name="T6" fmla="*/ 81 w 81"/>
                  <a:gd name="T7" fmla="*/ 174 h 174"/>
                  <a:gd name="T8" fmla="*/ 2 w 81"/>
                  <a:gd name="T9" fmla="*/ 174 h 174"/>
                  <a:gd name="T10" fmla="*/ 20 w 81"/>
                  <a:gd name="T11" fmla="*/ 157 h 174"/>
                  <a:gd name="T12" fmla="*/ 22 w 81"/>
                  <a:gd name="T13" fmla="*/ 131 h 174"/>
                  <a:gd name="T14" fmla="*/ 22 w 81"/>
                  <a:gd name="T15" fmla="*/ 39 h 174"/>
                  <a:gd name="T16" fmla="*/ 0 w 81"/>
                  <a:gd name="T17" fmla="*/ 0 h 174"/>
                  <a:gd name="T18" fmla="*/ 80 w 81"/>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74">
                    <a:moveTo>
                      <a:pt x="80" y="0"/>
                    </a:moveTo>
                    <a:cubicBezTo>
                      <a:pt x="61" y="6"/>
                      <a:pt x="61" y="21"/>
                      <a:pt x="61" y="37"/>
                    </a:cubicBezTo>
                    <a:cubicBezTo>
                      <a:pt x="62" y="70"/>
                      <a:pt x="62" y="102"/>
                      <a:pt x="61" y="135"/>
                    </a:cubicBezTo>
                    <a:cubicBezTo>
                      <a:pt x="61" y="152"/>
                      <a:pt x="61" y="167"/>
                      <a:pt x="81" y="174"/>
                    </a:cubicBezTo>
                    <a:cubicBezTo>
                      <a:pt x="55" y="174"/>
                      <a:pt x="29" y="174"/>
                      <a:pt x="2" y="174"/>
                    </a:cubicBezTo>
                    <a:cubicBezTo>
                      <a:pt x="9" y="167"/>
                      <a:pt x="17" y="163"/>
                      <a:pt x="20" y="157"/>
                    </a:cubicBezTo>
                    <a:cubicBezTo>
                      <a:pt x="23" y="149"/>
                      <a:pt x="22" y="140"/>
                      <a:pt x="22" y="131"/>
                    </a:cubicBezTo>
                    <a:cubicBezTo>
                      <a:pt x="22" y="101"/>
                      <a:pt x="22" y="70"/>
                      <a:pt x="22" y="39"/>
                    </a:cubicBezTo>
                    <a:cubicBezTo>
                      <a:pt x="22" y="14"/>
                      <a:pt x="22" y="14"/>
                      <a:pt x="0" y="0"/>
                    </a:cubicBezTo>
                    <a:cubicBezTo>
                      <a:pt x="29" y="0"/>
                      <a:pt x="54" y="0"/>
                      <a:pt x="80"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97" name="Freeform 37"/>
              <p:cNvSpPr/>
              <p:nvPr/>
            </p:nvSpPr>
            <p:spPr bwMode="auto">
              <a:xfrm>
                <a:off x="10418763" y="4916487"/>
                <a:ext cx="257175" cy="573088"/>
              </a:xfrm>
              <a:custGeom>
                <a:avLst/>
                <a:gdLst>
                  <a:gd name="T0" fmla="*/ 0 w 78"/>
                  <a:gd name="T1" fmla="*/ 174 h 174"/>
                  <a:gd name="T2" fmla="*/ 20 w 78"/>
                  <a:gd name="T3" fmla="*/ 134 h 174"/>
                  <a:gd name="T4" fmla="*/ 20 w 78"/>
                  <a:gd name="T5" fmla="*/ 34 h 174"/>
                  <a:gd name="T6" fmla="*/ 0 w 78"/>
                  <a:gd name="T7" fmla="*/ 0 h 174"/>
                  <a:gd name="T8" fmla="*/ 77 w 78"/>
                  <a:gd name="T9" fmla="*/ 0 h 174"/>
                  <a:gd name="T10" fmla="*/ 58 w 78"/>
                  <a:gd name="T11" fmla="*/ 39 h 174"/>
                  <a:gd name="T12" fmla="*/ 58 w 78"/>
                  <a:gd name="T13" fmla="*/ 137 h 174"/>
                  <a:gd name="T14" fmla="*/ 78 w 78"/>
                  <a:gd name="T15" fmla="*/ 174 h 174"/>
                  <a:gd name="T16" fmla="*/ 0 w 78"/>
                  <a:gd name="T1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74">
                    <a:moveTo>
                      <a:pt x="0" y="174"/>
                    </a:moveTo>
                    <a:cubicBezTo>
                      <a:pt x="20" y="166"/>
                      <a:pt x="20" y="151"/>
                      <a:pt x="20" y="134"/>
                    </a:cubicBezTo>
                    <a:cubicBezTo>
                      <a:pt x="19" y="101"/>
                      <a:pt x="19" y="68"/>
                      <a:pt x="20" y="34"/>
                    </a:cubicBezTo>
                    <a:cubicBezTo>
                      <a:pt x="20" y="19"/>
                      <a:pt x="19" y="6"/>
                      <a:pt x="0" y="0"/>
                    </a:cubicBezTo>
                    <a:cubicBezTo>
                      <a:pt x="26" y="0"/>
                      <a:pt x="52" y="0"/>
                      <a:pt x="77" y="0"/>
                    </a:cubicBezTo>
                    <a:cubicBezTo>
                      <a:pt x="57" y="7"/>
                      <a:pt x="58" y="22"/>
                      <a:pt x="58" y="39"/>
                    </a:cubicBezTo>
                    <a:cubicBezTo>
                      <a:pt x="59" y="71"/>
                      <a:pt x="59" y="104"/>
                      <a:pt x="58" y="137"/>
                    </a:cubicBezTo>
                    <a:cubicBezTo>
                      <a:pt x="58" y="153"/>
                      <a:pt x="58" y="168"/>
                      <a:pt x="78" y="174"/>
                    </a:cubicBezTo>
                    <a:cubicBezTo>
                      <a:pt x="52" y="174"/>
                      <a:pt x="26" y="174"/>
                      <a:pt x="0" y="17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nvGrpSpPr>
            <p:cNvPr id="61" name="组合 43"/>
            <p:cNvGrpSpPr/>
            <p:nvPr/>
          </p:nvGrpSpPr>
          <p:grpSpPr>
            <a:xfrm>
              <a:off x="1274763" y="3577546"/>
              <a:ext cx="341712" cy="340211"/>
              <a:chOff x="1038124" y="1577993"/>
              <a:chExt cx="4010354" cy="3992747"/>
            </a:xfrm>
            <a:grpFill/>
          </p:grpSpPr>
          <p:sp>
            <p:nvSpPr>
              <p:cNvPr id="1048998" name="任意多边形: 形状 151"/>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anchor="t" anchorCtr="0" bIns="45720" compatLnSpc="1" lIns="91440" numCol="1" rIns="91440" tIns="45720" vert="horz" wrap="square">
                <a:noAutofit/>
              </a:bodyPr>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8999"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0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dirty="0"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0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0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0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0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0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0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0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0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0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1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1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1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1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1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1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1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1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1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1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2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2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2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2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2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2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2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2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2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2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3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3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3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3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3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3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sp>
            <p:nvSpPr>
              <p:cNvPr id="104903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p:spPr>
            <p:txBody>
              <a:bodyPr anchor="t" anchorCtr="0" bIns="45720" compatLnSpc="1" lIns="91440" numCol="1" rIns="91440" tIns="45720" vert="horz" wrap="square"/>
              <a:p>
                <a:pPr algn="l" defTabSz="913765"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微软雅黑"/>
                  <a:ea typeface="微软雅黑"/>
                  <a:cs typeface="+mn-cs"/>
                </a:endParaRPr>
              </a:p>
            </p:txBody>
          </p:sp>
        </p:grpSp>
      </p:grpSp>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1_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2_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0mlacnsd">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cby</dc:creator>
  <cp:lastModifiedBy>志强 胡</cp:lastModifiedBy>
  <dcterms:created xsi:type="dcterms:W3CDTF">2021-05-27T11:58:33Z</dcterms:created>
  <dcterms:modified xsi:type="dcterms:W3CDTF">2023-11-22T00:18:10Z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2052-3.3.0.5120</vt:lpwstr>
  </property>
  <property fmtid="{D5CDD505-2E9C-101B-9397-08002B2CF9AE}" pid="3" name="ICV">
    <vt:lpwstr>05d3e822caeb42499ac87f83d2e55167_22</vt:lpwstr>
  </property>
</Properties>
</file>