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24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68" d="100"/>
          <a:sy n="68" d="100"/>
        </p:scale>
        <p:origin x="2126" y="38"/>
      </p:cViewPr>
      <p:guideLst>
        <p:guide orient="horz" pos="3240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408A-8267-495C-81BD-283D8CCAC811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B9D8-3589-4021-8047-95919B9AA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11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408A-8267-495C-81BD-283D8CCAC811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B9D8-3589-4021-8047-95919B9AA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78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408A-8267-495C-81BD-283D8CCAC811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B9D8-3589-4021-8047-95919B9AA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76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408A-8267-495C-81BD-283D8CCAC811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B9D8-3589-4021-8047-95919B9AA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58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>
                    <a:tint val="82000"/>
                  </a:schemeClr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82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82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408A-8267-495C-81BD-283D8CCAC811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B9D8-3589-4021-8047-95919B9AA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2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408A-8267-495C-81BD-283D8CCAC811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B9D8-3589-4021-8047-95919B9AA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07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408A-8267-495C-81BD-283D8CCAC811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B9D8-3589-4021-8047-95919B9AA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23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408A-8267-495C-81BD-283D8CCAC811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B9D8-3589-4021-8047-95919B9AA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803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408A-8267-495C-81BD-283D8CCAC811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B9D8-3589-4021-8047-95919B9AA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0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408A-8267-495C-81BD-283D8CCAC811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B9D8-3589-4021-8047-95919B9AA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20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408A-8267-495C-81BD-283D8CCAC811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B9D8-3589-4021-8047-95919B9AA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8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7E408A-8267-495C-81BD-283D8CCAC811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EBB9D8-3589-4021-8047-95919B9AA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36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A white and orange pattern with black text&#10;&#10;AI-generated content may be incorrect.">
            <a:extLst>
              <a:ext uri="{FF2B5EF4-FFF2-40B4-BE49-F238E27FC236}">
                <a16:creationId xmlns:a16="http://schemas.microsoft.com/office/drawing/2014/main" id="{91DDED2A-E03D-9AEC-A2F4-DC77E5A44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489" y="547687"/>
            <a:ext cx="2107283" cy="4114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BB366B1-E904-3B46-1690-77649F1D89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550" y="5143500"/>
            <a:ext cx="2111153" cy="4114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Picture 33" descr="A screenshot of a cell phone&#10;&#10;AI-generated content may be incorrect.">
            <a:extLst>
              <a:ext uri="{FF2B5EF4-FFF2-40B4-BE49-F238E27FC236}">
                <a16:creationId xmlns:a16="http://schemas.microsoft.com/office/drawing/2014/main" id="{52EC171D-233D-662B-42C8-532E843D6A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570" y="547687"/>
            <a:ext cx="2108140" cy="4114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6" name="Picture 35" descr="A blue background with white text&#10;&#10;AI-generated content may be incorrect.">
            <a:extLst>
              <a:ext uri="{FF2B5EF4-FFF2-40B4-BE49-F238E27FC236}">
                <a16:creationId xmlns:a16="http://schemas.microsoft.com/office/drawing/2014/main" id="{AA4FB95D-174A-8BD3-0D7B-A852641CCD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83" y="547687"/>
            <a:ext cx="2072048" cy="4114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1" name="Picture 40" descr="A screenshot of a cell phone&#10;&#10;AI-generated content may be incorrect.">
            <a:extLst>
              <a:ext uri="{FF2B5EF4-FFF2-40B4-BE49-F238E27FC236}">
                <a16:creationId xmlns:a16="http://schemas.microsoft.com/office/drawing/2014/main" id="{6D8F02F2-EFA4-B528-128D-8FB558BC45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046" y="5143500"/>
            <a:ext cx="2103161" cy="4114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06454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3780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Wesley 🙉</dc:creator>
  <cp:lastModifiedBy>Wesley Lukman</cp:lastModifiedBy>
  <cp:revision>182</cp:revision>
  <dcterms:created xsi:type="dcterms:W3CDTF">2024-03-22T22:17:06Z</dcterms:created>
  <dcterms:modified xsi:type="dcterms:W3CDTF">2025-07-09T14:52:40Z</dcterms:modified>
</cp:coreProperties>
</file>