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Minimiza</a:t>
            </a:r>
            <a:r>
              <a:rPr lang="pt-BR" dirty="0" err="1" smtClean="0"/>
              <a:t>ção</a:t>
            </a:r>
            <a:r>
              <a:rPr lang="pt-BR" dirty="0" smtClean="0"/>
              <a:t> - </a:t>
            </a:r>
            <a:r>
              <a:rPr lang="pt-BR" dirty="0" err="1" smtClean="0"/>
              <a:t>mccluskey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Fernando campelo – 14/0020144</a:t>
            </a:r>
          </a:p>
          <a:p>
            <a:r>
              <a:rPr lang="pt-BR" dirty="0" smtClean="0"/>
              <a:t>Fernando carvalho – 13/0110361</a:t>
            </a:r>
          </a:p>
          <a:p>
            <a:r>
              <a:rPr lang="pt-BR" dirty="0" err="1" smtClean="0"/>
              <a:t>Davih</a:t>
            </a:r>
            <a:r>
              <a:rPr lang="pt-BR" dirty="0" smtClean="0"/>
              <a:t> Nakamura – 13/0007986</a:t>
            </a:r>
          </a:p>
          <a:p>
            <a:r>
              <a:rPr lang="pt-BR" dirty="0" smtClean="0"/>
              <a:t>Wesley </a:t>
            </a:r>
            <a:r>
              <a:rPr lang="pt-BR" dirty="0" err="1" smtClean="0"/>
              <a:t>ferreira</a:t>
            </a:r>
            <a:r>
              <a:rPr lang="pt-BR" dirty="0" smtClean="0"/>
              <a:t> – 14/0033491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9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900" dirty="0" smtClean="0"/>
              <a:t>É um método utilizado para minimização de funções booleanas.</a:t>
            </a:r>
          </a:p>
          <a:p>
            <a:r>
              <a:rPr lang="pt-BR" sz="1900" dirty="0" smtClean="0"/>
              <a:t>Gráfico e tabular.</a:t>
            </a:r>
          </a:p>
          <a:p>
            <a:r>
              <a:rPr lang="pt-BR" sz="1900" dirty="0" smtClean="0"/>
              <a:t>Capacidade de determinar quando a forma mínima de uma função é encontrada.</a:t>
            </a:r>
          </a:p>
          <a:p>
            <a:r>
              <a:rPr lang="pt-BR" sz="1900" dirty="0" smtClean="0"/>
              <a:t>Ideal para equações com muitas variáveis, onde o mapa de </a:t>
            </a:r>
            <a:r>
              <a:rPr lang="pt-BR" sz="1900" dirty="0" err="1" smtClean="0"/>
              <a:t>Karnaugh</a:t>
            </a:r>
            <a:r>
              <a:rPr lang="pt-BR" sz="1900" dirty="0"/>
              <a:t> </a:t>
            </a:r>
            <a:r>
              <a:rPr lang="pt-BR" sz="1900" dirty="0" smtClean="0"/>
              <a:t>não é prático.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992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2327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funciona o algoritmo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2743200"/>
            <a:ext cx="8791575" cy="2514600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pt-BR" sz="2100" dirty="0" smtClean="0"/>
              <a:t>Separar em </a:t>
            </a:r>
            <a:r>
              <a:rPr lang="pt-BR" sz="2100" dirty="0" err="1" smtClean="0"/>
              <a:t>sub-grupos</a:t>
            </a:r>
            <a:r>
              <a:rPr lang="pt-BR" sz="2100" dirty="0" smtClean="0"/>
              <a:t> de acordo com número de 1’s.</a:t>
            </a:r>
          </a:p>
          <a:p>
            <a:pPr marL="342900" indent="-342900">
              <a:buFontTx/>
              <a:buChar char="-"/>
            </a:pPr>
            <a:r>
              <a:rPr lang="pt-BR" sz="2100" dirty="0" smtClean="0"/>
              <a:t>Comparar todos os termos com os termos do grupo seguinte. E, devemos marcar com ‘-’ toda vez que a combinação por possível a menos de um dígito.</a:t>
            </a:r>
          </a:p>
          <a:p>
            <a:pPr marL="342900" indent="-342900">
              <a:buFontTx/>
              <a:buChar char="-"/>
            </a:pPr>
            <a:r>
              <a:rPr lang="pt-BR" sz="2100" dirty="0" smtClean="0"/>
              <a:t>Gerar um novo grupo com os “-”. E, assim, comparamos novamente os grupos.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479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Exemplificando: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9" y="2822712"/>
            <a:ext cx="3952843" cy="270344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23" y="2206465"/>
            <a:ext cx="4863300" cy="33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85" y="515099"/>
            <a:ext cx="6536009" cy="1691388"/>
          </a:xfrm>
        </p:spPr>
      </p:pic>
      <p:sp>
        <p:nvSpPr>
          <p:cNvPr id="7" name="CaixaDeTexto 6"/>
          <p:cNvSpPr txBox="1"/>
          <p:nvPr/>
        </p:nvSpPr>
        <p:spPr>
          <a:xfrm>
            <a:off x="1361660" y="3081131"/>
            <a:ext cx="87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Implicantes Primos: </a:t>
            </a:r>
          </a:p>
          <a:p>
            <a:r>
              <a:rPr lang="pt-BR" dirty="0" smtClean="0"/>
              <a:t> Quando não tiver mais como comparar os </a:t>
            </a:r>
            <a:r>
              <a:rPr lang="pt-BR" dirty="0" err="1" smtClean="0"/>
              <a:t>mintermos</a:t>
            </a:r>
            <a:r>
              <a:rPr lang="pt-BR" dirty="0" smtClean="0"/>
              <a:t> restantes, então teremos achado os implicantes primos.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Devemos usar estes para gerar a tabela de implicantes primos.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Por meio desta tabela podemos deduzir a equação.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52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900" dirty="0" smtClean="0"/>
              <a:t>Resolve um exercício escolhido pelo grupo</a:t>
            </a:r>
          </a:p>
          <a:p>
            <a:r>
              <a:rPr lang="pt-BR" sz="1900" dirty="0" smtClean="0"/>
              <a:t>Uma classe</a:t>
            </a:r>
          </a:p>
          <a:p>
            <a:r>
              <a:rPr lang="pt-BR" sz="1900" dirty="0" smtClean="0"/>
              <a:t>16 métodos</a:t>
            </a:r>
          </a:p>
          <a:p>
            <a:r>
              <a:rPr lang="pt-BR" sz="1900" dirty="0" smtClean="0"/>
              <a:t>Dificuldades:</a:t>
            </a:r>
          </a:p>
          <a:p>
            <a:pPr marL="0" indent="0">
              <a:buNone/>
            </a:pPr>
            <a:r>
              <a:rPr lang="pt-BR" sz="1900" dirty="0"/>
              <a:t> </a:t>
            </a:r>
            <a:r>
              <a:rPr lang="pt-BR" sz="1900" dirty="0" smtClean="0"/>
              <a:t>- Criar métodos que comparem bits e </a:t>
            </a:r>
            <a:r>
              <a:rPr lang="pt-BR" sz="1900" dirty="0" err="1" smtClean="0"/>
              <a:t>strings</a:t>
            </a:r>
            <a:r>
              <a:rPr lang="pt-BR" sz="1900" dirty="0" smtClean="0"/>
              <a:t> das matrizes</a:t>
            </a:r>
          </a:p>
          <a:p>
            <a:pPr marL="0" indent="0">
              <a:buNone/>
            </a:pPr>
            <a:r>
              <a:rPr lang="pt-BR" sz="1900" dirty="0"/>
              <a:t> </a:t>
            </a:r>
            <a:r>
              <a:rPr lang="pt-BR" sz="1900" dirty="0" smtClean="0"/>
              <a:t>- As funções da própria linguagem</a:t>
            </a:r>
          </a:p>
          <a:p>
            <a:pPr marL="0" indent="0">
              <a:buNone/>
            </a:pPr>
            <a:r>
              <a:rPr lang="pt-BR" sz="1900" dirty="0"/>
              <a:t> </a:t>
            </a:r>
            <a:r>
              <a:rPr lang="pt-BR" sz="1900" dirty="0" smtClean="0"/>
              <a:t>- Tratamento de </a:t>
            </a:r>
            <a:r>
              <a:rPr lang="pt-BR" sz="1900" dirty="0" err="1" smtClean="0"/>
              <a:t>Don’t</a:t>
            </a:r>
            <a:r>
              <a:rPr lang="pt-BR" sz="1900" dirty="0" smtClean="0"/>
              <a:t> </a:t>
            </a:r>
            <a:r>
              <a:rPr lang="pt-BR" sz="1900" dirty="0" err="1" smtClean="0"/>
              <a:t>care</a:t>
            </a:r>
            <a:r>
              <a:rPr lang="pt-BR" sz="1900" dirty="0" smtClean="0"/>
              <a:t> nos </a:t>
            </a:r>
            <a:r>
              <a:rPr lang="pt-BR" sz="1900" dirty="0" err="1" smtClean="0"/>
              <a:t>mintermos</a:t>
            </a:r>
            <a:endParaRPr lang="pt-BR" sz="1900" dirty="0"/>
          </a:p>
          <a:p>
            <a:pPr marL="0" indent="0">
              <a:buNone/>
            </a:pPr>
            <a:r>
              <a:rPr lang="pt-BR" sz="1900" dirty="0" smtClean="0"/>
              <a:t> - Contornar as necessidades de divisão em </a:t>
            </a:r>
            <a:r>
              <a:rPr lang="pt-BR" sz="1900" dirty="0" err="1" smtClean="0"/>
              <a:t>sub-grupos</a:t>
            </a:r>
            <a:r>
              <a:rPr lang="pt-BR" sz="1900" dirty="0" smtClean="0"/>
              <a:t> dos </a:t>
            </a:r>
            <a:r>
              <a:rPr lang="pt-BR" sz="1900" smtClean="0"/>
              <a:t>mintermos</a:t>
            </a:r>
            <a:endParaRPr lang="pt-BR" sz="1900" dirty="0" smtClean="0"/>
          </a:p>
        </p:txBody>
      </p:sp>
    </p:spTree>
    <p:extLst>
      <p:ext uri="{BB962C8B-B14F-4D97-AF65-F5344CB8AC3E}">
        <p14:creationId xmlns:p14="http://schemas.microsoft.com/office/powerpoint/2010/main" val="198908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92</TotalTime>
  <Words>222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Minimização - mccluskey</vt:lpstr>
      <vt:lpstr>O que é ?</vt:lpstr>
      <vt:lpstr>Como funciona o algoritmo</vt:lpstr>
      <vt:lpstr>  Exemplificando:</vt:lpstr>
      <vt:lpstr>Apresentação do PowerPoint</vt:lpstr>
      <vt:lpstr>O código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Minimização - mccluskey</dc:title>
  <dc:creator>Fernando Queiroz</dc:creator>
  <cp:lastModifiedBy>Fernando Queiroz</cp:lastModifiedBy>
  <cp:revision>7</cp:revision>
  <dcterms:created xsi:type="dcterms:W3CDTF">2016-07-06T13:26:47Z</dcterms:created>
  <dcterms:modified xsi:type="dcterms:W3CDTF">2016-07-06T14:59:22Z</dcterms:modified>
</cp:coreProperties>
</file>