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B5540-1189-4532-A28B-E344366CB138}" v="3" dt="2020-03-22T02:03:12.573"/>
    <p1510:client id="{878DCDA1-F8AC-40AA-9D97-A4570EF08496}" v="26" dt="2020-03-22T01:26:38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83912" autoAdjust="0"/>
  </p:normalViewPr>
  <p:slideViewPr>
    <p:cSldViewPr snapToGrid="0">
      <p:cViewPr varScale="1">
        <p:scale>
          <a:sx n="95" d="100"/>
          <a:sy n="9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Phyllipe Lima" userId="afbdb2a7827722fd" providerId="LiveId" clId="{878DCDA1-F8AC-40AA-9D97-A4570EF08496}"/>
    <pc:docChg chg="undo custSel addSld modSld modNotesMaster">
      <pc:chgData name="Phyllipe Lima" userId="afbdb2a7827722fd" providerId="LiveId" clId="{878DCDA1-F8AC-40AA-9D97-A4570EF08496}" dt="2020-03-22T01:28:01.562" v="294" actId="20577"/>
      <pc:docMkLst>
        <pc:docMk/>
      </pc:docMkLst>
      <pc:sldChg chg="addSp delSp modSp add mod">
        <pc:chgData name="Phyllipe Lima" userId="afbdb2a7827722fd" providerId="LiveId" clId="{878DCDA1-F8AC-40AA-9D97-A4570EF08496}" dt="2020-03-22T01:28:01.562" v="294" actId="20577"/>
        <pc:sldMkLst>
          <pc:docMk/>
          <pc:sldMk cId="3771346874" sldId="416"/>
        </pc:sldMkLst>
        <pc:spChg chg="mod">
          <ac:chgData name="Phyllipe Lima" userId="afbdb2a7827722fd" providerId="LiveId" clId="{878DCDA1-F8AC-40AA-9D97-A4570EF08496}" dt="2020-03-22T01:09:13.056" v="21" actId="20577"/>
          <ac:spMkLst>
            <pc:docMk/>
            <pc:sldMk cId="3771346874" sldId="416"/>
            <ac:spMk id="2" creationId="{00000000-0000-0000-0000-000000000000}"/>
          </ac:spMkLst>
        </pc:spChg>
        <pc:spChg chg="del">
          <ac:chgData name="Phyllipe Lima" userId="afbdb2a7827722fd" providerId="LiveId" clId="{878DCDA1-F8AC-40AA-9D97-A4570EF08496}" dt="2020-03-22T01:09:23.619" v="22" actId="478"/>
          <ac:spMkLst>
            <pc:docMk/>
            <pc:sldMk cId="3771346874" sldId="416"/>
            <ac:spMk id="9" creationId="{DED9E584-412A-4191-ABB5-66147879ADD7}"/>
          </ac:spMkLst>
        </pc:spChg>
        <pc:spChg chg="add mod">
          <ac:chgData name="Phyllipe Lima" userId="afbdb2a7827722fd" providerId="LiveId" clId="{878DCDA1-F8AC-40AA-9D97-A4570EF08496}" dt="2020-03-22T01:28:01.562" v="294" actId="20577"/>
          <ac:spMkLst>
            <pc:docMk/>
            <pc:sldMk cId="3771346874" sldId="416"/>
            <ac:spMk id="10" creationId="{B49B171B-8E2E-4B50-ADB2-87B0FC0D608E}"/>
          </ac:spMkLst>
        </pc:spChg>
        <pc:spChg chg="add del mod">
          <ac:chgData name="Phyllipe Lima" userId="afbdb2a7827722fd" providerId="LiveId" clId="{878DCDA1-F8AC-40AA-9D97-A4570EF08496}" dt="2020-03-22T01:18:14.312" v="133" actId="478"/>
          <ac:spMkLst>
            <pc:docMk/>
            <pc:sldMk cId="3771346874" sldId="416"/>
            <ac:spMk id="11" creationId="{337CC392-CC51-4067-9A52-E7F9EAF1A78A}"/>
          </ac:spMkLst>
        </pc:spChg>
        <pc:spChg chg="add mod">
          <ac:chgData name="Phyllipe Lima" userId="afbdb2a7827722fd" providerId="LiveId" clId="{878DCDA1-F8AC-40AA-9D97-A4570EF08496}" dt="2020-03-22T01:19:56.384" v="139" actId="27636"/>
          <ac:spMkLst>
            <pc:docMk/>
            <pc:sldMk cId="3771346874" sldId="416"/>
            <ac:spMk id="13" creationId="{B2D92254-2B60-4F84-898E-67611B4EB7D4}"/>
          </ac:spMkLst>
        </pc:spChg>
        <pc:picChg chg="del">
          <ac:chgData name="Phyllipe Lima" userId="afbdb2a7827722fd" providerId="LiveId" clId="{878DCDA1-F8AC-40AA-9D97-A4570EF08496}" dt="2020-03-22T01:09:24.554" v="23" actId="478"/>
          <ac:picMkLst>
            <pc:docMk/>
            <pc:sldMk cId="3771346874" sldId="416"/>
            <ac:picMk id="3" creationId="{B822A3DA-F61C-514F-8D5A-B4BE85C4355D}"/>
          </ac:picMkLst>
        </pc:picChg>
        <pc:picChg chg="add mod">
          <ac:chgData name="Phyllipe Lima" userId="afbdb2a7827722fd" providerId="LiveId" clId="{878DCDA1-F8AC-40AA-9D97-A4570EF08496}" dt="2020-03-22T01:21:52.298" v="187" actId="14100"/>
          <ac:picMkLst>
            <pc:docMk/>
            <pc:sldMk cId="3771346874" sldId="416"/>
            <ac:picMk id="12" creationId="{96D1B8A3-8A5C-45E0-AD73-8EC23FA1C5B6}"/>
          </ac:picMkLst>
        </pc:picChg>
        <pc:picChg chg="add mod">
          <ac:chgData name="Phyllipe Lima" userId="afbdb2a7827722fd" providerId="LiveId" clId="{878DCDA1-F8AC-40AA-9D97-A4570EF08496}" dt="2020-03-22T01:21:47.308" v="185" actId="1076"/>
          <ac:picMkLst>
            <pc:docMk/>
            <pc:sldMk cId="3771346874" sldId="416"/>
            <ac:picMk id="1026" creationId="{D4EA277A-03C9-4436-933A-379B9919037E}"/>
          </ac:picMkLst>
        </pc:picChg>
      </pc:sldChg>
    </pc:docChg>
  </pc:docChgLst>
  <pc:docChgLst>
    <pc:chgData name="Phyllipe Lima" userId="afbdb2a7827722fd" providerId="LiveId" clId="{2DFB5540-1189-4532-A28B-E344366CB138}"/>
    <pc:docChg chg="undo custSel delSld modSld">
      <pc:chgData name="Phyllipe Lima" userId="afbdb2a7827722fd" providerId="LiveId" clId="{2DFB5540-1189-4532-A28B-E344366CB138}" dt="2020-03-22T02:03:16.484" v="105" actId="1076"/>
      <pc:docMkLst>
        <pc:docMk/>
      </pc:docMkLst>
      <pc:sldChg chg="addSp delSp modSp mod">
        <pc:chgData name="Phyllipe Lima" userId="afbdb2a7827722fd" providerId="LiveId" clId="{2DFB5540-1189-4532-A28B-E344366CB138}" dt="2020-03-22T02:03:16.484" v="105" actId="1076"/>
        <pc:sldMkLst>
          <pc:docMk/>
          <pc:sldMk cId="1975627203" sldId="257"/>
        </pc:sldMkLst>
        <pc:spChg chg="del mod">
          <ac:chgData name="Phyllipe Lima" userId="afbdb2a7827722fd" providerId="LiveId" clId="{2DFB5540-1189-4532-A28B-E344366CB138}" dt="2020-03-22T02:02:55.511" v="58" actId="478"/>
          <ac:spMkLst>
            <pc:docMk/>
            <pc:sldMk cId="1975627203" sldId="257"/>
            <ac:spMk id="2" creationId="{00000000-0000-0000-0000-000000000000}"/>
          </ac:spMkLst>
        </pc:spChg>
        <pc:spChg chg="add del mod">
          <ac:chgData name="Phyllipe Lima" userId="afbdb2a7827722fd" providerId="LiveId" clId="{2DFB5540-1189-4532-A28B-E344366CB138}" dt="2020-03-22T02:02:27.864" v="31" actId="1076"/>
          <ac:spMkLst>
            <pc:docMk/>
            <pc:sldMk cId="1975627203" sldId="257"/>
            <ac:spMk id="3" creationId="{00000000-0000-0000-0000-000000000000}"/>
          </ac:spMkLst>
        </pc:spChg>
        <pc:spChg chg="add del mod">
          <ac:chgData name="Phyllipe Lima" userId="afbdb2a7827722fd" providerId="LiveId" clId="{2DFB5540-1189-4532-A28B-E344366CB138}" dt="2020-03-22T02:02:04.407" v="23" actId="478"/>
          <ac:spMkLst>
            <pc:docMk/>
            <pc:sldMk cId="1975627203" sldId="257"/>
            <ac:spMk id="8" creationId="{1A372D40-EBE2-463B-AF8E-1764A954333C}"/>
          </ac:spMkLst>
        </pc:spChg>
        <pc:spChg chg="add del mod">
          <ac:chgData name="Phyllipe Lima" userId="afbdb2a7827722fd" providerId="LiveId" clId="{2DFB5540-1189-4532-A28B-E344366CB138}" dt="2020-03-22T02:02:57.903" v="59" actId="478"/>
          <ac:spMkLst>
            <pc:docMk/>
            <pc:sldMk cId="1975627203" sldId="257"/>
            <ac:spMk id="10" creationId="{4C591A95-175F-46BA-892E-BCB1EC49DB17}"/>
          </ac:spMkLst>
        </pc:spChg>
        <pc:spChg chg="add mod">
          <ac:chgData name="Phyllipe Lima" userId="afbdb2a7827722fd" providerId="LiveId" clId="{2DFB5540-1189-4532-A28B-E344366CB138}" dt="2020-03-22T02:03:16.484" v="105" actId="1076"/>
          <ac:spMkLst>
            <pc:docMk/>
            <pc:sldMk cId="1975627203" sldId="257"/>
            <ac:spMk id="11" creationId="{340C4242-5276-4B98-BC35-59F62285FEE5}"/>
          </ac:spMkLst>
        </pc:spChg>
      </pc:sldChg>
      <pc:sldChg chg="del">
        <pc:chgData name="Phyllipe Lima" userId="afbdb2a7827722fd" providerId="LiveId" clId="{2DFB5540-1189-4532-A28B-E344366CB138}" dt="2020-03-22T02:01:54.521" v="0" actId="47"/>
        <pc:sldMkLst>
          <pc:docMk/>
          <pc:sldMk cId="1708451728" sldId="259"/>
        </pc:sldMkLst>
      </pc:sldChg>
      <pc:sldChg chg="del">
        <pc:chgData name="Phyllipe Lima" userId="afbdb2a7827722fd" providerId="LiveId" clId="{2DFB5540-1189-4532-A28B-E344366CB138}" dt="2020-03-22T02:01:56.665" v="19" actId="47"/>
        <pc:sldMkLst>
          <pc:docMk/>
          <pc:sldMk cId="1792216109" sldId="304"/>
        </pc:sldMkLst>
      </pc:sldChg>
      <pc:sldChg chg="del">
        <pc:chgData name="Phyllipe Lima" userId="afbdb2a7827722fd" providerId="LiveId" clId="{2DFB5540-1189-4532-A28B-E344366CB138}" dt="2020-03-22T02:01:54.995" v="1" actId="47"/>
        <pc:sldMkLst>
          <pc:docMk/>
          <pc:sldMk cId="3915167730" sldId="397"/>
        </pc:sldMkLst>
      </pc:sldChg>
      <pc:sldChg chg="del">
        <pc:chgData name="Phyllipe Lima" userId="afbdb2a7827722fd" providerId="LiveId" clId="{2DFB5540-1189-4532-A28B-E344366CB138}" dt="2020-03-22T02:01:55.029" v="2" actId="47"/>
        <pc:sldMkLst>
          <pc:docMk/>
          <pc:sldMk cId="1083714054" sldId="398"/>
        </pc:sldMkLst>
      </pc:sldChg>
      <pc:sldChg chg="del">
        <pc:chgData name="Phyllipe Lima" userId="afbdb2a7827722fd" providerId="LiveId" clId="{2DFB5540-1189-4532-A28B-E344366CB138}" dt="2020-03-22T02:01:55.060" v="3" actId="47"/>
        <pc:sldMkLst>
          <pc:docMk/>
          <pc:sldMk cId="1018998595" sldId="399"/>
        </pc:sldMkLst>
      </pc:sldChg>
      <pc:sldChg chg="del">
        <pc:chgData name="Phyllipe Lima" userId="afbdb2a7827722fd" providerId="LiveId" clId="{2DFB5540-1189-4532-A28B-E344366CB138}" dt="2020-03-22T02:01:55.094" v="4" actId="47"/>
        <pc:sldMkLst>
          <pc:docMk/>
          <pc:sldMk cId="20091756" sldId="400"/>
        </pc:sldMkLst>
      </pc:sldChg>
      <pc:sldChg chg="del">
        <pc:chgData name="Phyllipe Lima" userId="afbdb2a7827722fd" providerId="LiveId" clId="{2DFB5540-1189-4532-A28B-E344366CB138}" dt="2020-03-22T02:01:55.124" v="5" actId="47"/>
        <pc:sldMkLst>
          <pc:docMk/>
          <pc:sldMk cId="1600213716" sldId="401"/>
        </pc:sldMkLst>
      </pc:sldChg>
      <pc:sldChg chg="del">
        <pc:chgData name="Phyllipe Lima" userId="afbdb2a7827722fd" providerId="LiveId" clId="{2DFB5540-1189-4532-A28B-E344366CB138}" dt="2020-03-22T02:01:55.163" v="6" actId="47"/>
        <pc:sldMkLst>
          <pc:docMk/>
          <pc:sldMk cId="1471161029" sldId="402"/>
        </pc:sldMkLst>
      </pc:sldChg>
      <pc:sldChg chg="del">
        <pc:chgData name="Phyllipe Lima" userId="afbdb2a7827722fd" providerId="LiveId" clId="{2DFB5540-1189-4532-A28B-E344366CB138}" dt="2020-03-22T02:01:55.193" v="7" actId="47"/>
        <pc:sldMkLst>
          <pc:docMk/>
          <pc:sldMk cId="3370637140" sldId="403"/>
        </pc:sldMkLst>
      </pc:sldChg>
      <pc:sldChg chg="del">
        <pc:chgData name="Phyllipe Lima" userId="afbdb2a7827722fd" providerId="LiveId" clId="{2DFB5540-1189-4532-A28B-E344366CB138}" dt="2020-03-22T02:01:56.716" v="21" actId="47"/>
        <pc:sldMkLst>
          <pc:docMk/>
          <pc:sldMk cId="1713426029" sldId="404"/>
        </pc:sldMkLst>
      </pc:sldChg>
      <pc:sldChg chg="del">
        <pc:chgData name="Phyllipe Lima" userId="afbdb2a7827722fd" providerId="LiveId" clId="{2DFB5540-1189-4532-A28B-E344366CB138}" dt="2020-03-22T02:01:55.224" v="8" actId="47"/>
        <pc:sldMkLst>
          <pc:docMk/>
          <pc:sldMk cId="1827869662" sldId="405"/>
        </pc:sldMkLst>
      </pc:sldChg>
      <pc:sldChg chg="del">
        <pc:chgData name="Phyllipe Lima" userId="afbdb2a7827722fd" providerId="LiveId" clId="{2DFB5540-1189-4532-A28B-E344366CB138}" dt="2020-03-22T02:01:55.258" v="9" actId="47"/>
        <pc:sldMkLst>
          <pc:docMk/>
          <pc:sldMk cId="4213507079" sldId="406"/>
        </pc:sldMkLst>
      </pc:sldChg>
      <pc:sldChg chg="del">
        <pc:chgData name="Phyllipe Lima" userId="afbdb2a7827722fd" providerId="LiveId" clId="{2DFB5540-1189-4532-A28B-E344366CB138}" dt="2020-03-22T02:01:55.294" v="10" actId="47"/>
        <pc:sldMkLst>
          <pc:docMk/>
          <pc:sldMk cId="1587920514" sldId="407"/>
        </pc:sldMkLst>
      </pc:sldChg>
      <pc:sldChg chg="del">
        <pc:chgData name="Phyllipe Lima" userId="afbdb2a7827722fd" providerId="LiveId" clId="{2DFB5540-1189-4532-A28B-E344366CB138}" dt="2020-03-22T02:01:55.324" v="11" actId="47"/>
        <pc:sldMkLst>
          <pc:docMk/>
          <pc:sldMk cId="2932584886" sldId="408"/>
        </pc:sldMkLst>
      </pc:sldChg>
      <pc:sldChg chg="del">
        <pc:chgData name="Phyllipe Lima" userId="afbdb2a7827722fd" providerId="LiveId" clId="{2DFB5540-1189-4532-A28B-E344366CB138}" dt="2020-03-22T02:01:55.355" v="12" actId="47"/>
        <pc:sldMkLst>
          <pc:docMk/>
          <pc:sldMk cId="3269255110" sldId="409"/>
        </pc:sldMkLst>
      </pc:sldChg>
      <pc:sldChg chg="del">
        <pc:chgData name="Phyllipe Lima" userId="afbdb2a7827722fd" providerId="LiveId" clId="{2DFB5540-1189-4532-A28B-E344366CB138}" dt="2020-03-22T02:01:55.403" v="13" actId="47"/>
        <pc:sldMkLst>
          <pc:docMk/>
          <pc:sldMk cId="143969359" sldId="410"/>
        </pc:sldMkLst>
      </pc:sldChg>
      <pc:sldChg chg="del">
        <pc:chgData name="Phyllipe Lima" userId="afbdb2a7827722fd" providerId="LiveId" clId="{2DFB5540-1189-4532-A28B-E344366CB138}" dt="2020-03-22T02:01:55.425" v="14" actId="47"/>
        <pc:sldMkLst>
          <pc:docMk/>
          <pc:sldMk cId="3070062995" sldId="411"/>
        </pc:sldMkLst>
      </pc:sldChg>
      <pc:sldChg chg="del">
        <pc:chgData name="Phyllipe Lima" userId="afbdb2a7827722fd" providerId="LiveId" clId="{2DFB5540-1189-4532-A28B-E344366CB138}" dt="2020-03-22T02:01:55.454" v="15" actId="47"/>
        <pc:sldMkLst>
          <pc:docMk/>
          <pc:sldMk cId="4257621234" sldId="412"/>
        </pc:sldMkLst>
      </pc:sldChg>
      <pc:sldChg chg="del">
        <pc:chgData name="Phyllipe Lima" userId="afbdb2a7827722fd" providerId="LiveId" clId="{2DFB5540-1189-4532-A28B-E344366CB138}" dt="2020-03-22T02:01:55.488" v="16" actId="47"/>
        <pc:sldMkLst>
          <pc:docMk/>
          <pc:sldMk cId="3830923415" sldId="413"/>
        </pc:sldMkLst>
      </pc:sldChg>
      <pc:sldChg chg="del">
        <pc:chgData name="Phyllipe Lima" userId="afbdb2a7827722fd" providerId="LiveId" clId="{2DFB5540-1189-4532-A28B-E344366CB138}" dt="2020-03-22T02:01:56.135" v="17" actId="47"/>
        <pc:sldMkLst>
          <pc:docMk/>
          <pc:sldMk cId="1569867541" sldId="414"/>
        </pc:sldMkLst>
      </pc:sldChg>
      <pc:sldChg chg="del">
        <pc:chgData name="Phyllipe Lima" userId="afbdb2a7827722fd" providerId="LiveId" clId="{2DFB5540-1189-4532-A28B-E344366CB138}" dt="2020-03-22T02:01:56.642" v="18" actId="47"/>
        <pc:sldMkLst>
          <pc:docMk/>
          <pc:sldMk cId="2536363776" sldId="415"/>
        </pc:sldMkLst>
      </pc:sldChg>
      <pc:sldChg chg="del">
        <pc:chgData name="Phyllipe Lima" userId="afbdb2a7827722fd" providerId="LiveId" clId="{2DFB5540-1189-4532-A28B-E344366CB138}" dt="2020-03-22T02:01:56.693" v="20" actId="47"/>
        <pc:sldMkLst>
          <pc:docMk/>
          <pc:sldMk cId="3771346874" sldId="4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B07564D-71EF-4559-8E77-45A390238EEB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FE9ACD5-4C9B-4837-B662-BBA81CE801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3/21/2020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3/21/2020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3/21/2020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3/21/2020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3/21/2020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3/21/2020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3/21/2020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3/21/2020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3/21/2020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3/21/2020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3/21/2020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3/21/2020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1drv.ms/b/s!Av0id4Knsr2vk9dI_5--hkaUUm_zCg?e=TbvXY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649166"/>
            <a:ext cx="9144000" cy="844061"/>
          </a:xfrm>
        </p:spPr>
        <p:txBody>
          <a:bodyPr>
            <a:normAutofit/>
          </a:bodyPr>
          <a:lstStyle/>
          <a:p>
            <a:r>
              <a:rPr lang="pt-BR" dirty="0"/>
              <a:t>Prof. </a:t>
            </a:r>
            <a:r>
              <a:rPr lang="pt-BR" dirty="0" err="1"/>
              <a:t>Phyllipe</a:t>
            </a:r>
            <a:r>
              <a:rPr lang="pt-BR" dirty="0"/>
              <a:t> Lima</a:t>
            </a:r>
          </a:p>
          <a:p>
            <a:r>
              <a:rPr lang="pt-BR" dirty="0"/>
              <a:t>phyllipe@inatel.br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40C4242-5276-4B98-BC35-59F62285FEE5}"/>
              </a:ext>
            </a:extLst>
          </p:cNvPr>
          <p:cNvSpPr/>
          <p:nvPr/>
        </p:nvSpPr>
        <p:spPr>
          <a:xfrm>
            <a:off x="3047999" y="29757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Link para download da apostila FJ – 11</a:t>
            </a:r>
          </a:p>
          <a:p>
            <a:endParaRPr lang="pt-BR" dirty="0"/>
          </a:p>
          <a:p>
            <a:r>
              <a:rPr lang="pt-BR" dirty="0">
                <a:hlinkClick r:id="rId7"/>
              </a:rPr>
              <a:t>https://1drv.ms/b/s!Av0id4Knsr2vk9dI_5--hkaUUm_zCg?e=TbvXY6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9147</TotalTime>
  <Words>38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Phyllipe Lima</dc:creator>
  <cp:lastModifiedBy>Phyllipe Lima</cp:lastModifiedBy>
  <cp:revision>52</cp:revision>
  <cp:lastPrinted>2020-02-10T23:00:40Z</cp:lastPrinted>
  <dcterms:created xsi:type="dcterms:W3CDTF">2020-01-25T18:01:00Z</dcterms:created>
  <dcterms:modified xsi:type="dcterms:W3CDTF">2020-03-22T02:03:18Z</dcterms:modified>
</cp:coreProperties>
</file>