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370" r:id="rId4"/>
    <p:sldId id="372" r:id="rId5"/>
    <p:sldId id="304" r:id="rId6"/>
    <p:sldId id="418" r:id="rId7"/>
    <p:sldId id="41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D16B31-8CDA-5446-A4D2-27796F78A5D0}" v="97" dt="2020-04-13T01:35:31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0" autoAdjust="0"/>
    <p:restoredTop sz="83912" autoAdjust="0"/>
  </p:normalViewPr>
  <p:slideViewPr>
    <p:cSldViewPr snapToGrid="0">
      <p:cViewPr>
        <p:scale>
          <a:sx n="65" d="100"/>
          <a:sy n="65" d="100"/>
        </p:scale>
        <p:origin x="155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lipe Lima" userId="afbdb2a7827722fd" providerId="LiveId" clId="{3C619352-384E-430E-AA76-5AFC9FF70154}"/>
    <pc:docChg chg="undo custSel addSld delSld modSld sldOrd">
      <pc:chgData name="Phyllipe Lima" userId="afbdb2a7827722fd" providerId="LiveId" clId="{3C619352-384E-430E-AA76-5AFC9FF70154}" dt="2020-01-27T16:25:10.544" v="1265" actId="47"/>
      <pc:docMkLst>
        <pc:docMk/>
      </pc:docMkLst>
      <pc:sldChg chg="addSp modSp">
        <pc:chgData name="Phyllipe Lima" userId="afbdb2a7827722fd" providerId="LiveId" clId="{3C619352-384E-430E-AA76-5AFC9FF70154}" dt="2020-01-27T14:32:22.092" v="430" actId="1076"/>
        <pc:sldMkLst>
          <pc:docMk/>
          <pc:sldMk cId="1975627203" sldId="257"/>
        </pc:sldMkLst>
        <pc:spChg chg="mod">
          <ac:chgData name="Phyllipe Lima" userId="afbdb2a7827722fd" providerId="LiveId" clId="{3C619352-384E-430E-AA76-5AFC9FF70154}" dt="2020-01-27T14:31:10.936" v="414" actId="20577"/>
          <ac:spMkLst>
            <pc:docMk/>
            <pc:sldMk cId="1975627203" sldId="257"/>
            <ac:spMk id="2" creationId="{00000000-0000-0000-0000-000000000000}"/>
          </ac:spMkLst>
        </pc:spChg>
        <pc:picChg chg="add mod">
          <ac:chgData name="Phyllipe Lima" userId="afbdb2a7827722fd" providerId="LiveId" clId="{3C619352-384E-430E-AA76-5AFC9FF70154}" dt="2020-01-27T14:32:14.356" v="427" actId="1076"/>
          <ac:picMkLst>
            <pc:docMk/>
            <pc:sldMk cId="1975627203" sldId="257"/>
            <ac:picMk id="5" creationId="{09D4156E-DED7-4A92-A7EB-63CE7DCC3BC2}"/>
          </ac:picMkLst>
        </pc:picChg>
        <pc:picChg chg="add mod">
          <ac:chgData name="Phyllipe Lima" userId="afbdb2a7827722fd" providerId="LiveId" clId="{3C619352-384E-430E-AA76-5AFC9FF70154}" dt="2020-01-27T14:32:22.092" v="430" actId="1076"/>
          <ac:picMkLst>
            <pc:docMk/>
            <pc:sldMk cId="1975627203" sldId="257"/>
            <ac:picMk id="6" creationId="{83A484EB-E316-4788-9A29-1E9E278E486E}"/>
          </ac:picMkLst>
        </pc:picChg>
      </pc:sldChg>
      <pc:sldChg chg="addSp delSp modSp">
        <pc:chgData name="Phyllipe Lima" userId="afbdb2a7827722fd" providerId="LiveId" clId="{3C619352-384E-430E-AA76-5AFC9FF70154}" dt="2020-01-27T14:32:35.868" v="433" actId="1076"/>
        <pc:sldMkLst>
          <pc:docMk/>
          <pc:sldMk cId="1708451728" sldId="259"/>
        </pc:sldMkLst>
        <pc:spChg chg="mod">
          <ac:chgData name="Phyllipe Lima" userId="afbdb2a7827722fd" providerId="LiveId" clId="{3C619352-384E-430E-AA76-5AFC9FF70154}" dt="2020-01-27T14:08:13.766" v="77" actId="20577"/>
          <ac:spMkLst>
            <pc:docMk/>
            <pc:sldMk cId="1708451728" sldId="259"/>
            <ac:spMk id="3" creationId="{00000000-0000-0000-0000-000000000000}"/>
          </ac:spMkLst>
        </pc:spChg>
        <pc:picChg chg="add mod">
          <ac:chgData name="Phyllipe Lima" userId="afbdb2a7827722fd" providerId="LiveId" clId="{3C619352-384E-430E-AA76-5AFC9FF70154}" dt="2020-01-27T14:32:35.868" v="433" actId="1076"/>
          <ac:picMkLst>
            <pc:docMk/>
            <pc:sldMk cId="1708451728" sldId="259"/>
            <ac:picMk id="7" creationId="{9CB328E3-8806-47F5-A0EB-1D7FDF40F5A3}"/>
          </ac:picMkLst>
        </pc:picChg>
        <pc:picChg chg="add del">
          <ac:chgData name="Phyllipe Lima" userId="afbdb2a7827722fd" providerId="LiveId" clId="{3C619352-384E-430E-AA76-5AFC9FF70154}" dt="2020-01-27T14:32:31.263" v="432" actId="478"/>
          <ac:picMkLst>
            <pc:docMk/>
            <pc:sldMk cId="1708451728" sldId="259"/>
            <ac:picMk id="9" creationId="{842C84B4-FEFB-4EA1-BE9C-ADF3EA2E1317}"/>
          </ac:picMkLst>
        </pc:picChg>
      </pc:sldChg>
      <pc:sldChg chg="addSp modSp">
        <pc:chgData name="Phyllipe Lima" userId="afbdb2a7827722fd" providerId="LiveId" clId="{3C619352-384E-430E-AA76-5AFC9FF70154}" dt="2020-01-27T14:32:42.727" v="434"/>
        <pc:sldMkLst>
          <pc:docMk/>
          <pc:sldMk cId="3998571704" sldId="260"/>
        </pc:sldMkLst>
        <pc:spChg chg="mod">
          <ac:chgData name="Phyllipe Lima" userId="afbdb2a7827722fd" providerId="LiveId" clId="{3C619352-384E-430E-AA76-5AFC9FF70154}" dt="2020-01-27T14:11:13.249" v="152" actId="207"/>
          <ac:spMkLst>
            <pc:docMk/>
            <pc:sldMk cId="3998571704" sldId="260"/>
            <ac:spMk id="3" creationId="{00000000-0000-0000-0000-000000000000}"/>
          </ac:spMkLst>
        </pc:spChg>
        <pc:picChg chg="add">
          <ac:chgData name="Phyllipe Lima" userId="afbdb2a7827722fd" providerId="LiveId" clId="{3C619352-384E-430E-AA76-5AFC9FF70154}" dt="2020-01-27T14:32:42.727" v="434"/>
          <ac:picMkLst>
            <pc:docMk/>
            <pc:sldMk cId="3998571704" sldId="260"/>
            <ac:picMk id="9" creationId="{A0593A93-9610-4F95-8DEC-FE519C0227A0}"/>
          </ac:picMkLst>
        </pc:picChg>
      </pc:sldChg>
      <pc:sldChg chg="addSp modAnim">
        <pc:chgData name="Phyllipe Lima" userId="afbdb2a7827722fd" providerId="LiveId" clId="{3C619352-384E-430E-AA76-5AFC9FF70154}" dt="2020-01-27T14:32:44.941" v="435"/>
        <pc:sldMkLst>
          <pc:docMk/>
          <pc:sldMk cId="2520274987" sldId="266"/>
        </pc:sldMkLst>
        <pc:picChg chg="add">
          <ac:chgData name="Phyllipe Lima" userId="afbdb2a7827722fd" providerId="LiveId" clId="{3C619352-384E-430E-AA76-5AFC9FF70154}" dt="2020-01-27T14:32:44.941" v="435"/>
          <ac:picMkLst>
            <pc:docMk/>
            <pc:sldMk cId="2520274987" sldId="266"/>
            <ac:picMk id="12" creationId="{B63FD02C-55C9-4DA8-907D-3FAD0640230F}"/>
          </ac:picMkLst>
        </pc:picChg>
      </pc:sldChg>
      <pc:sldChg chg="addSp delSp modSp add">
        <pc:chgData name="Phyllipe Lima" userId="afbdb2a7827722fd" providerId="LiveId" clId="{3C619352-384E-430E-AA76-5AFC9FF70154}" dt="2020-01-27T14:37:08.248" v="652" actId="20577"/>
        <pc:sldMkLst>
          <pc:docMk/>
          <pc:sldMk cId="1484936085" sldId="267"/>
        </pc:sldMkLst>
        <pc:spChg chg="mod">
          <ac:chgData name="Phyllipe Lima" userId="afbdb2a7827722fd" providerId="LiveId" clId="{3C619352-384E-430E-AA76-5AFC9FF70154}" dt="2020-01-27T14:37:08.248" v="652" actId="20577"/>
          <ac:spMkLst>
            <pc:docMk/>
            <pc:sldMk cId="1484936085" sldId="267"/>
            <ac:spMk id="2" creationId="{00000000-0000-0000-0000-000000000000}"/>
          </ac:spMkLst>
        </pc:spChg>
        <pc:spChg chg="mod">
          <ac:chgData name="Phyllipe Lima" userId="afbdb2a7827722fd" providerId="LiveId" clId="{3C619352-384E-430E-AA76-5AFC9FF70154}" dt="2020-01-27T14:36:57.304" v="645" actId="20577"/>
          <ac:spMkLst>
            <pc:docMk/>
            <pc:sldMk cId="1484936085" sldId="267"/>
            <ac:spMk id="3" creationId="{00000000-0000-0000-0000-000000000000}"/>
          </ac:spMkLst>
        </pc:spChg>
        <pc:picChg chg="add del mod">
          <ac:chgData name="Phyllipe Lima" userId="afbdb2a7827722fd" providerId="LiveId" clId="{3C619352-384E-430E-AA76-5AFC9FF70154}" dt="2020-01-27T14:32:49.696" v="437" actId="478"/>
          <ac:picMkLst>
            <pc:docMk/>
            <pc:sldMk cId="1484936085" sldId="267"/>
            <ac:picMk id="6" creationId="{72BD1229-8A91-4FAE-B1CB-A43C0CE7D7AF}"/>
          </ac:picMkLst>
        </pc:picChg>
        <pc:picChg chg="add">
          <ac:chgData name="Phyllipe Lima" userId="afbdb2a7827722fd" providerId="LiveId" clId="{3C619352-384E-430E-AA76-5AFC9FF70154}" dt="2020-01-27T14:32:47.838" v="436"/>
          <ac:picMkLst>
            <pc:docMk/>
            <pc:sldMk cId="1484936085" sldId="267"/>
            <ac:picMk id="10" creationId="{0BE4FF90-3C41-4B13-85D1-8D0A03AB26D3}"/>
          </ac:picMkLst>
        </pc:picChg>
        <pc:picChg chg="del">
          <ac:chgData name="Phyllipe Lima" userId="afbdb2a7827722fd" providerId="LiveId" clId="{3C619352-384E-430E-AA76-5AFC9FF70154}" dt="2020-01-27T14:33:14.317" v="439" actId="478"/>
          <ac:picMkLst>
            <pc:docMk/>
            <pc:sldMk cId="1484936085" sldId="267"/>
            <ac:picMk id="3074" creationId="{00000000-0000-0000-0000-000000000000}"/>
          </ac:picMkLst>
        </pc:picChg>
      </pc:sldChg>
      <pc:sldChg chg="modSp add">
        <pc:chgData name="Phyllipe Lima" userId="afbdb2a7827722fd" providerId="LiveId" clId="{3C619352-384E-430E-AA76-5AFC9FF70154}" dt="2020-01-27T16:03:34.780" v="1067" actId="20577"/>
        <pc:sldMkLst>
          <pc:docMk/>
          <pc:sldMk cId="2069480012" sldId="268"/>
        </pc:sldMkLst>
        <pc:spChg chg="mod">
          <ac:chgData name="Phyllipe Lima" userId="afbdb2a7827722fd" providerId="LiveId" clId="{3C619352-384E-430E-AA76-5AFC9FF70154}" dt="2020-01-27T14:43:26.401" v="655" actId="20577"/>
          <ac:spMkLst>
            <pc:docMk/>
            <pc:sldMk cId="2069480012" sldId="268"/>
            <ac:spMk id="2" creationId="{00000000-0000-0000-0000-000000000000}"/>
          </ac:spMkLst>
        </pc:spChg>
        <pc:spChg chg="mod">
          <ac:chgData name="Phyllipe Lima" userId="afbdb2a7827722fd" providerId="LiveId" clId="{3C619352-384E-430E-AA76-5AFC9FF70154}" dt="2020-01-27T16:03:34.780" v="1067" actId="20577"/>
          <ac:spMkLst>
            <pc:docMk/>
            <pc:sldMk cId="2069480012" sldId="268"/>
            <ac:spMk id="3" creationId="{00000000-0000-0000-0000-000000000000}"/>
          </ac:spMkLst>
        </pc:spChg>
      </pc:sldChg>
      <pc:sldChg chg="modSp add del ord">
        <pc:chgData name="Phyllipe Lima" userId="afbdb2a7827722fd" providerId="LiveId" clId="{3C619352-384E-430E-AA76-5AFC9FF70154}" dt="2020-01-27T16:25:10.544" v="1265" actId="47"/>
        <pc:sldMkLst>
          <pc:docMk/>
          <pc:sldMk cId="3188602342" sldId="269"/>
        </pc:sldMkLst>
        <pc:spChg chg="mod">
          <ac:chgData name="Phyllipe Lima" userId="afbdb2a7827722fd" providerId="LiveId" clId="{3C619352-384E-430E-AA76-5AFC9FF70154}" dt="2020-01-27T16:11:07.654" v="1101" actId="6549"/>
          <ac:spMkLst>
            <pc:docMk/>
            <pc:sldMk cId="3188602342" sldId="269"/>
            <ac:spMk id="2" creationId="{00000000-0000-0000-0000-000000000000}"/>
          </ac:spMkLst>
        </pc:spChg>
      </pc:sldChg>
      <pc:sldChg chg="addSp delSp add">
        <pc:chgData name="Phyllipe Lima" userId="afbdb2a7827722fd" providerId="LiveId" clId="{3C619352-384E-430E-AA76-5AFC9FF70154}" dt="2020-01-27T16:18:21.571" v="1128"/>
        <pc:sldMkLst>
          <pc:docMk/>
          <pc:sldMk cId="2910371004" sldId="270"/>
        </pc:sldMkLst>
        <pc:spChg chg="add">
          <ac:chgData name="Phyllipe Lima" userId="afbdb2a7827722fd" providerId="LiveId" clId="{3C619352-384E-430E-AA76-5AFC9FF70154}" dt="2020-01-27T16:18:21.571" v="1128"/>
          <ac:spMkLst>
            <pc:docMk/>
            <pc:sldMk cId="2910371004" sldId="270"/>
            <ac:spMk id="6" creationId="{6DF7294F-1B8C-4740-A4E8-E43A1A34B273}"/>
          </ac:spMkLst>
        </pc:spChg>
        <pc:spChg chg="del">
          <ac:chgData name="Phyllipe Lima" userId="afbdb2a7827722fd" providerId="LiveId" clId="{3C619352-384E-430E-AA76-5AFC9FF70154}" dt="2020-01-27T16:18:21.275" v="1127" actId="478"/>
          <ac:spMkLst>
            <pc:docMk/>
            <pc:sldMk cId="2910371004" sldId="270"/>
            <ac:spMk id="7" creationId="{00000000-0000-0000-0000-000000000000}"/>
          </ac:spMkLst>
        </pc:spChg>
        <pc:picChg chg="add del">
          <ac:chgData name="Phyllipe Lima" userId="afbdb2a7827722fd" providerId="LiveId" clId="{3C619352-384E-430E-AA76-5AFC9FF70154}" dt="2020-01-27T16:16:55.730" v="1105"/>
          <ac:picMkLst>
            <pc:docMk/>
            <pc:sldMk cId="2910371004" sldId="270"/>
            <ac:picMk id="5" creationId="{69EB3DB7-46A6-420A-A039-CB00CE147604}"/>
          </ac:picMkLst>
        </pc:picChg>
      </pc:sldChg>
      <pc:sldChg chg="addSp delSp modSp add del">
        <pc:chgData name="Phyllipe Lima" userId="afbdb2a7827722fd" providerId="LiveId" clId="{3C619352-384E-430E-AA76-5AFC9FF70154}" dt="2020-01-27T16:19:05.395" v="1138" actId="47"/>
        <pc:sldMkLst>
          <pc:docMk/>
          <pc:sldMk cId="1114093104" sldId="271"/>
        </pc:sldMkLst>
        <pc:picChg chg="add del mod">
          <ac:chgData name="Phyllipe Lima" userId="afbdb2a7827722fd" providerId="LiveId" clId="{3C619352-384E-430E-AA76-5AFC9FF70154}" dt="2020-01-27T16:18:37.366" v="1130"/>
          <ac:picMkLst>
            <pc:docMk/>
            <pc:sldMk cId="1114093104" sldId="271"/>
            <ac:picMk id="3" creationId="{4F650F4E-8855-4B81-B1F5-BA23F897B465}"/>
          </ac:picMkLst>
        </pc:picChg>
        <pc:picChg chg="add del mod">
          <ac:chgData name="Phyllipe Lima" userId="afbdb2a7827722fd" providerId="LiveId" clId="{3C619352-384E-430E-AA76-5AFC9FF70154}" dt="2020-01-27T16:17:53.244" v="1118" actId="478"/>
          <ac:picMkLst>
            <pc:docMk/>
            <pc:sldMk cId="1114093104" sldId="271"/>
            <ac:picMk id="6" creationId="{6F38B8BD-3E97-40B8-9807-617F1443054C}"/>
          </ac:picMkLst>
        </pc:picChg>
        <pc:picChg chg="del">
          <ac:chgData name="Phyllipe Lima" userId="afbdb2a7827722fd" providerId="LiveId" clId="{3C619352-384E-430E-AA76-5AFC9FF70154}" dt="2020-01-27T16:16:57.949" v="1106" actId="478"/>
          <ac:picMkLst>
            <pc:docMk/>
            <pc:sldMk cId="1114093104" sldId="271"/>
            <ac:picMk id="9" creationId="{C8857688-C15B-44A5-B695-963D614F1BE3}"/>
          </ac:picMkLst>
        </pc:picChg>
        <pc:picChg chg="del">
          <ac:chgData name="Phyllipe Lima" userId="afbdb2a7827722fd" providerId="LiveId" clId="{3C619352-384E-430E-AA76-5AFC9FF70154}" dt="2020-01-27T16:18:37.366" v="1130"/>
          <ac:picMkLst>
            <pc:docMk/>
            <pc:sldMk cId="1114093104" sldId="271"/>
            <ac:picMk id="10" creationId="{2D046E1E-1FE7-B044-B143-B3E34E53E00C}"/>
          </ac:picMkLst>
        </pc:picChg>
      </pc:sldChg>
      <pc:sldChg chg="addSp delSp modSp add">
        <pc:chgData name="Phyllipe Lima" userId="afbdb2a7827722fd" providerId="LiveId" clId="{3C619352-384E-430E-AA76-5AFC9FF70154}" dt="2020-01-27T16:18:46.661" v="1136"/>
        <pc:sldMkLst>
          <pc:docMk/>
          <pc:sldMk cId="3494630145" sldId="272"/>
        </pc:sldMkLst>
        <pc:spChg chg="del">
          <ac:chgData name="Phyllipe Lima" userId="afbdb2a7827722fd" providerId="LiveId" clId="{3C619352-384E-430E-AA76-5AFC9FF70154}" dt="2020-01-27T16:18:41.609" v="1132" actId="478"/>
          <ac:spMkLst>
            <pc:docMk/>
            <pc:sldMk cId="3494630145" sldId="272"/>
            <ac:spMk id="2" creationId="{00000000-0000-0000-0000-000000000000}"/>
          </ac:spMkLst>
        </pc:spChg>
        <pc:spChg chg="del">
          <ac:chgData name="Phyllipe Lima" userId="afbdb2a7827722fd" providerId="LiveId" clId="{3C619352-384E-430E-AA76-5AFC9FF70154}" dt="2020-01-27T16:18:40.100" v="1131" actId="478"/>
          <ac:spMkLst>
            <pc:docMk/>
            <pc:sldMk cId="3494630145" sldId="272"/>
            <ac:spMk id="3" creationId="{00000000-0000-0000-0000-000000000000}"/>
          </ac:spMkLst>
        </pc:spChg>
        <pc:spChg chg="add del mod">
          <ac:chgData name="Phyllipe Lima" userId="afbdb2a7827722fd" providerId="LiveId" clId="{3C619352-384E-430E-AA76-5AFC9FF70154}" dt="2020-01-27T16:18:42.419" v="1133" actId="478"/>
          <ac:spMkLst>
            <pc:docMk/>
            <pc:sldMk cId="3494630145" sldId="272"/>
            <ac:spMk id="6" creationId="{C4026F12-080E-4414-906C-DB9E7A563AAE}"/>
          </ac:spMkLst>
        </pc:spChg>
        <pc:spChg chg="add del mod">
          <ac:chgData name="Phyllipe Lima" userId="afbdb2a7827722fd" providerId="LiveId" clId="{3C619352-384E-430E-AA76-5AFC9FF70154}" dt="2020-01-27T16:18:43.155" v="1134" actId="478"/>
          <ac:spMkLst>
            <pc:docMk/>
            <pc:sldMk cId="3494630145" sldId="272"/>
            <ac:spMk id="9" creationId="{08A62A67-98F3-4471-A2E1-A15497E4F798}"/>
          </ac:spMkLst>
        </pc:spChg>
        <pc:picChg chg="del">
          <ac:chgData name="Phyllipe Lima" userId="afbdb2a7827722fd" providerId="LiveId" clId="{3C619352-384E-430E-AA76-5AFC9FF70154}" dt="2020-01-27T16:18:45.019" v="1135" actId="478"/>
          <ac:picMkLst>
            <pc:docMk/>
            <pc:sldMk cId="3494630145" sldId="272"/>
            <ac:picMk id="10" creationId="{0BE4FF90-3C41-4B13-85D1-8D0A03AB26D3}"/>
          </ac:picMkLst>
        </pc:picChg>
        <pc:picChg chg="add">
          <ac:chgData name="Phyllipe Lima" userId="afbdb2a7827722fd" providerId="LiveId" clId="{3C619352-384E-430E-AA76-5AFC9FF70154}" dt="2020-01-27T16:18:46.661" v="1136"/>
          <ac:picMkLst>
            <pc:docMk/>
            <pc:sldMk cId="3494630145" sldId="272"/>
            <ac:picMk id="12" creationId="{FB2D376F-A9CE-4452-A4BF-913799696ACC}"/>
          </ac:picMkLst>
        </pc:picChg>
        <pc:picChg chg="add">
          <ac:chgData name="Phyllipe Lima" userId="afbdb2a7827722fd" providerId="LiveId" clId="{3C619352-384E-430E-AA76-5AFC9FF70154}" dt="2020-01-27T16:18:46.661" v="1136"/>
          <ac:picMkLst>
            <pc:docMk/>
            <pc:sldMk cId="3494630145" sldId="272"/>
            <ac:picMk id="13" creationId="{704D63B5-C8CC-4048-9179-2FA2A36377BC}"/>
          </ac:picMkLst>
        </pc:picChg>
      </pc:sldChg>
      <pc:sldChg chg="addSp delSp modSp add">
        <pc:chgData name="Phyllipe Lima" userId="afbdb2a7827722fd" providerId="LiveId" clId="{3C619352-384E-430E-AA76-5AFC9FF70154}" dt="2020-01-27T16:25:06.623" v="1264" actId="1076"/>
        <pc:sldMkLst>
          <pc:docMk/>
          <pc:sldMk cId="1775699977" sldId="273"/>
        </pc:sldMkLst>
        <pc:spChg chg="mod">
          <ac:chgData name="Phyllipe Lima" userId="afbdb2a7827722fd" providerId="LiveId" clId="{3C619352-384E-430E-AA76-5AFC9FF70154}" dt="2020-01-27T16:19:21.101" v="1183" actId="20577"/>
          <ac:spMkLst>
            <pc:docMk/>
            <pc:sldMk cId="1775699977" sldId="273"/>
            <ac:spMk id="2" creationId="{00000000-0000-0000-0000-000000000000}"/>
          </ac:spMkLst>
        </pc:spChg>
        <pc:spChg chg="del">
          <ac:chgData name="Phyllipe Lima" userId="afbdb2a7827722fd" providerId="LiveId" clId="{3C619352-384E-430E-AA76-5AFC9FF70154}" dt="2020-01-27T16:19:23.486" v="1184" actId="478"/>
          <ac:spMkLst>
            <pc:docMk/>
            <pc:sldMk cId="1775699977" sldId="273"/>
            <ac:spMk id="3" creationId="{00000000-0000-0000-0000-000000000000}"/>
          </ac:spMkLst>
        </pc:spChg>
        <pc:spChg chg="add del mod">
          <ac:chgData name="Phyllipe Lima" userId="afbdb2a7827722fd" providerId="LiveId" clId="{3C619352-384E-430E-AA76-5AFC9FF70154}" dt="2020-01-27T16:19:25.539" v="1185" actId="478"/>
          <ac:spMkLst>
            <pc:docMk/>
            <pc:sldMk cId="1775699977" sldId="273"/>
            <ac:spMk id="6" creationId="{D5894A6C-4603-4C81-8CE4-F924A51D8EC7}"/>
          </ac:spMkLst>
        </pc:spChg>
        <pc:spChg chg="add mod">
          <ac:chgData name="Phyllipe Lima" userId="afbdb2a7827722fd" providerId="LiveId" clId="{3C619352-384E-430E-AA76-5AFC9FF70154}" dt="2020-01-27T16:21:24.612" v="1256" actId="20577"/>
          <ac:spMkLst>
            <pc:docMk/>
            <pc:sldMk cId="1775699977" sldId="273"/>
            <ac:spMk id="12" creationId="{5E3F0775-CEF1-4882-B918-DF6DB7961D0D}"/>
          </ac:spMkLst>
        </pc:spChg>
        <pc:picChg chg="add mod">
          <ac:chgData name="Phyllipe Lima" userId="afbdb2a7827722fd" providerId="LiveId" clId="{3C619352-384E-430E-AA76-5AFC9FF70154}" dt="2020-01-27T16:21:28.752" v="1257" actId="14100"/>
          <ac:picMkLst>
            <pc:docMk/>
            <pc:sldMk cId="1775699977" sldId="273"/>
            <ac:picMk id="9" creationId="{8B5AE368-F3F0-4BC8-BE31-9C50ACBB0473}"/>
          </ac:picMkLst>
        </pc:picChg>
        <pc:picChg chg="add mod">
          <ac:chgData name="Phyllipe Lima" userId="afbdb2a7827722fd" providerId="LiveId" clId="{3C619352-384E-430E-AA76-5AFC9FF70154}" dt="2020-01-27T16:25:06.623" v="1264" actId="1076"/>
          <ac:picMkLst>
            <pc:docMk/>
            <pc:sldMk cId="1775699977" sldId="273"/>
            <ac:picMk id="14" creationId="{83D78AAA-FA04-4F51-9874-29F115D797DC}"/>
          </ac:picMkLst>
        </pc:picChg>
      </pc:sldChg>
    </pc:docChg>
  </pc:docChgLst>
  <pc:docChgLst>
    <pc:chgData name="Phyllipe Lima" userId="afbdb2a7827722fd" providerId="LiveId" clId="{CBD16B31-8CDA-5446-A4D2-27796F78A5D0}"/>
    <pc:docChg chg="undo redo custSel addSld delSld modSld">
      <pc:chgData name="Phyllipe Lima" userId="afbdb2a7827722fd" providerId="LiveId" clId="{CBD16B31-8CDA-5446-A4D2-27796F78A5D0}" dt="2020-04-13T01:36:04.355" v="712" actId="20577"/>
      <pc:docMkLst>
        <pc:docMk/>
      </pc:docMkLst>
      <pc:sldChg chg="modSp">
        <pc:chgData name="Phyllipe Lima" userId="afbdb2a7827722fd" providerId="LiveId" clId="{CBD16B31-8CDA-5446-A4D2-27796F78A5D0}" dt="2020-04-13T00:35:23.040" v="483" actId="20577"/>
        <pc:sldMkLst>
          <pc:docMk/>
          <pc:sldMk cId="1975627203" sldId="257"/>
        </pc:sldMkLst>
        <pc:spChg chg="mod">
          <ac:chgData name="Phyllipe Lima" userId="afbdb2a7827722fd" providerId="LiveId" clId="{CBD16B31-8CDA-5446-A4D2-27796F78A5D0}" dt="2020-04-12T23:15:12.222" v="17" actId="20577"/>
          <ac:spMkLst>
            <pc:docMk/>
            <pc:sldMk cId="1975627203" sldId="257"/>
            <ac:spMk id="2" creationId="{00000000-0000-0000-0000-000000000000}"/>
          </ac:spMkLst>
        </pc:spChg>
        <pc:spChg chg="mod">
          <ac:chgData name="Phyllipe Lima" userId="afbdb2a7827722fd" providerId="LiveId" clId="{CBD16B31-8CDA-5446-A4D2-27796F78A5D0}" dt="2020-04-13T00:35:23.040" v="483" actId="20577"/>
          <ac:spMkLst>
            <pc:docMk/>
            <pc:sldMk cId="1975627203" sldId="257"/>
            <ac:spMk id="3" creationId="{00000000-0000-0000-0000-000000000000}"/>
          </ac:spMkLst>
        </pc:spChg>
      </pc:sldChg>
      <pc:sldChg chg="modSp add modAnim">
        <pc:chgData name="Phyllipe Lima" userId="afbdb2a7827722fd" providerId="LiveId" clId="{CBD16B31-8CDA-5446-A4D2-27796F78A5D0}" dt="2020-04-13T00:39:00.577" v="553" actId="20577"/>
        <pc:sldMkLst>
          <pc:docMk/>
          <pc:sldMk cId="1047372025" sldId="259"/>
        </pc:sldMkLst>
        <pc:spChg chg="mod">
          <ac:chgData name="Phyllipe Lima" userId="afbdb2a7827722fd" providerId="LiveId" clId="{CBD16B31-8CDA-5446-A4D2-27796F78A5D0}" dt="2020-04-13T00:39:00.577" v="553" actId="20577"/>
          <ac:spMkLst>
            <pc:docMk/>
            <pc:sldMk cId="1047372025" sldId="259"/>
            <ac:spMk id="3" creationId="{00000000-0000-0000-0000-000000000000}"/>
          </ac:spMkLst>
        </pc:spChg>
      </pc:sldChg>
      <pc:sldChg chg="modSp del">
        <pc:chgData name="Phyllipe Lima" userId="afbdb2a7827722fd" providerId="LiveId" clId="{CBD16B31-8CDA-5446-A4D2-27796F78A5D0}" dt="2020-04-12T23:17:13.918" v="168" actId="2696"/>
        <pc:sldMkLst>
          <pc:docMk/>
          <pc:sldMk cId="1708451728" sldId="259"/>
        </pc:sldMkLst>
        <pc:spChg chg="mod">
          <ac:chgData name="Phyllipe Lima" userId="afbdb2a7827722fd" providerId="LiveId" clId="{CBD16B31-8CDA-5446-A4D2-27796F78A5D0}" dt="2020-04-12T23:16:50.740" v="133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modSp add del">
        <pc:chgData name="Phyllipe Lima" userId="afbdb2a7827722fd" providerId="LiveId" clId="{CBD16B31-8CDA-5446-A4D2-27796F78A5D0}" dt="2020-04-13T00:39:19.538" v="555" actId="20577"/>
        <pc:sldMkLst>
          <pc:docMk/>
          <pc:sldMk cId="1792216109" sldId="304"/>
        </pc:sldMkLst>
        <pc:spChg chg="mod">
          <ac:chgData name="Phyllipe Lima" userId="afbdb2a7827722fd" providerId="LiveId" clId="{CBD16B31-8CDA-5446-A4D2-27796F78A5D0}" dt="2020-04-13T00:39:19.538" v="555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add del">
        <pc:chgData name="Phyllipe Lima" userId="afbdb2a7827722fd" providerId="LiveId" clId="{CBD16B31-8CDA-5446-A4D2-27796F78A5D0}" dt="2020-04-12T23:17:31.850" v="184" actId="2696"/>
        <pc:sldMkLst>
          <pc:docMk/>
          <pc:sldMk cId="1856566968" sldId="353"/>
        </pc:sldMkLst>
      </pc:sldChg>
      <pc:sldChg chg="del">
        <pc:chgData name="Phyllipe Lima" userId="afbdb2a7827722fd" providerId="LiveId" clId="{CBD16B31-8CDA-5446-A4D2-27796F78A5D0}" dt="2020-04-12T23:16:55.602" v="134" actId="2696"/>
        <pc:sldMkLst>
          <pc:docMk/>
          <pc:sldMk cId="1558274516" sldId="354"/>
        </pc:sldMkLst>
      </pc:sldChg>
      <pc:sldChg chg="del">
        <pc:chgData name="Phyllipe Lima" userId="afbdb2a7827722fd" providerId="LiveId" clId="{CBD16B31-8CDA-5446-A4D2-27796F78A5D0}" dt="2020-04-12T23:16:56.079" v="135" actId="2696"/>
        <pc:sldMkLst>
          <pc:docMk/>
          <pc:sldMk cId="1022042654" sldId="355"/>
        </pc:sldMkLst>
      </pc:sldChg>
      <pc:sldChg chg="del">
        <pc:chgData name="Phyllipe Lima" userId="afbdb2a7827722fd" providerId="LiveId" clId="{CBD16B31-8CDA-5446-A4D2-27796F78A5D0}" dt="2020-04-12T23:16:56.267" v="136" actId="2696"/>
        <pc:sldMkLst>
          <pc:docMk/>
          <pc:sldMk cId="2393998338" sldId="356"/>
        </pc:sldMkLst>
      </pc:sldChg>
      <pc:sldChg chg="del">
        <pc:chgData name="Phyllipe Lima" userId="afbdb2a7827722fd" providerId="LiveId" clId="{CBD16B31-8CDA-5446-A4D2-27796F78A5D0}" dt="2020-04-12T23:16:56.453" v="137" actId="2696"/>
        <pc:sldMkLst>
          <pc:docMk/>
          <pc:sldMk cId="1003905149" sldId="358"/>
        </pc:sldMkLst>
      </pc:sldChg>
      <pc:sldChg chg="del">
        <pc:chgData name="Phyllipe Lima" userId="afbdb2a7827722fd" providerId="LiveId" clId="{CBD16B31-8CDA-5446-A4D2-27796F78A5D0}" dt="2020-04-12T23:16:56.679" v="138" actId="2696"/>
        <pc:sldMkLst>
          <pc:docMk/>
          <pc:sldMk cId="948076446" sldId="359"/>
        </pc:sldMkLst>
      </pc:sldChg>
      <pc:sldChg chg="del">
        <pc:chgData name="Phyllipe Lima" userId="afbdb2a7827722fd" providerId="LiveId" clId="{CBD16B31-8CDA-5446-A4D2-27796F78A5D0}" dt="2020-04-12T23:16:57.074" v="139" actId="2696"/>
        <pc:sldMkLst>
          <pc:docMk/>
          <pc:sldMk cId="3205467485" sldId="360"/>
        </pc:sldMkLst>
      </pc:sldChg>
      <pc:sldChg chg="del">
        <pc:chgData name="Phyllipe Lima" userId="afbdb2a7827722fd" providerId="LiveId" clId="{CBD16B31-8CDA-5446-A4D2-27796F78A5D0}" dt="2020-04-12T23:16:57.470" v="140" actId="2696"/>
        <pc:sldMkLst>
          <pc:docMk/>
          <pc:sldMk cId="102878743" sldId="361"/>
        </pc:sldMkLst>
      </pc:sldChg>
      <pc:sldChg chg="del">
        <pc:chgData name="Phyllipe Lima" userId="afbdb2a7827722fd" providerId="LiveId" clId="{CBD16B31-8CDA-5446-A4D2-27796F78A5D0}" dt="2020-04-12T23:16:58.731" v="143" actId="2696"/>
        <pc:sldMkLst>
          <pc:docMk/>
          <pc:sldMk cId="2279137439" sldId="362"/>
        </pc:sldMkLst>
      </pc:sldChg>
      <pc:sldChg chg="del">
        <pc:chgData name="Phyllipe Lima" userId="afbdb2a7827722fd" providerId="LiveId" clId="{CBD16B31-8CDA-5446-A4D2-27796F78A5D0}" dt="2020-04-12T23:16:57.833" v="141" actId="2696"/>
        <pc:sldMkLst>
          <pc:docMk/>
          <pc:sldMk cId="897332770" sldId="363"/>
        </pc:sldMkLst>
      </pc:sldChg>
      <pc:sldChg chg="del">
        <pc:chgData name="Phyllipe Lima" userId="afbdb2a7827722fd" providerId="LiveId" clId="{CBD16B31-8CDA-5446-A4D2-27796F78A5D0}" dt="2020-04-12T23:16:58.252" v="142" actId="2696"/>
        <pc:sldMkLst>
          <pc:docMk/>
          <pc:sldMk cId="1299811048" sldId="364"/>
        </pc:sldMkLst>
      </pc:sldChg>
      <pc:sldChg chg="del">
        <pc:chgData name="Phyllipe Lima" userId="afbdb2a7827722fd" providerId="LiveId" clId="{CBD16B31-8CDA-5446-A4D2-27796F78A5D0}" dt="2020-04-12T23:16:59.065" v="144" actId="2696"/>
        <pc:sldMkLst>
          <pc:docMk/>
          <pc:sldMk cId="3448696345" sldId="365"/>
        </pc:sldMkLst>
      </pc:sldChg>
      <pc:sldChg chg="del">
        <pc:chgData name="Phyllipe Lima" userId="afbdb2a7827722fd" providerId="LiveId" clId="{CBD16B31-8CDA-5446-A4D2-27796F78A5D0}" dt="2020-04-12T23:16:59.264" v="145" actId="2696"/>
        <pc:sldMkLst>
          <pc:docMk/>
          <pc:sldMk cId="3904194454" sldId="366"/>
        </pc:sldMkLst>
      </pc:sldChg>
      <pc:sldChg chg="del">
        <pc:chgData name="Phyllipe Lima" userId="afbdb2a7827722fd" providerId="LiveId" clId="{CBD16B31-8CDA-5446-A4D2-27796F78A5D0}" dt="2020-04-12T23:16:59.416" v="146" actId="2696"/>
        <pc:sldMkLst>
          <pc:docMk/>
          <pc:sldMk cId="538672731" sldId="367"/>
        </pc:sldMkLst>
      </pc:sldChg>
      <pc:sldChg chg="del">
        <pc:chgData name="Phyllipe Lima" userId="afbdb2a7827722fd" providerId="LiveId" clId="{CBD16B31-8CDA-5446-A4D2-27796F78A5D0}" dt="2020-04-12T23:16:59.604" v="147" actId="2696"/>
        <pc:sldMkLst>
          <pc:docMk/>
          <pc:sldMk cId="3160081941" sldId="368"/>
        </pc:sldMkLst>
      </pc:sldChg>
      <pc:sldChg chg="add del">
        <pc:chgData name="Phyllipe Lima" userId="afbdb2a7827722fd" providerId="LiveId" clId="{CBD16B31-8CDA-5446-A4D2-27796F78A5D0}" dt="2020-04-12T23:17:14.455" v="169" actId="2696"/>
        <pc:sldMkLst>
          <pc:docMk/>
          <pc:sldMk cId="2514185059" sldId="369"/>
        </pc:sldMkLst>
      </pc:sldChg>
      <pc:sldChg chg="addSp delSp modSp add del">
        <pc:chgData name="Phyllipe Lima" userId="afbdb2a7827722fd" providerId="LiveId" clId="{CBD16B31-8CDA-5446-A4D2-27796F78A5D0}" dt="2020-04-13T01:36:04.355" v="712" actId="20577"/>
        <pc:sldMkLst>
          <pc:docMk/>
          <pc:sldMk cId="156556326" sldId="370"/>
        </pc:sldMkLst>
        <pc:spChg chg="mod">
          <ac:chgData name="Phyllipe Lima" userId="afbdb2a7827722fd" providerId="LiveId" clId="{CBD16B31-8CDA-5446-A4D2-27796F78A5D0}" dt="2020-04-12T23:21:02.821" v="462" actId="20577"/>
          <ac:spMkLst>
            <pc:docMk/>
            <pc:sldMk cId="156556326" sldId="370"/>
            <ac:spMk id="2" creationId="{00000000-0000-0000-0000-000000000000}"/>
          </ac:spMkLst>
        </pc:spChg>
        <pc:spChg chg="mod">
          <ac:chgData name="Phyllipe Lima" userId="afbdb2a7827722fd" providerId="LiveId" clId="{CBD16B31-8CDA-5446-A4D2-27796F78A5D0}" dt="2020-04-13T01:36:04.355" v="712" actId="20577"/>
          <ac:spMkLst>
            <pc:docMk/>
            <pc:sldMk cId="156556326" sldId="370"/>
            <ac:spMk id="12" creationId="{DDE8E8C8-813E-49E7-A05C-C98E31D183D3}"/>
          </ac:spMkLst>
        </pc:spChg>
        <pc:picChg chg="del">
          <ac:chgData name="Phyllipe Lima" userId="afbdb2a7827722fd" providerId="LiveId" clId="{CBD16B31-8CDA-5446-A4D2-27796F78A5D0}" dt="2020-04-12T23:19:05.570" v="386" actId="478"/>
          <ac:picMkLst>
            <pc:docMk/>
            <pc:sldMk cId="156556326" sldId="370"/>
            <ac:picMk id="3" creationId="{45F7E707-68CE-492F-BD93-14F17621163D}"/>
          </ac:picMkLst>
        </pc:picChg>
        <pc:picChg chg="add mod">
          <ac:chgData name="Phyllipe Lima" userId="afbdb2a7827722fd" providerId="LiveId" clId="{CBD16B31-8CDA-5446-A4D2-27796F78A5D0}" dt="2020-04-12T23:17:55.509" v="206"/>
          <ac:picMkLst>
            <pc:docMk/>
            <pc:sldMk cId="156556326" sldId="370"/>
            <ac:picMk id="9" creationId="{1C41C786-D5F7-DB4C-A428-EA1DFDB4CE00}"/>
          </ac:picMkLst>
        </pc:picChg>
      </pc:sldChg>
      <pc:sldChg chg="modSp add del">
        <pc:chgData name="Phyllipe Lima" userId="afbdb2a7827722fd" providerId="LiveId" clId="{CBD16B31-8CDA-5446-A4D2-27796F78A5D0}" dt="2020-04-13T00:35:27.298" v="484" actId="2696"/>
        <pc:sldMkLst>
          <pc:docMk/>
          <pc:sldMk cId="1004369058" sldId="371"/>
        </pc:sldMkLst>
        <pc:spChg chg="mod">
          <ac:chgData name="Phyllipe Lima" userId="afbdb2a7827722fd" providerId="LiveId" clId="{CBD16B31-8CDA-5446-A4D2-27796F78A5D0}" dt="2020-04-12T23:47:53.593" v="474" actId="20577"/>
          <ac:spMkLst>
            <pc:docMk/>
            <pc:sldMk cId="1004369058" sldId="371"/>
            <ac:spMk id="3" creationId="{00000000-0000-0000-0000-000000000000}"/>
          </ac:spMkLst>
        </pc:spChg>
      </pc:sldChg>
      <pc:sldChg chg="add del">
        <pc:chgData name="Phyllipe Lima" userId="afbdb2a7827722fd" providerId="LiveId" clId="{CBD16B31-8CDA-5446-A4D2-27796F78A5D0}" dt="2020-04-12T23:17:15.454" v="170" actId="2696"/>
        <pc:sldMkLst>
          <pc:docMk/>
          <pc:sldMk cId="1027473346" sldId="371"/>
        </pc:sldMkLst>
      </pc:sldChg>
      <pc:sldChg chg="addSp delSp modSp add">
        <pc:chgData name="Phyllipe Lima" userId="afbdb2a7827722fd" providerId="LiveId" clId="{CBD16B31-8CDA-5446-A4D2-27796F78A5D0}" dt="2020-04-13T00:59:55.470" v="568" actId="1076"/>
        <pc:sldMkLst>
          <pc:docMk/>
          <pc:sldMk cId="1719863245" sldId="372"/>
        </pc:sldMkLst>
        <pc:spChg chg="add del mod">
          <ac:chgData name="Phyllipe Lima" userId="afbdb2a7827722fd" providerId="LiveId" clId="{CBD16B31-8CDA-5446-A4D2-27796F78A5D0}" dt="2020-04-12T23:38:47.391" v="465" actId="478"/>
          <ac:spMkLst>
            <pc:docMk/>
            <pc:sldMk cId="1719863245" sldId="372"/>
            <ac:spMk id="10" creationId="{317BB887-CF19-1642-BAE5-0829A5E31A22}"/>
          </ac:spMkLst>
        </pc:spChg>
        <pc:spChg chg="del">
          <ac:chgData name="Phyllipe Lima" userId="afbdb2a7827722fd" providerId="LiveId" clId="{CBD16B31-8CDA-5446-A4D2-27796F78A5D0}" dt="2020-04-12T23:38:45.700" v="464" actId="478"/>
          <ac:spMkLst>
            <pc:docMk/>
            <pc:sldMk cId="1719863245" sldId="372"/>
            <ac:spMk id="12" creationId="{DDE8E8C8-813E-49E7-A05C-C98E31D183D3}"/>
          </ac:spMkLst>
        </pc:spChg>
        <pc:picChg chg="del">
          <ac:chgData name="Phyllipe Lima" userId="afbdb2a7827722fd" providerId="LiveId" clId="{CBD16B31-8CDA-5446-A4D2-27796F78A5D0}" dt="2020-04-12T23:17:59.101" v="208" actId="478"/>
          <ac:picMkLst>
            <pc:docMk/>
            <pc:sldMk cId="1719863245" sldId="372"/>
            <ac:picMk id="3" creationId="{45F7E707-68CE-492F-BD93-14F17621163D}"/>
          </ac:picMkLst>
        </pc:picChg>
        <pc:picChg chg="add del">
          <ac:chgData name="Phyllipe Lima" userId="afbdb2a7827722fd" providerId="LiveId" clId="{CBD16B31-8CDA-5446-A4D2-27796F78A5D0}" dt="2020-04-12T23:38:42.407" v="463" actId="478"/>
          <ac:picMkLst>
            <pc:docMk/>
            <pc:sldMk cId="1719863245" sldId="372"/>
            <ac:picMk id="9" creationId="{66699E0C-1BE3-5946-8D3B-614AD8AC4EE2}"/>
          </ac:picMkLst>
        </pc:picChg>
        <pc:picChg chg="add mod">
          <ac:chgData name="Phyllipe Lima" userId="afbdb2a7827722fd" providerId="LiveId" clId="{CBD16B31-8CDA-5446-A4D2-27796F78A5D0}" dt="2020-04-13T00:59:55.470" v="568" actId="1076"/>
          <ac:picMkLst>
            <pc:docMk/>
            <pc:sldMk cId="1719863245" sldId="372"/>
            <ac:picMk id="11" creationId="{BE6C37FC-E014-5A4A-AA7D-9AA421446097}"/>
          </ac:picMkLst>
        </pc:picChg>
      </pc:sldChg>
      <pc:sldChg chg="add del">
        <pc:chgData name="Phyllipe Lima" userId="afbdb2a7827722fd" providerId="LiveId" clId="{CBD16B31-8CDA-5446-A4D2-27796F78A5D0}" dt="2020-04-12T23:17:17.211" v="173" actId="2696"/>
        <pc:sldMkLst>
          <pc:docMk/>
          <pc:sldMk cId="2318362436" sldId="372"/>
        </pc:sldMkLst>
      </pc:sldChg>
      <pc:sldChg chg="add del">
        <pc:chgData name="Phyllipe Lima" userId="afbdb2a7827722fd" providerId="LiveId" clId="{CBD16B31-8CDA-5446-A4D2-27796F78A5D0}" dt="2020-04-12T23:20:53.413" v="460" actId="2696"/>
        <pc:sldMkLst>
          <pc:docMk/>
          <pc:sldMk cId="2144670182" sldId="373"/>
        </pc:sldMkLst>
      </pc:sldChg>
      <pc:sldChg chg="add del">
        <pc:chgData name="Phyllipe Lima" userId="afbdb2a7827722fd" providerId="LiveId" clId="{CBD16B31-8CDA-5446-A4D2-27796F78A5D0}" dt="2020-04-12T23:17:16.032" v="171" actId="2696"/>
        <pc:sldMkLst>
          <pc:docMk/>
          <pc:sldMk cId="4205655379" sldId="373"/>
        </pc:sldMkLst>
      </pc:sldChg>
      <pc:sldChg chg="add del">
        <pc:chgData name="Phyllipe Lima" userId="afbdb2a7827722fd" providerId="LiveId" clId="{CBD16B31-8CDA-5446-A4D2-27796F78A5D0}" dt="2020-04-12T23:17:16.620" v="172" actId="2696"/>
        <pc:sldMkLst>
          <pc:docMk/>
          <pc:sldMk cId="3346010371" sldId="374"/>
        </pc:sldMkLst>
      </pc:sldChg>
      <pc:sldChg chg="add del">
        <pc:chgData name="Phyllipe Lima" userId="afbdb2a7827722fd" providerId="LiveId" clId="{CBD16B31-8CDA-5446-A4D2-27796F78A5D0}" dt="2020-04-12T23:17:17.826" v="174" actId="2696"/>
        <pc:sldMkLst>
          <pc:docMk/>
          <pc:sldMk cId="2612700408" sldId="375"/>
        </pc:sldMkLst>
      </pc:sldChg>
      <pc:sldChg chg="add del">
        <pc:chgData name="Phyllipe Lima" userId="afbdb2a7827722fd" providerId="LiveId" clId="{CBD16B31-8CDA-5446-A4D2-27796F78A5D0}" dt="2020-04-12T23:17:19.472" v="175" actId="2696"/>
        <pc:sldMkLst>
          <pc:docMk/>
          <pc:sldMk cId="1535184388" sldId="376"/>
        </pc:sldMkLst>
      </pc:sldChg>
      <pc:sldChg chg="addSp delSp modSp add">
        <pc:chgData name="Phyllipe Lima" userId="afbdb2a7827722fd" providerId="LiveId" clId="{CBD16B31-8CDA-5446-A4D2-27796F78A5D0}" dt="2020-04-13T01:35:31.572" v="679" actId="20577"/>
        <pc:sldMkLst>
          <pc:docMk/>
          <pc:sldMk cId="2074929674" sldId="418"/>
        </pc:sldMkLst>
        <pc:spChg chg="mod">
          <ac:chgData name="Phyllipe Lima" userId="afbdb2a7827722fd" providerId="LiveId" clId="{CBD16B31-8CDA-5446-A4D2-27796F78A5D0}" dt="2020-04-13T01:34:49.913" v="677" actId="20577"/>
          <ac:spMkLst>
            <pc:docMk/>
            <pc:sldMk cId="2074929674" sldId="418"/>
            <ac:spMk id="2" creationId="{00000000-0000-0000-0000-000000000000}"/>
          </ac:spMkLst>
        </pc:spChg>
        <pc:spChg chg="add del mod">
          <ac:chgData name="Phyllipe Lima" userId="afbdb2a7827722fd" providerId="LiveId" clId="{CBD16B31-8CDA-5446-A4D2-27796F78A5D0}" dt="2020-04-12T23:20:41.197" v="444" actId="478"/>
          <ac:spMkLst>
            <pc:docMk/>
            <pc:sldMk cId="2074929674" sldId="418"/>
            <ac:spMk id="4" creationId="{BF15A46A-AFD9-6249-9258-F9A46B7096D4}"/>
          </ac:spMkLst>
        </pc:spChg>
        <pc:spChg chg="del">
          <ac:chgData name="Phyllipe Lima" userId="afbdb2a7827722fd" providerId="LiveId" clId="{CBD16B31-8CDA-5446-A4D2-27796F78A5D0}" dt="2020-04-12T23:20:38.027" v="442" actId="478"/>
          <ac:spMkLst>
            <pc:docMk/>
            <pc:sldMk cId="2074929674" sldId="418"/>
            <ac:spMk id="10" creationId="{B49B171B-8E2E-4B50-ADB2-87B0FC0D608E}"/>
          </ac:spMkLst>
        </pc:spChg>
        <pc:spChg chg="mod">
          <ac:chgData name="Phyllipe Lima" userId="afbdb2a7827722fd" providerId="LiveId" clId="{CBD16B31-8CDA-5446-A4D2-27796F78A5D0}" dt="2020-04-13T01:34:05.530" v="659" actId="20577"/>
          <ac:spMkLst>
            <pc:docMk/>
            <pc:sldMk cId="2074929674" sldId="418"/>
            <ac:spMk id="13" creationId="{B2D92254-2B60-4F84-898E-67611B4EB7D4}"/>
          </ac:spMkLst>
        </pc:spChg>
        <pc:spChg chg="add mod">
          <ac:chgData name="Phyllipe Lima" userId="afbdb2a7827722fd" providerId="LiveId" clId="{CBD16B31-8CDA-5446-A4D2-27796F78A5D0}" dt="2020-04-13T01:35:31.572" v="679" actId="20577"/>
          <ac:spMkLst>
            <pc:docMk/>
            <pc:sldMk cId="2074929674" sldId="418"/>
            <ac:spMk id="14" creationId="{A63978E4-82D7-6B49-9549-93A8F02D7A0F}"/>
          </ac:spMkLst>
        </pc:spChg>
        <pc:spChg chg="add mod">
          <ac:chgData name="Phyllipe Lima" userId="afbdb2a7827722fd" providerId="LiveId" clId="{CBD16B31-8CDA-5446-A4D2-27796F78A5D0}" dt="2020-04-13T01:34:37.732" v="665" actId="404"/>
          <ac:spMkLst>
            <pc:docMk/>
            <pc:sldMk cId="2074929674" sldId="418"/>
            <ac:spMk id="15" creationId="{EC76827D-7379-F748-BDA1-6BB1B7394289}"/>
          </ac:spMkLst>
        </pc:spChg>
        <pc:spChg chg="add mod">
          <ac:chgData name="Phyllipe Lima" userId="afbdb2a7827722fd" providerId="LiveId" clId="{CBD16B31-8CDA-5446-A4D2-27796F78A5D0}" dt="2020-04-13T01:33:28.309" v="658" actId="20577"/>
          <ac:spMkLst>
            <pc:docMk/>
            <pc:sldMk cId="2074929674" sldId="418"/>
            <ac:spMk id="16" creationId="{A196EAFE-02FC-204A-90CA-5144281C5734}"/>
          </ac:spMkLst>
        </pc:spChg>
        <pc:picChg chg="del">
          <ac:chgData name="Phyllipe Lima" userId="afbdb2a7827722fd" providerId="LiveId" clId="{CBD16B31-8CDA-5446-A4D2-27796F78A5D0}" dt="2020-04-12T23:20:39.308" v="443" actId="478"/>
          <ac:picMkLst>
            <pc:docMk/>
            <pc:sldMk cId="2074929674" sldId="418"/>
            <ac:picMk id="1026" creationId="{D4EA277A-03C9-4436-933A-379B9919037E}"/>
          </ac:picMkLst>
        </pc:picChg>
      </pc:sldChg>
      <pc:sldChg chg="add">
        <pc:chgData name="Phyllipe Lima" userId="afbdb2a7827722fd" providerId="LiveId" clId="{CBD16B31-8CDA-5446-A4D2-27796F78A5D0}" dt="2020-04-13T00:35:29.720" v="485"/>
        <pc:sldMkLst>
          <pc:docMk/>
          <pc:sldMk cId="2745939085" sldId="419"/>
        </pc:sldMkLst>
      </pc:sldChg>
    </pc:docChg>
  </pc:docChgLst>
  <pc:docChgLst>
    <pc:chgData name="Phyllipe Lima" userId="afbdb2a7827722fd" providerId="LiveId" clId="{9DCB672E-E43A-4F8E-9202-E190BE716CD4}"/>
    <pc:docChg chg="undo redo custSel addSld delSld modSld">
      <pc:chgData name="Phyllipe Lima" userId="afbdb2a7827722fd" providerId="LiveId" clId="{9DCB672E-E43A-4F8E-9202-E190BE716CD4}" dt="2020-03-02T03:03:30.988" v="7041" actId="20577"/>
      <pc:docMkLst>
        <pc:docMk/>
      </pc:docMkLst>
      <pc:sldChg chg="modSp mod">
        <pc:chgData name="Phyllipe Lima" userId="afbdb2a7827722fd" providerId="LiveId" clId="{9DCB672E-E43A-4F8E-9202-E190BE716CD4}" dt="2020-02-27T12:42:52.359" v="3410" actId="20577"/>
        <pc:sldMkLst>
          <pc:docMk/>
          <pc:sldMk cId="1975627203" sldId="257"/>
        </pc:sldMkLst>
        <pc:spChg chg="mod">
          <ac:chgData name="Phyllipe Lima" userId="afbdb2a7827722fd" providerId="LiveId" clId="{9DCB672E-E43A-4F8E-9202-E190BE716CD4}" dt="2020-02-27T12:42:52.359" v="3410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">
        <pc:chgData name="Phyllipe Lima" userId="afbdb2a7827722fd" providerId="LiveId" clId="{9DCB672E-E43A-4F8E-9202-E190BE716CD4}" dt="2020-02-27T12:45:26.194" v="3497" actId="20577"/>
        <pc:sldMkLst>
          <pc:docMk/>
          <pc:sldMk cId="1708451728" sldId="259"/>
        </pc:sldMkLst>
        <pc:spChg chg="mod">
          <ac:chgData name="Phyllipe Lima" userId="afbdb2a7827722fd" providerId="LiveId" clId="{9DCB672E-E43A-4F8E-9202-E190BE716CD4}" dt="2020-02-27T12:45:26.194" v="3497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add del">
        <pc:chgData name="Phyllipe Lima" userId="afbdb2a7827722fd" providerId="LiveId" clId="{9DCB672E-E43A-4F8E-9202-E190BE716CD4}" dt="2020-02-27T13:52:02.115" v="4154" actId="47"/>
        <pc:sldMkLst>
          <pc:docMk/>
          <pc:sldMk cId="1701185182" sldId="273"/>
        </pc:sldMkLst>
      </pc:sldChg>
      <pc:sldChg chg="modSp add del">
        <pc:chgData name="Phyllipe Lima" userId="afbdb2a7827722fd" providerId="LiveId" clId="{9DCB672E-E43A-4F8E-9202-E190BE716CD4}" dt="2020-02-27T12:42:41.409" v="3396" actId="47"/>
        <pc:sldMkLst>
          <pc:docMk/>
          <pc:sldMk cId="2299184995" sldId="274"/>
        </pc:sldMkLst>
        <pc:spChg chg="mod">
          <ac:chgData name="Phyllipe Lima" userId="afbdb2a7827722fd" providerId="LiveId" clId="{9DCB672E-E43A-4F8E-9202-E190BE716CD4}" dt="2020-02-14T12:18:53.752" v="3353" actId="20577"/>
          <ac:spMkLst>
            <pc:docMk/>
            <pc:sldMk cId="2299184995" sldId="274"/>
            <ac:spMk id="10" creationId="{2B510928-F819-46EF-A30F-0AD644B0D07F}"/>
          </ac:spMkLst>
        </pc:spChg>
      </pc:sldChg>
      <pc:sldChg chg="del">
        <pc:chgData name="Phyllipe Lima" userId="afbdb2a7827722fd" providerId="LiveId" clId="{9DCB672E-E43A-4F8E-9202-E190BE716CD4}" dt="2020-02-14T10:47:04.629" v="912" actId="47"/>
        <pc:sldMkLst>
          <pc:docMk/>
          <pc:sldMk cId="1913185060" sldId="304"/>
        </pc:sldMkLst>
      </pc:sldChg>
      <pc:sldChg chg="del">
        <pc:chgData name="Phyllipe Lima" userId="afbdb2a7827722fd" providerId="LiveId" clId="{9DCB672E-E43A-4F8E-9202-E190BE716CD4}" dt="2020-02-27T13:51:06.185" v="4121" actId="47"/>
        <pc:sldMkLst>
          <pc:docMk/>
          <pc:sldMk cId="2709025535" sldId="315"/>
        </pc:sldMkLst>
      </pc:sldChg>
      <pc:sldChg chg="del">
        <pc:chgData name="Phyllipe Lima" userId="afbdb2a7827722fd" providerId="LiveId" clId="{9DCB672E-E43A-4F8E-9202-E190BE716CD4}" dt="2020-02-27T13:51:06.719" v="4122" actId="47"/>
        <pc:sldMkLst>
          <pc:docMk/>
          <pc:sldMk cId="2004085775" sldId="316"/>
        </pc:sldMkLst>
      </pc:sldChg>
      <pc:sldChg chg="modSp del">
        <pc:chgData name="Phyllipe Lima" userId="afbdb2a7827722fd" providerId="LiveId" clId="{9DCB672E-E43A-4F8E-9202-E190BE716CD4}" dt="2020-02-27T13:51:06.768" v="4123" actId="47"/>
        <pc:sldMkLst>
          <pc:docMk/>
          <pc:sldMk cId="197462234" sldId="317"/>
        </pc:sldMkLst>
        <pc:spChg chg="mod">
          <ac:chgData name="Phyllipe Lima" userId="afbdb2a7827722fd" providerId="LiveId" clId="{9DCB672E-E43A-4F8E-9202-E190BE716CD4}" dt="2020-02-13T23:36:03.654" v="433" actId="20577"/>
          <ac:spMkLst>
            <pc:docMk/>
            <pc:sldMk cId="197462234" sldId="317"/>
            <ac:spMk id="3" creationId="{00000000-0000-0000-0000-000000000000}"/>
          </ac:spMkLst>
        </pc:spChg>
      </pc:sldChg>
      <pc:sldChg chg="modSp del">
        <pc:chgData name="Phyllipe Lima" userId="afbdb2a7827722fd" providerId="LiveId" clId="{9DCB672E-E43A-4F8E-9202-E190BE716CD4}" dt="2020-02-27T13:51:06.790" v="4124" actId="47"/>
        <pc:sldMkLst>
          <pc:docMk/>
          <pc:sldMk cId="2031941233" sldId="318"/>
        </pc:sldMkLst>
        <pc:spChg chg="mod">
          <ac:chgData name="Phyllipe Lima" userId="afbdb2a7827722fd" providerId="LiveId" clId="{9DCB672E-E43A-4F8E-9202-E190BE716CD4}" dt="2020-02-13T23:29:47.696" v="287" actId="20577"/>
          <ac:spMkLst>
            <pc:docMk/>
            <pc:sldMk cId="2031941233" sldId="318"/>
            <ac:spMk id="10" creationId="{0626007D-A208-4987-B7FC-5C226A8284B3}"/>
          </ac:spMkLst>
        </pc:spChg>
      </pc:sldChg>
      <pc:sldChg chg="del">
        <pc:chgData name="Phyllipe Lima" userId="afbdb2a7827722fd" providerId="LiveId" clId="{9DCB672E-E43A-4F8E-9202-E190BE716CD4}" dt="2020-02-27T13:51:06.815" v="4125" actId="47"/>
        <pc:sldMkLst>
          <pc:docMk/>
          <pc:sldMk cId="4289968245" sldId="319"/>
        </pc:sldMkLst>
      </pc:sldChg>
      <pc:sldChg chg="modSp del">
        <pc:chgData name="Phyllipe Lima" userId="afbdb2a7827722fd" providerId="LiveId" clId="{9DCB672E-E43A-4F8E-9202-E190BE716CD4}" dt="2020-02-27T13:51:06.890" v="4126" actId="47"/>
        <pc:sldMkLst>
          <pc:docMk/>
          <pc:sldMk cId="3066371309" sldId="320"/>
        </pc:sldMkLst>
        <pc:spChg chg="mod">
          <ac:chgData name="Phyllipe Lima" userId="afbdb2a7827722fd" providerId="LiveId" clId="{9DCB672E-E43A-4F8E-9202-E190BE716CD4}" dt="2020-02-13T23:30:22.227" v="291" actId="20577"/>
          <ac:spMkLst>
            <pc:docMk/>
            <pc:sldMk cId="3066371309" sldId="320"/>
            <ac:spMk id="12" creationId="{C43C5366-60B6-4CCC-878C-789E4DEC1E28}"/>
          </ac:spMkLst>
        </pc:spChg>
      </pc:sldChg>
      <pc:sldChg chg="modSp del">
        <pc:chgData name="Phyllipe Lima" userId="afbdb2a7827722fd" providerId="LiveId" clId="{9DCB672E-E43A-4F8E-9202-E190BE716CD4}" dt="2020-02-27T13:51:06.912" v="4127" actId="47"/>
        <pc:sldMkLst>
          <pc:docMk/>
          <pc:sldMk cId="950161124" sldId="321"/>
        </pc:sldMkLst>
        <pc:spChg chg="mod">
          <ac:chgData name="Phyllipe Lima" userId="afbdb2a7827722fd" providerId="LiveId" clId="{9DCB672E-E43A-4F8E-9202-E190BE716CD4}" dt="2020-02-13T23:36:57.850" v="434" actId="12"/>
          <ac:spMkLst>
            <pc:docMk/>
            <pc:sldMk cId="950161124" sldId="321"/>
            <ac:spMk id="12" creationId="{C43C5366-60B6-4CCC-878C-789E4DEC1E28}"/>
          </ac:spMkLst>
        </pc:spChg>
      </pc:sldChg>
      <pc:sldChg chg="modSp del">
        <pc:chgData name="Phyllipe Lima" userId="afbdb2a7827722fd" providerId="LiveId" clId="{9DCB672E-E43A-4F8E-9202-E190BE716CD4}" dt="2020-02-27T13:51:06.946" v="4128" actId="47"/>
        <pc:sldMkLst>
          <pc:docMk/>
          <pc:sldMk cId="767917913" sldId="323"/>
        </pc:sldMkLst>
        <pc:spChg chg="mod">
          <ac:chgData name="Phyllipe Lima" userId="afbdb2a7827722fd" providerId="LiveId" clId="{9DCB672E-E43A-4F8E-9202-E190BE716CD4}" dt="2020-02-13T23:37:09.537" v="435" actId="12"/>
          <ac:spMkLst>
            <pc:docMk/>
            <pc:sldMk cId="767917913" sldId="323"/>
            <ac:spMk id="12" creationId="{C43C5366-60B6-4CCC-878C-789E4DEC1E28}"/>
          </ac:spMkLst>
        </pc:spChg>
      </pc:sldChg>
      <pc:sldChg chg="modSp del">
        <pc:chgData name="Phyllipe Lima" userId="afbdb2a7827722fd" providerId="LiveId" clId="{9DCB672E-E43A-4F8E-9202-E190BE716CD4}" dt="2020-02-27T13:51:06.982" v="4129" actId="47"/>
        <pc:sldMkLst>
          <pc:docMk/>
          <pc:sldMk cId="1461915881" sldId="324"/>
        </pc:sldMkLst>
        <pc:spChg chg="mod">
          <ac:chgData name="Phyllipe Lima" userId="afbdb2a7827722fd" providerId="LiveId" clId="{9DCB672E-E43A-4F8E-9202-E190BE716CD4}" dt="2020-02-13T23:37:25.595" v="436" actId="12"/>
          <ac:spMkLst>
            <pc:docMk/>
            <pc:sldMk cId="1461915881" sldId="324"/>
            <ac:spMk id="12" creationId="{C43C5366-60B6-4CCC-878C-789E4DEC1E28}"/>
          </ac:spMkLst>
        </pc:spChg>
      </pc:sldChg>
      <pc:sldChg chg="modSp del">
        <pc:chgData name="Phyllipe Lima" userId="afbdb2a7827722fd" providerId="LiveId" clId="{9DCB672E-E43A-4F8E-9202-E190BE716CD4}" dt="2020-02-27T13:51:07.009" v="4130" actId="47"/>
        <pc:sldMkLst>
          <pc:docMk/>
          <pc:sldMk cId="345525833" sldId="325"/>
        </pc:sldMkLst>
        <pc:spChg chg="mod">
          <ac:chgData name="Phyllipe Lima" userId="afbdb2a7827722fd" providerId="LiveId" clId="{9DCB672E-E43A-4F8E-9202-E190BE716CD4}" dt="2020-02-14T12:28:30.563" v="3355" actId="20577"/>
          <ac:spMkLst>
            <pc:docMk/>
            <pc:sldMk cId="345525833" sldId="325"/>
            <ac:spMk id="10" creationId="{0C96F7E2-9771-448C-96E3-3FAE4E0FB735}"/>
          </ac:spMkLst>
        </pc:spChg>
        <pc:spChg chg="mod">
          <ac:chgData name="Phyllipe Lima" userId="afbdb2a7827722fd" providerId="LiveId" clId="{9DCB672E-E43A-4F8E-9202-E190BE716CD4}" dt="2020-02-13T23:37:36.020" v="437" actId="12"/>
          <ac:spMkLst>
            <pc:docMk/>
            <pc:sldMk cId="345525833" sldId="325"/>
            <ac:spMk id="12" creationId="{C43C5366-60B6-4CCC-878C-789E4DEC1E28}"/>
          </ac:spMkLst>
        </pc:spChg>
      </pc:sldChg>
      <pc:sldChg chg="del">
        <pc:chgData name="Phyllipe Lima" userId="afbdb2a7827722fd" providerId="LiveId" clId="{9DCB672E-E43A-4F8E-9202-E190BE716CD4}" dt="2020-02-27T13:51:07.089" v="4133" actId="47"/>
        <pc:sldMkLst>
          <pc:docMk/>
          <pc:sldMk cId="1472009579" sldId="326"/>
        </pc:sldMkLst>
      </pc:sldChg>
      <pc:sldChg chg="modSp del modAnim">
        <pc:chgData name="Phyllipe Lima" userId="afbdb2a7827722fd" providerId="LiveId" clId="{9DCB672E-E43A-4F8E-9202-E190BE716CD4}" dt="2020-02-27T13:51:07.128" v="4134" actId="47"/>
        <pc:sldMkLst>
          <pc:docMk/>
          <pc:sldMk cId="2655386765" sldId="328"/>
        </pc:sldMkLst>
        <pc:spChg chg="mod">
          <ac:chgData name="Phyllipe Lima" userId="afbdb2a7827722fd" providerId="LiveId" clId="{9DCB672E-E43A-4F8E-9202-E190BE716CD4}" dt="2020-02-14T12:29:34.414" v="3360" actId="27636"/>
          <ac:spMkLst>
            <pc:docMk/>
            <pc:sldMk cId="2655386765" sldId="328"/>
            <ac:spMk id="12" creationId="{C43C5366-60B6-4CCC-878C-789E4DEC1E28}"/>
          </ac:spMkLst>
        </pc:spChg>
      </pc:sldChg>
      <pc:sldChg chg="modSp del modAnim">
        <pc:chgData name="Phyllipe Lima" userId="afbdb2a7827722fd" providerId="LiveId" clId="{9DCB672E-E43A-4F8E-9202-E190BE716CD4}" dt="2020-02-13T23:31:25.323" v="302" actId="47"/>
        <pc:sldMkLst>
          <pc:docMk/>
          <pc:sldMk cId="43873592" sldId="329"/>
        </pc:sldMkLst>
        <pc:spChg chg="mod">
          <ac:chgData name="Phyllipe Lima" userId="afbdb2a7827722fd" providerId="LiveId" clId="{9DCB672E-E43A-4F8E-9202-E190BE716CD4}" dt="2020-02-13T23:31:19.569" v="298"/>
          <ac:spMkLst>
            <pc:docMk/>
            <pc:sldMk cId="43873592" sldId="329"/>
            <ac:spMk id="12" creationId="{C43C5366-60B6-4CCC-878C-789E4DEC1E28}"/>
          </ac:spMkLst>
        </pc:spChg>
      </pc:sldChg>
      <pc:sldChg chg="del">
        <pc:chgData name="Phyllipe Lima" userId="afbdb2a7827722fd" providerId="LiveId" clId="{9DCB672E-E43A-4F8E-9202-E190BE716CD4}" dt="2020-02-27T13:51:07.186" v="4136" actId="47"/>
        <pc:sldMkLst>
          <pc:docMk/>
          <pc:sldMk cId="1862524970" sldId="330"/>
        </pc:sldMkLst>
      </pc:sldChg>
      <pc:sldChg chg="modSp del">
        <pc:chgData name="Phyllipe Lima" userId="afbdb2a7827722fd" providerId="LiveId" clId="{9DCB672E-E43A-4F8E-9202-E190BE716CD4}" dt="2020-02-27T13:51:07.215" v="4137" actId="47"/>
        <pc:sldMkLst>
          <pc:docMk/>
          <pc:sldMk cId="1870393718" sldId="331"/>
        </pc:sldMkLst>
        <pc:spChg chg="mod">
          <ac:chgData name="Phyllipe Lima" userId="afbdb2a7827722fd" providerId="LiveId" clId="{9DCB672E-E43A-4F8E-9202-E190BE716CD4}" dt="2020-02-14T12:30:13.867" v="3367" actId="20577"/>
          <ac:spMkLst>
            <pc:docMk/>
            <pc:sldMk cId="1870393718" sldId="331"/>
            <ac:spMk id="10" creationId="{0C96F7E2-9771-448C-96E3-3FAE4E0FB735}"/>
          </ac:spMkLst>
        </pc:spChg>
        <pc:spChg chg="mod">
          <ac:chgData name="Phyllipe Lima" userId="afbdb2a7827722fd" providerId="LiveId" clId="{9DCB672E-E43A-4F8E-9202-E190BE716CD4}" dt="2020-02-13T23:38:09.104" v="439" actId="12"/>
          <ac:spMkLst>
            <pc:docMk/>
            <pc:sldMk cId="1870393718" sldId="331"/>
            <ac:spMk id="14" creationId="{C9B0381D-49ED-4BDA-9FF2-958979F5E517}"/>
          </ac:spMkLst>
        </pc:spChg>
      </pc:sldChg>
      <pc:sldChg chg="modSp del">
        <pc:chgData name="Phyllipe Lima" userId="afbdb2a7827722fd" providerId="LiveId" clId="{9DCB672E-E43A-4F8E-9202-E190BE716CD4}" dt="2020-02-27T13:51:08.695" v="4139" actId="47"/>
        <pc:sldMkLst>
          <pc:docMk/>
          <pc:sldMk cId="2344678438" sldId="332"/>
        </pc:sldMkLst>
        <pc:spChg chg="mod">
          <ac:chgData name="Phyllipe Lima" userId="afbdb2a7827722fd" providerId="LiveId" clId="{9DCB672E-E43A-4F8E-9202-E190BE716CD4}" dt="2020-02-13T23:38:30.982" v="441" actId="12"/>
          <ac:spMkLst>
            <pc:docMk/>
            <pc:sldMk cId="2344678438" sldId="332"/>
            <ac:spMk id="14" creationId="{C9B0381D-49ED-4BDA-9FF2-958979F5E517}"/>
          </ac:spMkLst>
        </pc:spChg>
      </pc:sldChg>
      <pc:sldChg chg="modSp del">
        <pc:chgData name="Phyllipe Lima" userId="afbdb2a7827722fd" providerId="LiveId" clId="{9DCB672E-E43A-4F8E-9202-E190BE716CD4}" dt="2020-02-27T13:51:08.543" v="4138" actId="47"/>
        <pc:sldMkLst>
          <pc:docMk/>
          <pc:sldMk cId="1980565355" sldId="333"/>
        </pc:sldMkLst>
        <pc:spChg chg="mod">
          <ac:chgData name="Phyllipe Lima" userId="afbdb2a7827722fd" providerId="LiveId" clId="{9DCB672E-E43A-4F8E-9202-E190BE716CD4}" dt="2020-02-13T23:38:19.792" v="440" actId="12"/>
          <ac:spMkLst>
            <pc:docMk/>
            <pc:sldMk cId="1980565355" sldId="333"/>
            <ac:spMk id="14" creationId="{C9B0381D-49ED-4BDA-9FF2-958979F5E517}"/>
          </ac:spMkLst>
        </pc:spChg>
      </pc:sldChg>
      <pc:sldChg chg="modSp del">
        <pc:chgData name="Phyllipe Lima" userId="afbdb2a7827722fd" providerId="LiveId" clId="{9DCB672E-E43A-4F8E-9202-E190BE716CD4}" dt="2020-02-27T13:51:08.853" v="4140" actId="47"/>
        <pc:sldMkLst>
          <pc:docMk/>
          <pc:sldMk cId="1922907551" sldId="334"/>
        </pc:sldMkLst>
        <pc:spChg chg="mod">
          <ac:chgData name="Phyllipe Lima" userId="afbdb2a7827722fd" providerId="LiveId" clId="{9DCB672E-E43A-4F8E-9202-E190BE716CD4}" dt="2020-02-14T12:30:49.729" v="3368" actId="207"/>
          <ac:spMkLst>
            <pc:docMk/>
            <pc:sldMk cId="1922907551" sldId="334"/>
            <ac:spMk id="10" creationId="{0C96F7E2-9771-448C-96E3-3FAE4E0FB735}"/>
          </ac:spMkLst>
        </pc:spChg>
        <pc:spChg chg="mod">
          <ac:chgData name="Phyllipe Lima" userId="afbdb2a7827722fd" providerId="LiveId" clId="{9DCB672E-E43A-4F8E-9202-E190BE716CD4}" dt="2020-02-13T23:38:42.391" v="442" actId="12"/>
          <ac:spMkLst>
            <pc:docMk/>
            <pc:sldMk cId="1922907551" sldId="334"/>
            <ac:spMk id="14" creationId="{C9B0381D-49ED-4BDA-9FF2-958979F5E517}"/>
          </ac:spMkLst>
        </pc:spChg>
      </pc:sldChg>
      <pc:sldChg chg="del">
        <pc:chgData name="Phyllipe Lima" userId="afbdb2a7827722fd" providerId="LiveId" clId="{9DCB672E-E43A-4F8E-9202-E190BE716CD4}" dt="2020-02-27T12:44:46.288" v="3411" actId="47"/>
        <pc:sldMkLst>
          <pc:docMk/>
          <pc:sldMk cId="1568681822" sldId="335"/>
        </pc:sldMkLst>
      </pc:sldChg>
      <pc:sldChg chg="addSp delSp modSp add del">
        <pc:chgData name="Phyllipe Lima" userId="afbdb2a7827722fd" providerId="LiveId" clId="{9DCB672E-E43A-4F8E-9202-E190BE716CD4}" dt="2020-02-14T12:31:12.615" v="3369" actId="47"/>
        <pc:sldMkLst>
          <pc:docMk/>
          <pc:sldMk cId="1292118908" sldId="336"/>
        </pc:sldMkLst>
        <pc:spChg chg="del mod">
          <ac:chgData name="Phyllipe Lima" userId="afbdb2a7827722fd" providerId="LiveId" clId="{9DCB672E-E43A-4F8E-9202-E190BE716CD4}" dt="2020-02-13T23:32:47.305" v="340" actId="478"/>
          <ac:spMkLst>
            <pc:docMk/>
            <pc:sldMk cId="1292118908" sldId="336"/>
            <ac:spMk id="2" creationId="{00000000-0000-0000-0000-000000000000}"/>
          </ac:spMkLst>
        </pc:spChg>
        <pc:spChg chg="del mod">
          <ac:chgData name="Phyllipe Lima" userId="afbdb2a7827722fd" providerId="LiveId" clId="{9DCB672E-E43A-4F8E-9202-E190BE716CD4}" dt="2020-02-13T23:44:19.998" v="746" actId="478"/>
          <ac:spMkLst>
            <pc:docMk/>
            <pc:sldMk cId="1292118908" sldId="336"/>
            <ac:spMk id="3" creationId="{00000000-0000-0000-0000-000000000000}"/>
          </ac:spMkLst>
        </pc:spChg>
        <pc:spChg chg="add del mod">
          <ac:chgData name="Phyllipe Lima" userId="afbdb2a7827722fd" providerId="LiveId" clId="{9DCB672E-E43A-4F8E-9202-E190BE716CD4}" dt="2020-02-13T23:44:20.788" v="747" actId="478"/>
          <ac:spMkLst>
            <pc:docMk/>
            <pc:sldMk cId="1292118908" sldId="336"/>
            <ac:spMk id="9" creationId="{9B68E72B-10E3-4146-86E4-399A88B7567A}"/>
          </ac:spMkLst>
        </pc:spChg>
        <pc:spChg chg="add mod">
          <ac:chgData name="Phyllipe Lima" userId="afbdb2a7827722fd" providerId="LiveId" clId="{9DCB672E-E43A-4F8E-9202-E190BE716CD4}" dt="2020-02-13T23:45:22.084" v="817" actId="14100"/>
          <ac:spMkLst>
            <pc:docMk/>
            <pc:sldMk cId="1292118908" sldId="336"/>
            <ac:spMk id="11" creationId="{FDA6B7A0-F5F3-4509-9C82-444598AC67C9}"/>
          </ac:spMkLst>
        </pc:spChg>
        <pc:spChg chg="add mod">
          <ac:chgData name="Phyllipe Lima" userId="afbdb2a7827722fd" providerId="LiveId" clId="{9DCB672E-E43A-4F8E-9202-E190BE716CD4}" dt="2020-02-13T23:45:22.084" v="817" actId="14100"/>
          <ac:spMkLst>
            <pc:docMk/>
            <pc:sldMk cId="1292118908" sldId="336"/>
            <ac:spMk id="12" creationId="{1E7DF35C-D0EC-431C-91A9-F95E409BF0B2}"/>
          </ac:spMkLst>
        </pc:spChg>
        <pc:spChg chg="add mod">
          <ac:chgData name="Phyllipe Lima" userId="afbdb2a7827722fd" providerId="LiveId" clId="{9DCB672E-E43A-4F8E-9202-E190BE716CD4}" dt="2020-02-13T23:45:22.084" v="817" actId="14100"/>
          <ac:spMkLst>
            <pc:docMk/>
            <pc:sldMk cId="1292118908" sldId="336"/>
            <ac:spMk id="13" creationId="{3A3E0318-7129-4688-A19B-9054AB950FCE}"/>
          </ac:spMkLst>
        </pc:spChg>
        <pc:spChg chg="add del mod">
          <ac:chgData name="Phyllipe Lima" userId="afbdb2a7827722fd" providerId="LiveId" clId="{9DCB672E-E43A-4F8E-9202-E190BE716CD4}" dt="2020-02-13T23:44:45.108" v="777" actId="478"/>
          <ac:spMkLst>
            <pc:docMk/>
            <pc:sldMk cId="1292118908" sldId="336"/>
            <ac:spMk id="14" creationId="{1D2C0F5F-DAFD-473C-A7BD-96CE2AB790EF}"/>
          </ac:spMkLst>
        </pc:spChg>
        <pc:spChg chg="add mod">
          <ac:chgData name="Phyllipe Lima" userId="afbdb2a7827722fd" providerId="LiveId" clId="{9DCB672E-E43A-4F8E-9202-E190BE716CD4}" dt="2020-02-13T23:45:32.569" v="818" actId="1076"/>
          <ac:spMkLst>
            <pc:docMk/>
            <pc:sldMk cId="1292118908" sldId="336"/>
            <ac:spMk id="19" creationId="{EEC6462F-1BEA-4B30-8A1F-4F0A44B732A2}"/>
          </ac:spMkLst>
        </pc:spChg>
        <pc:spChg chg="add mod">
          <ac:chgData name="Phyllipe Lima" userId="afbdb2a7827722fd" providerId="LiveId" clId="{9DCB672E-E43A-4F8E-9202-E190BE716CD4}" dt="2020-02-13T23:45:32.569" v="818" actId="1076"/>
          <ac:spMkLst>
            <pc:docMk/>
            <pc:sldMk cId="1292118908" sldId="336"/>
            <ac:spMk id="20" creationId="{065220FD-5AB2-40EA-A4D8-6B3E026E1C71}"/>
          </ac:spMkLst>
        </pc:spChg>
        <pc:spChg chg="add mod">
          <ac:chgData name="Phyllipe Lima" userId="afbdb2a7827722fd" providerId="LiveId" clId="{9DCB672E-E43A-4F8E-9202-E190BE716CD4}" dt="2020-02-13T23:45:32.569" v="818" actId="1076"/>
          <ac:spMkLst>
            <pc:docMk/>
            <pc:sldMk cId="1292118908" sldId="336"/>
            <ac:spMk id="21" creationId="{01B4DC89-37C5-4F0F-B575-971C1B7EF1FF}"/>
          </ac:spMkLst>
        </pc:spChg>
        <pc:spChg chg="add mod">
          <ac:chgData name="Phyllipe Lima" userId="afbdb2a7827722fd" providerId="LiveId" clId="{9DCB672E-E43A-4F8E-9202-E190BE716CD4}" dt="2020-02-13T23:45:16.178" v="815" actId="1076"/>
          <ac:spMkLst>
            <pc:docMk/>
            <pc:sldMk cId="1292118908" sldId="336"/>
            <ac:spMk id="24" creationId="{762E506B-7DC7-4341-AE01-9F808659641D}"/>
          </ac:spMkLst>
        </pc:spChg>
        <pc:spChg chg="add mod">
          <ac:chgData name="Phyllipe Lima" userId="afbdb2a7827722fd" providerId="LiveId" clId="{9DCB672E-E43A-4F8E-9202-E190BE716CD4}" dt="2020-02-13T23:45:22.084" v="817" actId="14100"/>
          <ac:spMkLst>
            <pc:docMk/>
            <pc:sldMk cId="1292118908" sldId="336"/>
            <ac:spMk id="25" creationId="{D0804624-9DFB-437A-BF10-F6747FD14FFA}"/>
          </ac:spMkLst>
        </pc:spChg>
        <pc:spChg chg="add mod">
          <ac:chgData name="Phyllipe Lima" userId="afbdb2a7827722fd" providerId="LiveId" clId="{9DCB672E-E43A-4F8E-9202-E190BE716CD4}" dt="2020-02-13T23:45:16.178" v="815" actId="1076"/>
          <ac:spMkLst>
            <pc:docMk/>
            <pc:sldMk cId="1292118908" sldId="336"/>
            <ac:spMk id="26" creationId="{EF747C79-CD99-4D69-BA8C-7D419871BC2B}"/>
          </ac:spMkLst>
        </pc:spChg>
        <pc:picChg chg="add del mod">
          <ac:chgData name="Phyllipe Lima" userId="afbdb2a7827722fd" providerId="LiveId" clId="{9DCB672E-E43A-4F8E-9202-E190BE716CD4}" dt="2020-02-13T23:44:21.382" v="748" actId="478"/>
          <ac:picMkLst>
            <pc:docMk/>
            <pc:sldMk cId="1292118908" sldId="336"/>
            <ac:picMk id="1026" creationId="{6C731E7F-7FF3-4727-9437-481060131A53}"/>
          </ac:picMkLst>
        </pc:picChg>
        <pc:cxnChg chg="add mod">
          <ac:chgData name="Phyllipe Lima" userId="afbdb2a7827722fd" providerId="LiveId" clId="{9DCB672E-E43A-4F8E-9202-E190BE716CD4}" dt="2020-02-13T23:45:22.084" v="817" actId="14100"/>
          <ac:cxnSpMkLst>
            <pc:docMk/>
            <pc:sldMk cId="1292118908" sldId="336"/>
            <ac:cxnSpMk id="15" creationId="{4571BADB-371B-4DE1-8AC9-C94BEBD75ADB}"/>
          </ac:cxnSpMkLst>
        </pc:cxnChg>
        <pc:cxnChg chg="add mod">
          <ac:chgData name="Phyllipe Lima" userId="afbdb2a7827722fd" providerId="LiveId" clId="{9DCB672E-E43A-4F8E-9202-E190BE716CD4}" dt="2020-02-13T23:45:22.084" v="817" actId="14100"/>
          <ac:cxnSpMkLst>
            <pc:docMk/>
            <pc:sldMk cId="1292118908" sldId="336"/>
            <ac:cxnSpMk id="16" creationId="{04364B8A-280D-4C0E-9294-49D685788E25}"/>
          </ac:cxnSpMkLst>
        </pc:cxnChg>
        <pc:cxnChg chg="add del mod">
          <ac:chgData name="Phyllipe Lima" userId="afbdb2a7827722fd" providerId="LiveId" clId="{9DCB672E-E43A-4F8E-9202-E190BE716CD4}" dt="2020-02-13T23:44:44.056" v="776" actId="478"/>
          <ac:cxnSpMkLst>
            <pc:docMk/>
            <pc:sldMk cId="1292118908" sldId="336"/>
            <ac:cxnSpMk id="17" creationId="{A3156564-1740-4DB3-B366-9B5E0FCA7318}"/>
          </ac:cxnSpMkLst>
        </pc:cxnChg>
        <pc:cxnChg chg="add mod">
          <ac:chgData name="Phyllipe Lima" userId="afbdb2a7827722fd" providerId="LiveId" clId="{9DCB672E-E43A-4F8E-9202-E190BE716CD4}" dt="2020-02-13T23:45:32.569" v="818" actId="1076"/>
          <ac:cxnSpMkLst>
            <pc:docMk/>
            <pc:sldMk cId="1292118908" sldId="336"/>
            <ac:cxnSpMk id="22" creationId="{A62E54CE-A5F3-4FC4-811F-F337B6900E93}"/>
          </ac:cxnSpMkLst>
        </pc:cxnChg>
        <pc:cxnChg chg="add mod">
          <ac:chgData name="Phyllipe Lima" userId="afbdb2a7827722fd" providerId="LiveId" clId="{9DCB672E-E43A-4F8E-9202-E190BE716CD4}" dt="2020-02-13T23:45:32.569" v="818" actId="1076"/>
          <ac:cxnSpMkLst>
            <pc:docMk/>
            <pc:sldMk cId="1292118908" sldId="336"/>
            <ac:cxnSpMk id="23" creationId="{AFFF053A-5506-4836-84D9-8AF409FC4310}"/>
          </ac:cxnSpMkLst>
        </pc:cxnChg>
        <pc:cxnChg chg="add mod">
          <ac:chgData name="Phyllipe Lima" userId="afbdb2a7827722fd" providerId="LiveId" clId="{9DCB672E-E43A-4F8E-9202-E190BE716CD4}" dt="2020-02-13T23:45:22.084" v="817" actId="14100"/>
          <ac:cxnSpMkLst>
            <pc:docMk/>
            <pc:sldMk cId="1292118908" sldId="336"/>
            <ac:cxnSpMk id="27" creationId="{0F7B4133-8F83-4B87-8AE1-5F4DE51033E9}"/>
          </ac:cxnSpMkLst>
        </pc:cxnChg>
        <pc:cxnChg chg="add mod">
          <ac:chgData name="Phyllipe Lima" userId="afbdb2a7827722fd" providerId="LiveId" clId="{9DCB672E-E43A-4F8E-9202-E190BE716CD4}" dt="2020-02-13T23:45:16.178" v="815" actId="1076"/>
          <ac:cxnSpMkLst>
            <pc:docMk/>
            <pc:sldMk cId="1292118908" sldId="336"/>
            <ac:cxnSpMk id="28" creationId="{34EF6AB8-40A0-4B08-86FF-905215256DB3}"/>
          </ac:cxnSpMkLst>
        </pc:cxnChg>
      </pc:sldChg>
      <pc:sldChg chg="addSp delSp modSp add del modAnim">
        <pc:chgData name="Phyllipe Lima" userId="afbdb2a7827722fd" providerId="LiveId" clId="{9DCB672E-E43A-4F8E-9202-E190BE716CD4}" dt="2020-02-27T13:51:07.033" v="4131" actId="47"/>
        <pc:sldMkLst>
          <pc:docMk/>
          <pc:sldMk cId="2840220670" sldId="337"/>
        </pc:sldMkLst>
        <pc:spChg chg="del">
          <ac:chgData name="Phyllipe Lima" userId="afbdb2a7827722fd" providerId="LiveId" clId="{9DCB672E-E43A-4F8E-9202-E190BE716CD4}" dt="2020-02-13T23:39:20.969" v="455" actId="478"/>
          <ac:spMkLst>
            <pc:docMk/>
            <pc:sldMk cId="2840220670" sldId="337"/>
            <ac:spMk id="10" creationId="{0C96F7E2-9771-448C-96E3-3FAE4E0FB735}"/>
          </ac:spMkLst>
        </pc:spChg>
        <pc:spChg chg="add mod">
          <ac:chgData name="Phyllipe Lima" userId="afbdb2a7827722fd" providerId="LiveId" clId="{9DCB672E-E43A-4F8E-9202-E190BE716CD4}" dt="2020-02-13T23:40:44.557" v="684" actId="5793"/>
          <ac:spMkLst>
            <pc:docMk/>
            <pc:sldMk cId="2840220670" sldId="337"/>
            <ac:spMk id="11" creationId="{594E2A26-33B9-49AB-ACD9-DE4978B80A32}"/>
          </ac:spMkLst>
        </pc:spChg>
        <pc:spChg chg="mod">
          <ac:chgData name="Phyllipe Lima" userId="afbdb2a7827722fd" providerId="LiveId" clId="{9DCB672E-E43A-4F8E-9202-E190BE716CD4}" dt="2020-02-13T23:39:00.393" v="454" actId="20577"/>
          <ac:spMkLst>
            <pc:docMk/>
            <pc:sldMk cId="2840220670" sldId="337"/>
            <ac:spMk id="12" creationId="{C43C5366-60B6-4CCC-878C-789E4DEC1E28}"/>
          </ac:spMkLst>
        </pc:spChg>
      </pc:sldChg>
      <pc:sldChg chg="addSp delSp modSp add del">
        <pc:chgData name="Phyllipe Lima" userId="afbdb2a7827722fd" providerId="LiveId" clId="{9DCB672E-E43A-4F8E-9202-E190BE716CD4}" dt="2020-02-13T23:37:55.161" v="438" actId="47"/>
        <pc:sldMkLst>
          <pc:docMk/>
          <pc:sldMk cId="3997766933" sldId="337"/>
        </pc:sldMkLst>
        <pc:spChg chg="add del mod">
          <ac:chgData name="Phyllipe Lima" userId="afbdb2a7827722fd" providerId="LiveId" clId="{9DCB672E-E43A-4F8E-9202-E190BE716CD4}" dt="2020-02-13T23:34:40.130" v="429" actId="478"/>
          <ac:spMkLst>
            <pc:docMk/>
            <pc:sldMk cId="3997766933" sldId="337"/>
            <ac:spMk id="3" creationId="{CE024CE2-6292-442E-91DC-13B8A7CBA614}"/>
          </ac:spMkLst>
        </pc:spChg>
        <pc:spChg chg="add mod">
          <ac:chgData name="Phyllipe Lima" userId="afbdb2a7827722fd" providerId="LiveId" clId="{9DCB672E-E43A-4F8E-9202-E190BE716CD4}" dt="2020-02-13T23:34:44.881" v="432" actId="478"/>
          <ac:spMkLst>
            <pc:docMk/>
            <pc:sldMk cId="3997766933" sldId="337"/>
            <ac:spMk id="6" creationId="{14B80023-475F-4E2A-A928-15DA8039FC34}"/>
          </ac:spMkLst>
        </pc:spChg>
        <pc:spChg chg="add del">
          <ac:chgData name="Phyllipe Lima" userId="afbdb2a7827722fd" providerId="LiveId" clId="{9DCB672E-E43A-4F8E-9202-E190BE716CD4}" dt="2020-02-13T23:34:43.486" v="431" actId="478"/>
          <ac:spMkLst>
            <pc:docMk/>
            <pc:sldMk cId="3997766933" sldId="337"/>
            <ac:spMk id="10" creationId="{0C96F7E2-9771-448C-96E3-3FAE4E0FB735}"/>
          </ac:spMkLst>
        </pc:spChg>
        <pc:spChg chg="add del">
          <ac:chgData name="Phyllipe Lima" userId="afbdb2a7827722fd" providerId="LiveId" clId="{9DCB672E-E43A-4F8E-9202-E190BE716CD4}" dt="2020-02-13T23:34:44.881" v="432" actId="478"/>
          <ac:spMkLst>
            <pc:docMk/>
            <pc:sldMk cId="3997766933" sldId="337"/>
            <ac:spMk id="12" creationId="{C43C5366-60B6-4CCC-878C-789E4DEC1E28}"/>
          </ac:spMkLst>
        </pc:spChg>
      </pc:sldChg>
      <pc:sldChg chg="addSp delSp modSp add del">
        <pc:chgData name="Phyllipe Lima" userId="afbdb2a7827722fd" providerId="LiveId" clId="{9DCB672E-E43A-4F8E-9202-E190BE716CD4}" dt="2020-02-27T13:51:07.062" v="4132" actId="47"/>
        <pc:sldMkLst>
          <pc:docMk/>
          <pc:sldMk cId="2619604283" sldId="338"/>
        </pc:sldMkLst>
        <pc:spChg chg="add mod">
          <ac:chgData name="Phyllipe Lima" userId="afbdb2a7827722fd" providerId="LiveId" clId="{9DCB672E-E43A-4F8E-9202-E190BE716CD4}" dt="2020-02-13T23:41:33.140" v="714" actId="790"/>
          <ac:spMkLst>
            <pc:docMk/>
            <pc:sldMk cId="2619604283" sldId="338"/>
            <ac:spMk id="2" creationId="{8CED85FD-9FCD-4832-9288-B771095CF967}"/>
          </ac:spMkLst>
        </pc:spChg>
        <pc:spChg chg="add mod">
          <ac:chgData name="Phyllipe Lima" userId="afbdb2a7827722fd" providerId="LiveId" clId="{9DCB672E-E43A-4F8E-9202-E190BE716CD4}" dt="2020-02-13T23:41:49.466" v="726" actId="1076"/>
          <ac:spMkLst>
            <pc:docMk/>
            <pc:sldMk cId="2619604283" sldId="338"/>
            <ac:spMk id="10" creationId="{EAAAE518-446D-4978-A5A9-266E66E8CE93}"/>
          </ac:spMkLst>
        </pc:spChg>
        <pc:spChg chg="del">
          <ac:chgData name="Phyllipe Lima" userId="afbdb2a7827722fd" providerId="LiveId" clId="{9DCB672E-E43A-4F8E-9202-E190BE716CD4}" dt="2020-02-13T23:40:56.051" v="686" actId="478"/>
          <ac:spMkLst>
            <pc:docMk/>
            <pc:sldMk cId="2619604283" sldId="338"/>
            <ac:spMk id="11" creationId="{594E2A26-33B9-49AB-ACD9-DE4978B80A32}"/>
          </ac:spMkLst>
        </pc:spChg>
        <pc:spChg chg="add mod">
          <ac:chgData name="Phyllipe Lima" userId="afbdb2a7827722fd" providerId="LiveId" clId="{9DCB672E-E43A-4F8E-9202-E190BE716CD4}" dt="2020-02-13T23:41:52.027" v="728" actId="1076"/>
          <ac:spMkLst>
            <pc:docMk/>
            <pc:sldMk cId="2619604283" sldId="338"/>
            <ac:spMk id="13" creationId="{9BAFB555-8067-4C81-8F28-6920C537ABA4}"/>
          </ac:spMkLst>
        </pc:spChg>
        <pc:spChg chg="add mod">
          <ac:chgData name="Phyllipe Lima" userId="afbdb2a7827722fd" providerId="LiveId" clId="{9DCB672E-E43A-4F8E-9202-E190BE716CD4}" dt="2020-02-13T23:42:07.202" v="732" actId="1076"/>
          <ac:spMkLst>
            <pc:docMk/>
            <pc:sldMk cId="2619604283" sldId="338"/>
            <ac:spMk id="14" creationId="{32D0E481-1D82-426F-A8DD-3D19B20C4E51}"/>
          </ac:spMkLst>
        </pc:spChg>
        <pc:cxnChg chg="add mod">
          <ac:chgData name="Phyllipe Lima" userId="afbdb2a7827722fd" providerId="LiveId" clId="{9DCB672E-E43A-4F8E-9202-E190BE716CD4}" dt="2020-02-13T23:43:06.406" v="736" actId="208"/>
          <ac:cxnSpMkLst>
            <pc:docMk/>
            <pc:sldMk cId="2619604283" sldId="338"/>
            <ac:cxnSpMk id="4" creationId="{A2959868-027F-440D-AEB4-2BDF860DC8DD}"/>
          </ac:cxnSpMkLst>
        </pc:cxnChg>
        <pc:cxnChg chg="add mod">
          <ac:chgData name="Phyllipe Lima" userId="afbdb2a7827722fd" providerId="LiveId" clId="{9DCB672E-E43A-4F8E-9202-E190BE716CD4}" dt="2020-02-13T23:43:20.305" v="744" actId="14100"/>
          <ac:cxnSpMkLst>
            <pc:docMk/>
            <pc:sldMk cId="2619604283" sldId="338"/>
            <ac:cxnSpMk id="15" creationId="{B332D8E5-D369-437F-97E7-AC40D49829FD}"/>
          </ac:cxnSpMkLst>
        </pc:cxnChg>
        <pc:cxnChg chg="add mod">
          <ac:chgData name="Phyllipe Lima" userId="afbdb2a7827722fd" providerId="LiveId" clId="{9DCB672E-E43A-4F8E-9202-E190BE716CD4}" dt="2020-02-13T23:43:14.505" v="741" actId="14100"/>
          <ac:cxnSpMkLst>
            <pc:docMk/>
            <pc:sldMk cId="2619604283" sldId="338"/>
            <ac:cxnSpMk id="16" creationId="{FAF410B2-6262-410F-AFBB-0A9B0752A9DD}"/>
          </ac:cxnSpMkLst>
        </pc:cxnChg>
      </pc:sldChg>
      <pc:sldChg chg="modSp add del modAnim">
        <pc:chgData name="Phyllipe Lima" userId="afbdb2a7827722fd" providerId="LiveId" clId="{9DCB672E-E43A-4F8E-9202-E190BE716CD4}" dt="2020-02-27T13:51:09.014" v="4141" actId="47"/>
        <pc:sldMkLst>
          <pc:docMk/>
          <pc:sldMk cId="3749860875" sldId="339"/>
        </pc:sldMkLst>
        <pc:spChg chg="mod">
          <ac:chgData name="Phyllipe Lima" userId="afbdb2a7827722fd" providerId="LiveId" clId="{9DCB672E-E43A-4F8E-9202-E190BE716CD4}" dt="2020-02-13T23:48:37.904" v="911" actId="5793"/>
          <ac:spMkLst>
            <pc:docMk/>
            <pc:sldMk cId="3749860875" sldId="339"/>
            <ac:spMk id="3" creationId="{00000000-0000-0000-0000-000000000000}"/>
          </ac:spMkLst>
        </pc:spChg>
      </pc:sldChg>
      <pc:sldChg chg="addSp delSp modSp add del modAnim">
        <pc:chgData name="Phyllipe Lima" userId="afbdb2a7827722fd" providerId="LiveId" clId="{9DCB672E-E43A-4F8E-9202-E190BE716CD4}" dt="2020-02-27T13:51:07.155" v="4135" actId="47"/>
        <pc:sldMkLst>
          <pc:docMk/>
          <pc:sldMk cId="1593725557" sldId="340"/>
        </pc:sldMkLst>
        <pc:picChg chg="del">
          <ac:chgData name="Phyllipe Lima" userId="afbdb2a7827722fd" providerId="LiveId" clId="{9DCB672E-E43A-4F8E-9202-E190BE716CD4}" dt="2020-02-14T10:47:40.064" v="913" actId="478"/>
          <ac:picMkLst>
            <pc:docMk/>
            <pc:sldMk cId="1593725557" sldId="340"/>
            <ac:picMk id="7" creationId="{9CB328E3-8806-47F5-A0EB-1D7FDF40F5A3}"/>
          </ac:picMkLst>
        </pc:picChg>
        <pc:picChg chg="add mod">
          <ac:chgData name="Phyllipe Lima" userId="afbdb2a7827722fd" providerId="LiveId" clId="{9DCB672E-E43A-4F8E-9202-E190BE716CD4}" dt="2020-02-14T10:47:45.357" v="915" actId="14100"/>
          <ac:picMkLst>
            <pc:docMk/>
            <pc:sldMk cId="1593725557" sldId="340"/>
            <ac:picMk id="29" creationId="{096C60F1-60E0-4054-A4E8-E61F2B0BEDFD}"/>
          </ac:picMkLst>
        </pc:picChg>
      </pc:sldChg>
      <pc:sldChg chg="addSp delSp modSp add del">
        <pc:chgData name="Phyllipe Lima" userId="afbdb2a7827722fd" providerId="LiveId" clId="{9DCB672E-E43A-4F8E-9202-E190BE716CD4}" dt="2020-02-27T13:51:09.172" v="4142" actId="47"/>
        <pc:sldMkLst>
          <pc:docMk/>
          <pc:sldMk cId="1834401003" sldId="341"/>
        </pc:sldMkLst>
        <pc:spChg chg="mod">
          <ac:chgData name="Phyllipe Lima" userId="afbdb2a7827722fd" providerId="LiveId" clId="{9DCB672E-E43A-4F8E-9202-E190BE716CD4}" dt="2020-02-14T11:21:08.722" v="938" actId="20577"/>
          <ac:spMkLst>
            <pc:docMk/>
            <pc:sldMk cId="1834401003" sldId="341"/>
            <ac:spMk id="2" creationId="{00000000-0000-0000-0000-000000000000}"/>
          </ac:spMkLst>
        </pc:spChg>
        <pc:picChg chg="add mod">
          <ac:chgData name="Phyllipe Lima" userId="afbdb2a7827722fd" providerId="LiveId" clId="{9DCB672E-E43A-4F8E-9202-E190BE716CD4}" dt="2020-02-14T11:22:06.053" v="942" actId="1076"/>
          <ac:picMkLst>
            <pc:docMk/>
            <pc:sldMk cId="1834401003" sldId="341"/>
            <ac:picMk id="1026" creationId="{38B89C32-6FDA-476F-8955-7ACF6F3A0203}"/>
          </ac:picMkLst>
        </pc:picChg>
        <pc:picChg chg="del">
          <ac:chgData name="Phyllipe Lima" userId="afbdb2a7827722fd" providerId="LiveId" clId="{9DCB672E-E43A-4F8E-9202-E190BE716CD4}" dt="2020-02-14T11:21:10.753" v="939" actId="478"/>
          <ac:picMkLst>
            <pc:docMk/>
            <pc:sldMk cId="1834401003" sldId="341"/>
            <ac:picMk id="18434" creationId="{C61913BE-EA8C-41BC-BD65-667B290B96CE}"/>
          </ac:picMkLst>
        </pc:picChg>
      </pc:sldChg>
      <pc:sldChg chg="addSp delSp modSp add del modAnim">
        <pc:chgData name="Phyllipe Lima" userId="afbdb2a7827722fd" providerId="LiveId" clId="{9DCB672E-E43A-4F8E-9202-E190BE716CD4}" dt="2020-02-27T13:51:09.303" v="4143" actId="47"/>
        <pc:sldMkLst>
          <pc:docMk/>
          <pc:sldMk cId="2474071245" sldId="342"/>
        </pc:sldMkLst>
        <pc:spChg chg="del mod">
          <ac:chgData name="Phyllipe Lima" userId="afbdb2a7827722fd" providerId="LiveId" clId="{9DCB672E-E43A-4F8E-9202-E190BE716CD4}" dt="2020-02-14T11:26:31.269" v="970" actId="478"/>
          <ac:spMkLst>
            <pc:docMk/>
            <pc:sldMk cId="2474071245" sldId="342"/>
            <ac:spMk id="2" creationId="{00000000-0000-0000-0000-000000000000}"/>
          </ac:spMkLst>
        </pc:spChg>
        <pc:spChg chg="add del mod">
          <ac:chgData name="Phyllipe Lima" userId="afbdb2a7827722fd" providerId="LiveId" clId="{9DCB672E-E43A-4F8E-9202-E190BE716CD4}" dt="2020-02-14T11:26:33.429" v="971" actId="478"/>
          <ac:spMkLst>
            <pc:docMk/>
            <pc:sldMk cId="2474071245" sldId="342"/>
            <ac:spMk id="4" creationId="{2F88AEC7-D255-4601-A682-0B5778EC41F0}"/>
          </ac:spMkLst>
        </pc:spChg>
        <pc:spChg chg="add mod">
          <ac:chgData name="Phyllipe Lima" userId="afbdb2a7827722fd" providerId="LiveId" clId="{9DCB672E-E43A-4F8E-9202-E190BE716CD4}" dt="2020-02-14T11:29:05.172" v="1139"/>
          <ac:spMkLst>
            <pc:docMk/>
            <pc:sldMk cId="2474071245" sldId="342"/>
            <ac:spMk id="10" creationId="{53CB476F-B279-4EE6-A9E1-ABD537BA5437}"/>
          </ac:spMkLst>
        </pc:spChg>
        <pc:spChg chg="add mod">
          <ac:chgData name="Phyllipe Lima" userId="afbdb2a7827722fd" providerId="LiveId" clId="{9DCB672E-E43A-4F8E-9202-E190BE716CD4}" dt="2020-02-14T11:29:45.573" v="1236" actId="20577"/>
          <ac:spMkLst>
            <pc:docMk/>
            <pc:sldMk cId="2474071245" sldId="342"/>
            <ac:spMk id="11" creationId="{BD11831E-58AA-441F-8E13-6818D41B23A0}"/>
          </ac:spMkLst>
        </pc:spChg>
        <pc:picChg chg="del">
          <ac:chgData name="Phyllipe Lima" userId="afbdb2a7827722fd" providerId="LiveId" clId="{9DCB672E-E43A-4F8E-9202-E190BE716CD4}" dt="2020-02-14T11:22:24.273" v="944" actId="478"/>
          <ac:picMkLst>
            <pc:docMk/>
            <pc:sldMk cId="2474071245" sldId="342"/>
            <ac:picMk id="1026" creationId="{38B89C32-6FDA-476F-8955-7ACF6F3A0203}"/>
          </ac:picMkLst>
        </pc:picChg>
        <pc:picChg chg="add mod">
          <ac:chgData name="Phyllipe Lima" userId="afbdb2a7827722fd" providerId="LiveId" clId="{9DCB672E-E43A-4F8E-9202-E190BE716CD4}" dt="2020-02-14T11:28:43.434" v="1131" actId="14100"/>
          <ac:picMkLst>
            <pc:docMk/>
            <pc:sldMk cId="2474071245" sldId="342"/>
            <ac:picMk id="2050" creationId="{E789FA25-6995-48D2-9F21-9BFD39443FEE}"/>
          </ac:picMkLst>
        </pc:picChg>
      </pc:sldChg>
      <pc:sldChg chg="addSp delSp modSp add del delAnim modAnim">
        <pc:chgData name="Phyllipe Lima" userId="afbdb2a7827722fd" providerId="LiveId" clId="{9DCB672E-E43A-4F8E-9202-E190BE716CD4}" dt="2020-02-27T13:51:09.445" v="4144" actId="47"/>
        <pc:sldMkLst>
          <pc:docMk/>
          <pc:sldMk cId="2408210932" sldId="343"/>
        </pc:sldMkLst>
        <pc:spChg chg="add del mod">
          <ac:chgData name="Phyllipe Lima" userId="afbdb2a7827722fd" providerId="LiveId" clId="{9DCB672E-E43A-4F8E-9202-E190BE716CD4}" dt="2020-02-14T11:30:35.205" v="1242" actId="478"/>
          <ac:spMkLst>
            <pc:docMk/>
            <pc:sldMk cId="2408210932" sldId="343"/>
            <ac:spMk id="3" creationId="{A51A86D3-8F71-4701-8474-9163A275F7BE}"/>
          </ac:spMkLst>
        </pc:spChg>
        <pc:spChg chg="del">
          <ac:chgData name="Phyllipe Lima" userId="afbdb2a7827722fd" providerId="LiveId" clId="{9DCB672E-E43A-4F8E-9202-E190BE716CD4}" dt="2020-02-14T11:30:33.509" v="1241" actId="478"/>
          <ac:spMkLst>
            <pc:docMk/>
            <pc:sldMk cId="2408210932" sldId="343"/>
            <ac:spMk id="10" creationId="{53CB476F-B279-4EE6-A9E1-ABD537BA5437}"/>
          </ac:spMkLst>
        </pc:spChg>
        <pc:spChg chg="mod">
          <ac:chgData name="Phyllipe Lima" userId="afbdb2a7827722fd" providerId="LiveId" clId="{9DCB672E-E43A-4F8E-9202-E190BE716CD4}" dt="2020-02-14T11:32:06.395" v="1342" actId="20577"/>
          <ac:spMkLst>
            <pc:docMk/>
            <pc:sldMk cId="2408210932" sldId="343"/>
            <ac:spMk id="11" creationId="{BD11831E-58AA-441F-8E13-6818D41B23A0}"/>
          </ac:spMkLst>
        </pc:spChg>
        <pc:spChg chg="add mod">
          <ac:chgData name="Phyllipe Lima" userId="afbdb2a7827722fd" providerId="LiveId" clId="{9DCB672E-E43A-4F8E-9202-E190BE716CD4}" dt="2020-02-14T11:32:42.531" v="1418" actId="20577"/>
          <ac:spMkLst>
            <pc:docMk/>
            <pc:sldMk cId="2408210932" sldId="343"/>
            <ac:spMk id="12" creationId="{FA8D7533-EA9B-49D3-A970-81B3E4DA4298}"/>
          </ac:spMkLst>
        </pc:spChg>
        <pc:picChg chg="del">
          <ac:chgData name="Phyllipe Lima" userId="afbdb2a7827722fd" providerId="LiveId" clId="{9DCB672E-E43A-4F8E-9202-E190BE716CD4}" dt="2020-02-14T11:30:30.697" v="1240" actId="478"/>
          <ac:picMkLst>
            <pc:docMk/>
            <pc:sldMk cId="2408210932" sldId="343"/>
            <ac:picMk id="2050" creationId="{E789FA25-6995-48D2-9F21-9BFD39443FEE}"/>
          </ac:picMkLst>
        </pc:picChg>
      </pc:sldChg>
      <pc:sldChg chg="addSp delSp modSp add del delAnim modAnim">
        <pc:chgData name="Phyllipe Lima" userId="afbdb2a7827722fd" providerId="LiveId" clId="{9DCB672E-E43A-4F8E-9202-E190BE716CD4}" dt="2020-02-27T13:51:09.553" v="4145" actId="47"/>
        <pc:sldMkLst>
          <pc:docMk/>
          <pc:sldMk cId="4208522414" sldId="344"/>
        </pc:sldMkLst>
        <pc:spChg chg="add mod">
          <ac:chgData name="Phyllipe Lima" userId="afbdb2a7827722fd" providerId="LiveId" clId="{9DCB672E-E43A-4F8E-9202-E190BE716CD4}" dt="2020-02-14T11:38:15.567" v="1769" actId="1076"/>
          <ac:spMkLst>
            <pc:docMk/>
            <pc:sldMk cId="4208522414" sldId="344"/>
            <ac:spMk id="10" creationId="{976875C4-23EA-4C64-8BAA-C10EDCE2B02E}"/>
          </ac:spMkLst>
        </pc:spChg>
        <pc:spChg chg="mod">
          <ac:chgData name="Phyllipe Lima" userId="afbdb2a7827722fd" providerId="LiveId" clId="{9DCB672E-E43A-4F8E-9202-E190BE716CD4}" dt="2020-02-14T11:39:41.247" v="1816" actId="20577"/>
          <ac:spMkLst>
            <pc:docMk/>
            <pc:sldMk cId="4208522414" sldId="344"/>
            <ac:spMk id="11" creationId="{BD11831E-58AA-441F-8E13-6818D41B23A0}"/>
          </ac:spMkLst>
        </pc:spChg>
        <pc:spChg chg="del">
          <ac:chgData name="Phyllipe Lima" userId="afbdb2a7827722fd" providerId="LiveId" clId="{9DCB672E-E43A-4F8E-9202-E190BE716CD4}" dt="2020-02-14T11:34:26.638" v="1454" actId="478"/>
          <ac:spMkLst>
            <pc:docMk/>
            <pc:sldMk cId="4208522414" sldId="344"/>
            <ac:spMk id="12" creationId="{FA8D7533-EA9B-49D3-A970-81B3E4DA4298}"/>
          </ac:spMkLst>
        </pc:spChg>
        <pc:picChg chg="add mod">
          <ac:chgData name="Phyllipe Lima" userId="afbdb2a7827722fd" providerId="LiveId" clId="{9DCB672E-E43A-4F8E-9202-E190BE716CD4}" dt="2020-02-14T11:36:14.199" v="1544" actId="1076"/>
          <ac:picMkLst>
            <pc:docMk/>
            <pc:sldMk cId="4208522414" sldId="344"/>
            <ac:picMk id="3074" creationId="{365F31B5-E1CE-497A-82A1-9276AA050510}"/>
          </ac:picMkLst>
        </pc:picChg>
      </pc:sldChg>
      <pc:sldChg chg="addSp delSp modSp add del modAnim">
        <pc:chgData name="Phyllipe Lima" userId="afbdb2a7827722fd" providerId="LiveId" clId="{9DCB672E-E43A-4F8E-9202-E190BE716CD4}" dt="2020-02-27T13:51:10.157" v="4146" actId="47"/>
        <pc:sldMkLst>
          <pc:docMk/>
          <pc:sldMk cId="307603095" sldId="345"/>
        </pc:sldMkLst>
        <pc:spChg chg="mod">
          <ac:chgData name="Phyllipe Lima" userId="afbdb2a7827722fd" providerId="LiveId" clId="{9DCB672E-E43A-4F8E-9202-E190BE716CD4}" dt="2020-02-14T11:41:39.750" v="1903" actId="1076"/>
          <ac:spMkLst>
            <pc:docMk/>
            <pc:sldMk cId="307603095" sldId="345"/>
            <ac:spMk id="11" creationId="{FDA6B7A0-F5F3-4509-9C82-444598AC67C9}"/>
          </ac:spMkLst>
        </pc:spChg>
        <pc:spChg chg="del">
          <ac:chgData name="Phyllipe Lima" userId="afbdb2a7827722fd" providerId="LiveId" clId="{9DCB672E-E43A-4F8E-9202-E190BE716CD4}" dt="2020-02-14T11:41:11.291" v="1891" actId="478"/>
          <ac:spMkLst>
            <pc:docMk/>
            <pc:sldMk cId="307603095" sldId="345"/>
            <ac:spMk id="12" creationId="{1E7DF35C-D0EC-431C-91A9-F95E409BF0B2}"/>
          </ac:spMkLst>
        </pc:spChg>
        <pc:spChg chg="del mod">
          <ac:chgData name="Phyllipe Lima" userId="afbdb2a7827722fd" providerId="LiveId" clId="{9DCB672E-E43A-4F8E-9202-E190BE716CD4}" dt="2020-02-14T11:41:09.167" v="1889" actId="478"/>
          <ac:spMkLst>
            <pc:docMk/>
            <pc:sldMk cId="307603095" sldId="345"/>
            <ac:spMk id="13" creationId="{3A3E0318-7129-4688-A19B-9054AB950FCE}"/>
          </ac:spMkLst>
        </pc:spChg>
        <pc:spChg chg="del">
          <ac:chgData name="Phyllipe Lima" userId="afbdb2a7827722fd" providerId="LiveId" clId="{9DCB672E-E43A-4F8E-9202-E190BE716CD4}" dt="2020-02-14T11:39:59.988" v="1818" actId="478"/>
          <ac:spMkLst>
            <pc:docMk/>
            <pc:sldMk cId="307603095" sldId="345"/>
            <ac:spMk id="19" creationId="{EEC6462F-1BEA-4B30-8A1F-4F0A44B732A2}"/>
          </ac:spMkLst>
        </pc:spChg>
        <pc:spChg chg="del mod">
          <ac:chgData name="Phyllipe Lima" userId="afbdb2a7827722fd" providerId="LiveId" clId="{9DCB672E-E43A-4F8E-9202-E190BE716CD4}" dt="2020-02-14T11:40:10.465" v="1828" actId="478"/>
          <ac:spMkLst>
            <pc:docMk/>
            <pc:sldMk cId="307603095" sldId="345"/>
            <ac:spMk id="20" creationId="{065220FD-5AB2-40EA-A4D8-6B3E026E1C71}"/>
          </ac:spMkLst>
        </pc:spChg>
        <pc:spChg chg="del mod">
          <ac:chgData name="Phyllipe Lima" userId="afbdb2a7827722fd" providerId="LiveId" clId="{9DCB672E-E43A-4F8E-9202-E190BE716CD4}" dt="2020-02-14T11:41:09.989" v="1890" actId="478"/>
          <ac:spMkLst>
            <pc:docMk/>
            <pc:sldMk cId="307603095" sldId="345"/>
            <ac:spMk id="21" creationId="{01B4DC89-37C5-4F0F-B575-971C1B7EF1FF}"/>
          </ac:spMkLst>
        </pc:spChg>
        <pc:spChg chg="del">
          <ac:chgData name="Phyllipe Lima" userId="afbdb2a7827722fd" providerId="LiveId" clId="{9DCB672E-E43A-4F8E-9202-E190BE716CD4}" dt="2020-02-14T11:40:00.989" v="1819" actId="478"/>
          <ac:spMkLst>
            <pc:docMk/>
            <pc:sldMk cId="307603095" sldId="345"/>
            <ac:spMk id="24" creationId="{762E506B-7DC7-4341-AE01-9F808659641D}"/>
          </ac:spMkLst>
        </pc:spChg>
        <pc:spChg chg="del">
          <ac:chgData name="Phyllipe Lima" userId="afbdb2a7827722fd" providerId="LiveId" clId="{9DCB672E-E43A-4F8E-9202-E190BE716CD4}" dt="2020-02-14T11:40:05.479" v="1825" actId="478"/>
          <ac:spMkLst>
            <pc:docMk/>
            <pc:sldMk cId="307603095" sldId="345"/>
            <ac:spMk id="25" creationId="{D0804624-9DFB-437A-BF10-F6747FD14FFA}"/>
          </ac:spMkLst>
        </pc:spChg>
        <pc:spChg chg="del">
          <ac:chgData name="Phyllipe Lima" userId="afbdb2a7827722fd" providerId="LiveId" clId="{9DCB672E-E43A-4F8E-9202-E190BE716CD4}" dt="2020-02-14T11:40:04.873" v="1824" actId="478"/>
          <ac:spMkLst>
            <pc:docMk/>
            <pc:sldMk cId="307603095" sldId="345"/>
            <ac:spMk id="26" creationId="{EF747C79-CD99-4D69-BA8C-7D419871BC2B}"/>
          </ac:spMkLst>
        </pc:spChg>
        <pc:spChg chg="add mod">
          <ac:chgData name="Phyllipe Lima" userId="afbdb2a7827722fd" providerId="LiveId" clId="{9DCB672E-E43A-4F8E-9202-E190BE716CD4}" dt="2020-02-14T11:42:04.694" v="1936" actId="20577"/>
          <ac:spMkLst>
            <pc:docMk/>
            <pc:sldMk cId="307603095" sldId="345"/>
            <ac:spMk id="29" creationId="{038F729B-D89C-4F32-9BF4-59587D8D7EC8}"/>
          </ac:spMkLst>
        </pc:spChg>
        <pc:spChg chg="add mod">
          <ac:chgData name="Phyllipe Lima" userId="afbdb2a7827722fd" providerId="LiveId" clId="{9DCB672E-E43A-4F8E-9202-E190BE716CD4}" dt="2020-02-14T11:42:26.993" v="1963" actId="20577"/>
          <ac:spMkLst>
            <pc:docMk/>
            <pc:sldMk cId="307603095" sldId="345"/>
            <ac:spMk id="30" creationId="{BAF18C48-E8BA-4200-8FA5-8B0625B4752D}"/>
          </ac:spMkLst>
        </pc:spChg>
        <pc:cxnChg chg="mod">
          <ac:chgData name="Phyllipe Lima" userId="afbdb2a7827722fd" providerId="LiveId" clId="{9DCB672E-E43A-4F8E-9202-E190BE716CD4}" dt="2020-02-14T11:41:39.750" v="1903" actId="1076"/>
          <ac:cxnSpMkLst>
            <pc:docMk/>
            <pc:sldMk cId="307603095" sldId="345"/>
            <ac:cxnSpMk id="15" creationId="{4571BADB-371B-4DE1-8AC9-C94BEBD75ADB}"/>
          </ac:cxnSpMkLst>
        </pc:cxnChg>
        <pc:cxnChg chg="mod">
          <ac:chgData name="Phyllipe Lima" userId="afbdb2a7827722fd" providerId="LiveId" clId="{9DCB672E-E43A-4F8E-9202-E190BE716CD4}" dt="2020-02-14T11:41:39.750" v="1903" actId="1076"/>
          <ac:cxnSpMkLst>
            <pc:docMk/>
            <pc:sldMk cId="307603095" sldId="345"/>
            <ac:cxnSpMk id="16" creationId="{04364B8A-280D-4C0E-9294-49D685788E25}"/>
          </ac:cxnSpMkLst>
        </pc:cxnChg>
        <pc:cxnChg chg="del mod">
          <ac:chgData name="Phyllipe Lima" userId="afbdb2a7827722fd" providerId="LiveId" clId="{9DCB672E-E43A-4F8E-9202-E190BE716CD4}" dt="2020-02-14T11:40:01.723" v="1820" actId="478"/>
          <ac:cxnSpMkLst>
            <pc:docMk/>
            <pc:sldMk cId="307603095" sldId="345"/>
            <ac:cxnSpMk id="22" creationId="{A62E54CE-A5F3-4FC4-811F-F337B6900E93}"/>
          </ac:cxnSpMkLst>
        </pc:cxnChg>
        <pc:cxnChg chg="del mod">
          <ac:chgData name="Phyllipe Lima" userId="afbdb2a7827722fd" providerId="LiveId" clId="{9DCB672E-E43A-4F8E-9202-E190BE716CD4}" dt="2020-02-14T11:40:02.296" v="1821" actId="478"/>
          <ac:cxnSpMkLst>
            <pc:docMk/>
            <pc:sldMk cId="307603095" sldId="345"/>
            <ac:cxnSpMk id="23" creationId="{AFFF053A-5506-4836-84D9-8AF409FC4310}"/>
          </ac:cxnSpMkLst>
        </pc:cxnChg>
        <pc:cxnChg chg="del mod">
          <ac:chgData name="Phyllipe Lima" userId="afbdb2a7827722fd" providerId="LiveId" clId="{9DCB672E-E43A-4F8E-9202-E190BE716CD4}" dt="2020-02-14T11:40:03.247" v="1822" actId="478"/>
          <ac:cxnSpMkLst>
            <pc:docMk/>
            <pc:sldMk cId="307603095" sldId="345"/>
            <ac:cxnSpMk id="27" creationId="{0F7B4133-8F83-4B87-8AE1-5F4DE51033E9}"/>
          </ac:cxnSpMkLst>
        </pc:cxnChg>
        <pc:cxnChg chg="del mod">
          <ac:chgData name="Phyllipe Lima" userId="afbdb2a7827722fd" providerId="LiveId" clId="{9DCB672E-E43A-4F8E-9202-E190BE716CD4}" dt="2020-02-14T11:40:03.703" v="1823" actId="478"/>
          <ac:cxnSpMkLst>
            <pc:docMk/>
            <pc:sldMk cId="307603095" sldId="345"/>
            <ac:cxnSpMk id="28" creationId="{34EF6AB8-40A0-4B08-86FF-905215256DB3}"/>
          </ac:cxnSpMkLst>
        </pc:cxnChg>
      </pc:sldChg>
      <pc:sldChg chg="addSp delSp modSp add del delAnim modAnim">
        <pc:chgData name="Phyllipe Lima" userId="afbdb2a7827722fd" providerId="LiveId" clId="{9DCB672E-E43A-4F8E-9202-E190BE716CD4}" dt="2020-02-27T13:51:10.337" v="4147" actId="47"/>
        <pc:sldMkLst>
          <pc:docMk/>
          <pc:sldMk cId="3688889639" sldId="346"/>
        </pc:sldMkLst>
        <pc:spChg chg="del">
          <ac:chgData name="Phyllipe Lima" userId="afbdb2a7827722fd" providerId="LiveId" clId="{9DCB672E-E43A-4F8E-9202-E190BE716CD4}" dt="2020-02-14T11:44:09.011" v="1969" actId="478"/>
          <ac:spMkLst>
            <pc:docMk/>
            <pc:sldMk cId="3688889639" sldId="346"/>
            <ac:spMk id="11" creationId="{FDA6B7A0-F5F3-4509-9C82-444598AC67C9}"/>
          </ac:spMkLst>
        </pc:spChg>
        <pc:spChg chg="add mod">
          <ac:chgData name="Phyllipe Lima" userId="afbdb2a7827722fd" providerId="LiveId" clId="{9DCB672E-E43A-4F8E-9202-E190BE716CD4}" dt="2020-02-14T11:44:48.219" v="2059" actId="20577"/>
          <ac:spMkLst>
            <pc:docMk/>
            <pc:sldMk cId="3688889639" sldId="346"/>
            <ac:spMk id="17" creationId="{666EF62F-1EF5-4F16-BD51-34B3078D6E96}"/>
          </ac:spMkLst>
        </pc:spChg>
        <pc:spChg chg="del">
          <ac:chgData name="Phyllipe Lima" userId="afbdb2a7827722fd" providerId="LiveId" clId="{9DCB672E-E43A-4F8E-9202-E190BE716CD4}" dt="2020-02-14T11:44:12.043" v="1973" actId="478"/>
          <ac:spMkLst>
            <pc:docMk/>
            <pc:sldMk cId="3688889639" sldId="346"/>
            <ac:spMk id="29" creationId="{038F729B-D89C-4F32-9BF4-59587D8D7EC8}"/>
          </ac:spMkLst>
        </pc:spChg>
        <pc:spChg chg="del">
          <ac:chgData name="Phyllipe Lima" userId="afbdb2a7827722fd" providerId="LiveId" clId="{9DCB672E-E43A-4F8E-9202-E190BE716CD4}" dt="2020-02-14T11:44:11.462" v="1972" actId="478"/>
          <ac:spMkLst>
            <pc:docMk/>
            <pc:sldMk cId="3688889639" sldId="346"/>
            <ac:spMk id="30" creationId="{BAF18C48-E8BA-4200-8FA5-8B0625B4752D}"/>
          </ac:spMkLst>
        </pc:spChg>
        <pc:picChg chg="add mod">
          <ac:chgData name="Phyllipe Lima" userId="afbdb2a7827722fd" providerId="LiveId" clId="{9DCB672E-E43A-4F8E-9202-E190BE716CD4}" dt="2020-02-14T11:44:17.621" v="1975" actId="1076"/>
          <ac:picMkLst>
            <pc:docMk/>
            <pc:sldMk cId="3688889639" sldId="346"/>
            <ac:picMk id="12" creationId="{18B1D279-8B06-4B90-BCFB-F2E30BCA3DB7}"/>
          </ac:picMkLst>
        </pc:picChg>
        <pc:picChg chg="add mod">
          <ac:chgData name="Phyllipe Lima" userId="afbdb2a7827722fd" providerId="LiveId" clId="{9DCB672E-E43A-4F8E-9202-E190BE716CD4}" dt="2020-02-14T11:44:17.621" v="1975" actId="1076"/>
          <ac:picMkLst>
            <pc:docMk/>
            <pc:sldMk cId="3688889639" sldId="346"/>
            <ac:picMk id="13" creationId="{AE1C9E45-1698-40AD-938F-18DDA0F0D7A0}"/>
          </ac:picMkLst>
        </pc:picChg>
        <pc:cxnChg chg="add mod">
          <ac:chgData name="Phyllipe Lima" userId="afbdb2a7827722fd" providerId="LiveId" clId="{9DCB672E-E43A-4F8E-9202-E190BE716CD4}" dt="2020-02-14T11:44:17.621" v="1975" actId="1076"/>
          <ac:cxnSpMkLst>
            <pc:docMk/>
            <pc:sldMk cId="3688889639" sldId="346"/>
            <ac:cxnSpMk id="14" creationId="{284B3F21-D44D-4ADA-B794-5819ACE17A8C}"/>
          </ac:cxnSpMkLst>
        </pc:cxnChg>
        <pc:cxnChg chg="del mod">
          <ac:chgData name="Phyllipe Lima" userId="afbdb2a7827722fd" providerId="LiveId" clId="{9DCB672E-E43A-4F8E-9202-E190BE716CD4}" dt="2020-02-14T11:44:09.928" v="1970" actId="478"/>
          <ac:cxnSpMkLst>
            <pc:docMk/>
            <pc:sldMk cId="3688889639" sldId="346"/>
            <ac:cxnSpMk id="15" creationId="{4571BADB-371B-4DE1-8AC9-C94BEBD75ADB}"/>
          </ac:cxnSpMkLst>
        </pc:cxnChg>
        <pc:cxnChg chg="del mod">
          <ac:chgData name="Phyllipe Lima" userId="afbdb2a7827722fd" providerId="LiveId" clId="{9DCB672E-E43A-4F8E-9202-E190BE716CD4}" dt="2020-02-14T11:44:10.517" v="1971" actId="478"/>
          <ac:cxnSpMkLst>
            <pc:docMk/>
            <pc:sldMk cId="3688889639" sldId="346"/>
            <ac:cxnSpMk id="16" creationId="{04364B8A-280D-4C0E-9294-49D685788E25}"/>
          </ac:cxnSpMkLst>
        </pc:cxnChg>
      </pc:sldChg>
      <pc:sldChg chg="addSp delSp modSp add del modAnim">
        <pc:chgData name="Phyllipe Lima" userId="afbdb2a7827722fd" providerId="LiveId" clId="{9DCB672E-E43A-4F8E-9202-E190BE716CD4}" dt="2020-02-27T13:51:10.832" v="4148" actId="47"/>
        <pc:sldMkLst>
          <pc:docMk/>
          <pc:sldMk cId="3000947810" sldId="347"/>
        </pc:sldMkLst>
        <pc:spChg chg="add mod">
          <ac:chgData name="Phyllipe Lima" userId="afbdb2a7827722fd" providerId="LiveId" clId="{9DCB672E-E43A-4F8E-9202-E190BE716CD4}" dt="2020-02-14T11:52:12.081" v="2369" actId="1076"/>
          <ac:spMkLst>
            <pc:docMk/>
            <pc:sldMk cId="3000947810" sldId="347"/>
            <ac:spMk id="11" creationId="{FDB8FDB4-C408-4978-9083-123BAFB4E74F}"/>
          </ac:spMkLst>
        </pc:spChg>
        <pc:spChg chg="mod">
          <ac:chgData name="Phyllipe Lima" userId="afbdb2a7827722fd" providerId="LiveId" clId="{9DCB672E-E43A-4F8E-9202-E190BE716CD4}" dt="2020-02-14T11:49:23.602" v="2101" actId="20577"/>
          <ac:spMkLst>
            <pc:docMk/>
            <pc:sldMk cId="3000947810" sldId="347"/>
            <ac:spMk id="17" creationId="{666EF62F-1EF5-4F16-BD51-34B3078D6E96}"/>
          </ac:spMkLst>
        </pc:spChg>
        <pc:picChg chg="add mod">
          <ac:chgData name="Phyllipe Lima" userId="afbdb2a7827722fd" providerId="LiveId" clId="{9DCB672E-E43A-4F8E-9202-E190BE716CD4}" dt="2020-02-14T11:49:29.579" v="2102" actId="1076"/>
          <ac:picMkLst>
            <pc:docMk/>
            <pc:sldMk cId="3000947810" sldId="347"/>
            <ac:picMk id="2" creationId="{2B4196D9-CD20-49F9-90DA-C7E6A084090D}"/>
          </ac:picMkLst>
        </pc:picChg>
        <pc:picChg chg="del">
          <ac:chgData name="Phyllipe Lima" userId="afbdb2a7827722fd" providerId="LiveId" clId="{9DCB672E-E43A-4F8E-9202-E190BE716CD4}" dt="2020-02-14T11:49:09.763" v="2065" actId="478"/>
          <ac:picMkLst>
            <pc:docMk/>
            <pc:sldMk cId="3000947810" sldId="347"/>
            <ac:picMk id="12" creationId="{18B1D279-8B06-4B90-BCFB-F2E30BCA3DB7}"/>
          </ac:picMkLst>
        </pc:picChg>
        <pc:picChg chg="del">
          <ac:chgData name="Phyllipe Lima" userId="afbdb2a7827722fd" providerId="LiveId" clId="{9DCB672E-E43A-4F8E-9202-E190BE716CD4}" dt="2020-02-14T11:49:08.164" v="2063" actId="478"/>
          <ac:picMkLst>
            <pc:docMk/>
            <pc:sldMk cId="3000947810" sldId="347"/>
            <ac:picMk id="13" creationId="{AE1C9E45-1698-40AD-938F-18DDA0F0D7A0}"/>
          </ac:picMkLst>
        </pc:picChg>
        <pc:cxnChg chg="del">
          <ac:chgData name="Phyllipe Lima" userId="afbdb2a7827722fd" providerId="LiveId" clId="{9DCB672E-E43A-4F8E-9202-E190BE716CD4}" dt="2020-02-14T11:49:09.311" v="2064" actId="478"/>
          <ac:cxnSpMkLst>
            <pc:docMk/>
            <pc:sldMk cId="3000947810" sldId="347"/>
            <ac:cxnSpMk id="14" creationId="{284B3F21-D44D-4ADA-B794-5819ACE17A8C}"/>
          </ac:cxnSpMkLst>
        </pc:cxnChg>
      </pc:sldChg>
      <pc:sldChg chg="addSp delSp modSp add del delAnim modAnim">
        <pc:chgData name="Phyllipe Lima" userId="afbdb2a7827722fd" providerId="LiveId" clId="{9DCB672E-E43A-4F8E-9202-E190BE716CD4}" dt="2020-02-27T13:51:11.166" v="4149" actId="47"/>
        <pc:sldMkLst>
          <pc:docMk/>
          <pc:sldMk cId="2525111647" sldId="348"/>
        </pc:sldMkLst>
        <pc:spChg chg="add mod">
          <ac:chgData name="Phyllipe Lima" userId="afbdb2a7827722fd" providerId="LiveId" clId="{9DCB672E-E43A-4F8E-9202-E190BE716CD4}" dt="2020-02-14T11:57:00.947" v="2542" actId="20577"/>
          <ac:spMkLst>
            <pc:docMk/>
            <pc:sldMk cId="2525111647" sldId="348"/>
            <ac:spMk id="10" creationId="{D61E69E4-8DEB-47D6-8C4E-649C12A24815}"/>
          </ac:spMkLst>
        </pc:spChg>
        <pc:spChg chg="del">
          <ac:chgData name="Phyllipe Lima" userId="afbdb2a7827722fd" providerId="LiveId" clId="{9DCB672E-E43A-4F8E-9202-E190BE716CD4}" dt="2020-02-14T11:55:15.930" v="2443" actId="478"/>
          <ac:spMkLst>
            <pc:docMk/>
            <pc:sldMk cId="2525111647" sldId="348"/>
            <ac:spMk id="11" creationId="{FDB8FDB4-C408-4978-9083-123BAFB4E74F}"/>
          </ac:spMkLst>
        </pc:spChg>
        <pc:spChg chg="mod">
          <ac:chgData name="Phyllipe Lima" userId="afbdb2a7827722fd" providerId="LiveId" clId="{9DCB672E-E43A-4F8E-9202-E190BE716CD4}" dt="2020-02-14T11:56:10.956" v="2489" actId="20577"/>
          <ac:spMkLst>
            <pc:docMk/>
            <pc:sldMk cId="2525111647" sldId="348"/>
            <ac:spMk id="17" creationId="{666EF62F-1EF5-4F16-BD51-34B3078D6E96}"/>
          </ac:spMkLst>
        </pc:spChg>
        <pc:picChg chg="del">
          <ac:chgData name="Phyllipe Lima" userId="afbdb2a7827722fd" providerId="LiveId" clId="{9DCB672E-E43A-4F8E-9202-E190BE716CD4}" dt="2020-02-14T11:55:08.523" v="2440" actId="478"/>
          <ac:picMkLst>
            <pc:docMk/>
            <pc:sldMk cId="2525111647" sldId="348"/>
            <ac:picMk id="2" creationId="{2B4196D9-CD20-49F9-90DA-C7E6A084090D}"/>
          </ac:picMkLst>
        </pc:picChg>
        <pc:picChg chg="add mod">
          <ac:chgData name="Phyllipe Lima" userId="afbdb2a7827722fd" providerId="LiveId" clId="{9DCB672E-E43A-4F8E-9202-E190BE716CD4}" dt="2020-02-14T11:56:22.385" v="2491" actId="1076"/>
          <ac:picMkLst>
            <pc:docMk/>
            <pc:sldMk cId="2525111647" sldId="348"/>
            <ac:picMk id="3" creationId="{7826579A-AE29-4202-B137-D0AE465EF929}"/>
          </ac:picMkLst>
        </pc:picChg>
      </pc:sldChg>
      <pc:sldChg chg="addSp delSp modSp add del delAnim modAnim">
        <pc:chgData name="Phyllipe Lima" userId="afbdb2a7827722fd" providerId="LiveId" clId="{9DCB672E-E43A-4F8E-9202-E190BE716CD4}" dt="2020-02-27T13:51:11.666" v="4150" actId="47"/>
        <pc:sldMkLst>
          <pc:docMk/>
          <pc:sldMk cId="11559288" sldId="349"/>
        </pc:sldMkLst>
        <pc:spChg chg="del">
          <ac:chgData name="Phyllipe Lima" userId="afbdb2a7827722fd" providerId="LiveId" clId="{9DCB672E-E43A-4F8E-9202-E190BE716CD4}" dt="2020-02-14T11:58:48.858" v="2546" actId="478"/>
          <ac:spMkLst>
            <pc:docMk/>
            <pc:sldMk cId="11559288" sldId="349"/>
            <ac:spMk id="10" creationId="{D61E69E4-8DEB-47D6-8C4E-649C12A24815}"/>
          </ac:spMkLst>
        </pc:spChg>
        <pc:spChg chg="mod">
          <ac:chgData name="Phyllipe Lima" userId="afbdb2a7827722fd" providerId="LiveId" clId="{9DCB672E-E43A-4F8E-9202-E190BE716CD4}" dt="2020-02-14T12:33:14.369" v="3386" actId="20577"/>
          <ac:spMkLst>
            <pc:docMk/>
            <pc:sldMk cId="11559288" sldId="349"/>
            <ac:spMk id="17" creationId="{666EF62F-1EF5-4F16-BD51-34B3078D6E96}"/>
          </ac:spMkLst>
        </pc:spChg>
        <pc:picChg chg="add del mod">
          <ac:chgData name="Phyllipe Lima" userId="afbdb2a7827722fd" providerId="LiveId" clId="{9DCB672E-E43A-4F8E-9202-E190BE716CD4}" dt="2020-02-14T12:00:31.560" v="2698" actId="478"/>
          <ac:picMkLst>
            <pc:docMk/>
            <pc:sldMk cId="11559288" sldId="349"/>
            <ac:picMk id="2" creationId="{64E31CC3-F933-47CA-9C45-6102EB937B13}"/>
          </ac:picMkLst>
        </pc:picChg>
        <pc:picChg chg="del">
          <ac:chgData name="Phyllipe Lima" userId="afbdb2a7827722fd" providerId="LiveId" clId="{9DCB672E-E43A-4F8E-9202-E190BE716CD4}" dt="2020-02-14T11:58:45.262" v="2544" actId="478"/>
          <ac:picMkLst>
            <pc:docMk/>
            <pc:sldMk cId="11559288" sldId="349"/>
            <ac:picMk id="3" creationId="{7826579A-AE29-4202-B137-D0AE465EF929}"/>
          </ac:picMkLst>
        </pc:picChg>
        <pc:picChg chg="add mod">
          <ac:chgData name="Phyllipe Lima" userId="afbdb2a7827722fd" providerId="LiveId" clId="{9DCB672E-E43A-4F8E-9202-E190BE716CD4}" dt="2020-02-14T12:00:35.358" v="2700" actId="1076"/>
          <ac:picMkLst>
            <pc:docMk/>
            <pc:sldMk cId="11559288" sldId="349"/>
            <ac:picMk id="4" creationId="{80B8F42F-F4EA-4870-ADBB-D0050CCA4F80}"/>
          </ac:picMkLst>
        </pc:picChg>
      </pc:sldChg>
      <pc:sldChg chg="addSp delSp modSp add del delAnim modAnim">
        <pc:chgData name="Phyllipe Lima" userId="afbdb2a7827722fd" providerId="LiveId" clId="{9DCB672E-E43A-4F8E-9202-E190BE716CD4}" dt="2020-02-27T13:51:12.074" v="4151" actId="47"/>
        <pc:sldMkLst>
          <pc:docMk/>
          <pc:sldMk cId="2203724217" sldId="350"/>
        </pc:sldMkLst>
        <pc:spChg chg="mod">
          <ac:chgData name="Phyllipe Lima" userId="afbdb2a7827722fd" providerId="LiveId" clId="{9DCB672E-E43A-4F8E-9202-E190BE716CD4}" dt="2020-02-14T12:05:02.802" v="2759" actId="20577"/>
          <ac:spMkLst>
            <pc:docMk/>
            <pc:sldMk cId="2203724217" sldId="350"/>
            <ac:spMk id="17" creationId="{666EF62F-1EF5-4F16-BD51-34B3078D6E96}"/>
          </ac:spMkLst>
        </pc:spChg>
        <pc:picChg chg="add mod">
          <ac:chgData name="Phyllipe Lima" userId="afbdb2a7827722fd" providerId="LiveId" clId="{9DCB672E-E43A-4F8E-9202-E190BE716CD4}" dt="2020-02-14T12:05:07.054" v="2761" actId="1076"/>
          <ac:picMkLst>
            <pc:docMk/>
            <pc:sldMk cId="2203724217" sldId="350"/>
            <ac:picMk id="2" creationId="{8FBF0C72-E28F-4ADB-814D-E31F30F8A0D1}"/>
          </ac:picMkLst>
        </pc:picChg>
        <pc:picChg chg="del">
          <ac:chgData name="Phyllipe Lima" userId="afbdb2a7827722fd" providerId="LiveId" clId="{9DCB672E-E43A-4F8E-9202-E190BE716CD4}" dt="2020-02-14T12:04:44.712" v="2704" actId="478"/>
          <ac:picMkLst>
            <pc:docMk/>
            <pc:sldMk cId="2203724217" sldId="350"/>
            <ac:picMk id="4" creationId="{80B8F42F-F4EA-4870-ADBB-D0050CCA4F80}"/>
          </ac:picMkLst>
        </pc:picChg>
      </pc:sldChg>
      <pc:sldChg chg="addSp delSp modSp add del delAnim modAnim">
        <pc:chgData name="Phyllipe Lima" userId="afbdb2a7827722fd" providerId="LiveId" clId="{9DCB672E-E43A-4F8E-9202-E190BE716CD4}" dt="2020-02-27T13:51:12.550" v="4152" actId="47"/>
        <pc:sldMkLst>
          <pc:docMk/>
          <pc:sldMk cId="49551884" sldId="351"/>
        </pc:sldMkLst>
        <pc:spChg chg="mod">
          <ac:chgData name="Phyllipe Lima" userId="afbdb2a7827722fd" providerId="LiveId" clId="{9DCB672E-E43A-4F8E-9202-E190BE716CD4}" dt="2020-02-14T12:12:15.214" v="2979" actId="20577"/>
          <ac:spMkLst>
            <pc:docMk/>
            <pc:sldMk cId="49551884" sldId="351"/>
            <ac:spMk id="17" creationId="{666EF62F-1EF5-4F16-BD51-34B3078D6E96}"/>
          </ac:spMkLst>
        </pc:spChg>
        <pc:picChg chg="del">
          <ac:chgData name="Phyllipe Lima" userId="afbdb2a7827722fd" providerId="LiveId" clId="{9DCB672E-E43A-4F8E-9202-E190BE716CD4}" dt="2020-02-14T12:06:04.672" v="2865" actId="478"/>
          <ac:picMkLst>
            <pc:docMk/>
            <pc:sldMk cId="49551884" sldId="351"/>
            <ac:picMk id="2" creationId="{8FBF0C72-E28F-4ADB-814D-E31F30F8A0D1}"/>
          </ac:picMkLst>
        </pc:picChg>
        <pc:picChg chg="add mod ord modCrop">
          <ac:chgData name="Phyllipe Lima" userId="afbdb2a7827722fd" providerId="LiveId" clId="{9DCB672E-E43A-4F8E-9202-E190BE716CD4}" dt="2020-02-14T12:12:26.716" v="2983" actId="1076"/>
          <ac:picMkLst>
            <pc:docMk/>
            <pc:sldMk cId="49551884" sldId="351"/>
            <ac:picMk id="3" creationId="{EC97DEF5-5D42-441C-AA1F-97983FC085A1}"/>
          </ac:picMkLst>
        </pc:picChg>
      </pc:sldChg>
      <pc:sldChg chg="addSp delSp modSp add del delAnim modAnim">
        <pc:chgData name="Phyllipe Lima" userId="afbdb2a7827722fd" providerId="LiveId" clId="{9DCB672E-E43A-4F8E-9202-E190BE716CD4}" dt="2020-02-27T13:51:13.220" v="4153" actId="47"/>
        <pc:sldMkLst>
          <pc:docMk/>
          <pc:sldMk cId="3905184850" sldId="352"/>
        </pc:sldMkLst>
        <pc:spChg chg="mod">
          <ac:chgData name="Phyllipe Lima" userId="afbdb2a7827722fd" providerId="LiveId" clId="{9DCB672E-E43A-4F8E-9202-E190BE716CD4}" dt="2020-02-14T12:15:07.252" v="3047" actId="14100"/>
          <ac:spMkLst>
            <pc:docMk/>
            <pc:sldMk cId="3905184850" sldId="352"/>
            <ac:spMk id="17" creationId="{666EF62F-1EF5-4F16-BD51-34B3078D6E96}"/>
          </ac:spMkLst>
        </pc:spChg>
        <pc:picChg chg="add mod">
          <ac:chgData name="Phyllipe Lima" userId="afbdb2a7827722fd" providerId="LiveId" clId="{9DCB672E-E43A-4F8E-9202-E190BE716CD4}" dt="2020-02-14T12:15:11.594" v="3050" actId="1076"/>
          <ac:picMkLst>
            <pc:docMk/>
            <pc:sldMk cId="3905184850" sldId="352"/>
            <ac:picMk id="2" creationId="{36180F88-ED9B-4D1D-AD14-8EC9100CD093}"/>
          </ac:picMkLst>
        </pc:picChg>
        <pc:picChg chg="del">
          <ac:chgData name="Phyllipe Lima" userId="afbdb2a7827722fd" providerId="LiveId" clId="{9DCB672E-E43A-4F8E-9202-E190BE716CD4}" dt="2020-02-14T12:13:15.783" v="3006" actId="478"/>
          <ac:picMkLst>
            <pc:docMk/>
            <pc:sldMk cId="3905184850" sldId="352"/>
            <ac:picMk id="3" creationId="{EC97DEF5-5D42-441C-AA1F-97983FC085A1}"/>
          </ac:picMkLst>
        </pc:picChg>
      </pc:sldChg>
      <pc:sldChg chg="add">
        <pc:chgData name="Phyllipe Lima" userId="afbdb2a7827722fd" providerId="LiveId" clId="{9DCB672E-E43A-4F8E-9202-E190BE716CD4}" dt="2020-02-27T12:44:47.782" v="3412"/>
        <pc:sldMkLst>
          <pc:docMk/>
          <pc:sldMk cId="1856566968" sldId="353"/>
        </pc:sldMkLst>
      </pc:sldChg>
      <pc:sldChg chg="modSp add mod">
        <pc:chgData name="Phyllipe Lima" userId="afbdb2a7827722fd" providerId="LiveId" clId="{9DCB672E-E43A-4F8E-9202-E190BE716CD4}" dt="2020-02-27T12:53:39.684" v="3683" actId="403"/>
        <pc:sldMkLst>
          <pc:docMk/>
          <pc:sldMk cId="1558274516" sldId="354"/>
        </pc:sldMkLst>
        <pc:spChg chg="mod">
          <ac:chgData name="Phyllipe Lima" userId="afbdb2a7827722fd" providerId="LiveId" clId="{9DCB672E-E43A-4F8E-9202-E190BE716CD4}" dt="2020-02-27T12:46:05.282" v="3525" actId="114"/>
          <ac:spMkLst>
            <pc:docMk/>
            <pc:sldMk cId="1558274516" sldId="354"/>
            <ac:spMk id="2" creationId="{00000000-0000-0000-0000-000000000000}"/>
          </ac:spMkLst>
        </pc:spChg>
        <pc:spChg chg="mod">
          <ac:chgData name="Phyllipe Lima" userId="afbdb2a7827722fd" providerId="LiveId" clId="{9DCB672E-E43A-4F8E-9202-E190BE716CD4}" dt="2020-02-27T12:53:39.684" v="3683" actId="403"/>
          <ac:spMkLst>
            <pc:docMk/>
            <pc:sldMk cId="1558274516" sldId="354"/>
            <ac:spMk id="3" creationId="{00000000-0000-0000-0000-000000000000}"/>
          </ac:spMkLst>
        </pc:spChg>
      </pc:sldChg>
      <pc:sldChg chg="addSp modSp add mod modAnim">
        <pc:chgData name="Phyllipe Lima" userId="afbdb2a7827722fd" providerId="LiveId" clId="{9DCB672E-E43A-4F8E-9202-E190BE716CD4}" dt="2020-02-27T13:22:07.624" v="3743"/>
        <pc:sldMkLst>
          <pc:docMk/>
          <pc:sldMk cId="1022042654" sldId="355"/>
        </pc:sldMkLst>
        <pc:spChg chg="mod">
          <ac:chgData name="Phyllipe Lima" userId="afbdb2a7827722fd" providerId="LiveId" clId="{9DCB672E-E43A-4F8E-9202-E190BE716CD4}" dt="2020-02-27T12:54:08.649" v="3700" actId="20577"/>
          <ac:spMkLst>
            <pc:docMk/>
            <pc:sldMk cId="1022042654" sldId="355"/>
            <ac:spMk id="2" creationId="{00000000-0000-0000-0000-000000000000}"/>
          </ac:spMkLst>
        </pc:spChg>
        <pc:spChg chg="mod">
          <ac:chgData name="Phyllipe Lima" userId="afbdb2a7827722fd" providerId="LiveId" clId="{9DCB672E-E43A-4F8E-9202-E190BE716CD4}" dt="2020-02-27T12:54:21.928" v="3735" actId="20577"/>
          <ac:spMkLst>
            <pc:docMk/>
            <pc:sldMk cId="1022042654" sldId="355"/>
            <ac:spMk id="3" creationId="{00000000-0000-0000-0000-000000000000}"/>
          </ac:spMkLst>
        </pc:spChg>
        <pc:picChg chg="add mod">
          <ac:chgData name="Phyllipe Lima" userId="afbdb2a7827722fd" providerId="LiveId" clId="{9DCB672E-E43A-4F8E-9202-E190BE716CD4}" dt="2020-02-27T13:04:05.434" v="3741" actId="1076"/>
          <ac:picMkLst>
            <pc:docMk/>
            <pc:sldMk cId="1022042654" sldId="355"/>
            <ac:picMk id="4" creationId="{521DB8A9-BD19-41DD-9D22-E648E6E6B9A6}"/>
          </ac:picMkLst>
        </pc:picChg>
      </pc:sldChg>
      <pc:sldChg chg="addSp delSp modSp add mod modAnim">
        <pc:chgData name="Phyllipe Lima" userId="afbdb2a7827722fd" providerId="LiveId" clId="{9DCB672E-E43A-4F8E-9202-E190BE716CD4}" dt="2020-02-27T13:26:55.488" v="3779"/>
        <pc:sldMkLst>
          <pc:docMk/>
          <pc:sldMk cId="2393998338" sldId="356"/>
        </pc:sldMkLst>
        <pc:spChg chg="mod">
          <ac:chgData name="Phyllipe Lima" userId="afbdb2a7827722fd" providerId="LiveId" clId="{9DCB672E-E43A-4F8E-9202-E190BE716CD4}" dt="2020-02-27T13:23:13.238" v="3754" actId="20577"/>
          <ac:spMkLst>
            <pc:docMk/>
            <pc:sldMk cId="2393998338" sldId="356"/>
            <ac:spMk id="3" creationId="{00000000-0000-0000-0000-000000000000}"/>
          </ac:spMkLst>
        </pc:spChg>
        <pc:spChg chg="add mod">
          <ac:chgData name="Phyllipe Lima" userId="afbdb2a7827722fd" providerId="LiveId" clId="{9DCB672E-E43A-4F8E-9202-E190BE716CD4}" dt="2020-02-27T13:26:18.763" v="3765" actId="1582"/>
          <ac:spMkLst>
            <pc:docMk/>
            <pc:sldMk cId="2393998338" sldId="356"/>
            <ac:spMk id="10" creationId="{A17E72EB-7CB1-4C81-8D81-89CCA8CE08E8}"/>
          </ac:spMkLst>
        </pc:spChg>
        <pc:spChg chg="add mod">
          <ac:chgData name="Phyllipe Lima" userId="afbdb2a7827722fd" providerId="LiveId" clId="{9DCB672E-E43A-4F8E-9202-E190BE716CD4}" dt="2020-02-27T13:26:27.899" v="3768" actId="14100"/>
          <ac:spMkLst>
            <pc:docMk/>
            <pc:sldMk cId="2393998338" sldId="356"/>
            <ac:spMk id="11" creationId="{7C32AE04-94CC-4937-B7E4-88E4C9147946}"/>
          </ac:spMkLst>
        </pc:spChg>
        <pc:spChg chg="add mod">
          <ac:chgData name="Phyllipe Lima" userId="afbdb2a7827722fd" providerId="LiveId" clId="{9DCB672E-E43A-4F8E-9202-E190BE716CD4}" dt="2020-02-27T13:26:34.988" v="3772" actId="1076"/>
          <ac:spMkLst>
            <pc:docMk/>
            <pc:sldMk cId="2393998338" sldId="356"/>
            <ac:spMk id="12" creationId="{A28F40AC-7E20-4EE8-8EC8-84430217BADD}"/>
          </ac:spMkLst>
        </pc:spChg>
        <pc:picChg chg="del">
          <ac:chgData name="Phyllipe Lima" userId="afbdb2a7827722fd" providerId="LiveId" clId="{9DCB672E-E43A-4F8E-9202-E190BE716CD4}" dt="2020-02-27T13:23:16.337" v="3755" actId="478"/>
          <ac:picMkLst>
            <pc:docMk/>
            <pc:sldMk cId="2393998338" sldId="356"/>
            <ac:picMk id="4" creationId="{521DB8A9-BD19-41DD-9D22-E648E6E6B9A6}"/>
          </ac:picMkLst>
        </pc:picChg>
        <pc:picChg chg="add mod ord">
          <ac:chgData name="Phyllipe Lima" userId="afbdb2a7827722fd" providerId="LiveId" clId="{9DCB672E-E43A-4F8E-9202-E190BE716CD4}" dt="2020-02-27T13:26:43.143" v="3773" actId="167"/>
          <ac:picMkLst>
            <pc:docMk/>
            <pc:sldMk cId="2393998338" sldId="356"/>
            <ac:picMk id="9" creationId="{B89A1AC6-A682-486F-99A2-C85EF84F677F}"/>
          </ac:picMkLst>
        </pc:picChg>
      </pc:sldChg>
      <pc:sldChg chg="add del">
        <pc:chgData name="Phyllipe Lima" userId="afbdb2a7827722fd" providerId="LiveId" clId="{9DCB672E-E43A-4F8E-9202-E190BE716CD4}" dt="2020-02-27T22:41:51.493" v="5714" actId="47"/>
        <pc:sldMkLst>
          <pc:docMk/>
          <pc:sldMk cId="245933477" sldId="357"/>
        </pc:sldMkLst>
      </pc:sldChg>
      <pc:sldChg chg="addSp delSp modSp add mod delAnim modAnim">
        <pc:chgData name="Phyllipe Lima" userId="afbdb2a7827722fd" providerId="LiveId" clId="{9DCB672E-E43A-4F8E-9202-E190BE716CD4}" dt="2020-02-27T13:35:17.882" v="3973"/>
        <pc:sldMkLst>
          <pc:docMk/>
          <pc:sldMk cId="1003905149" sldId="358"/>
        </pc:sldMkLst>
        <pc:spChg chg="mod">
          <ac:chgData name="Phyllipe Lima" userId="afbdb2a7827722fd" providerId="LiveId" clId="{9DCB672E-E43A-4F8E-9202-E190BE716CD4}" dt="2020-02-27T13:29:20.375" v="3957" actId="20577"/>
          <ac:spMkLst>
            <pc:docMk/>
            <pc:sldMk cId="1003905149" sldId="358"/>
            <ac:spMk id="3" creationId="{00000000-0000-0000-0000-000000000000}"/>
          </ac:spMkLst>
        </pc:spChg>
        <pc:spChg chg="del">
          <ac:chgData name="Phyllipe Lima" userId="afbdb2a7827722fd" providerId="LiveId" clId="{9DCB672E-E43A-4F8E-9202-E190BE716CD4}" dt="2020-02-27T13:28:32.739" v="3854" actId="478"/>
          <ac:spMkLst>
            <pc:docMk/>
            <pc:sldMk cId="1003905149" sldId="358"/>
            <ac:spMk id="10" creationId="{A17E72EB-7CB1-4C81-8D81-89CCA8CE08E8}"/>
          </ac:spMkLst>
        </pc:spChg>
        <pc:spChg chg="del">
          <ac:chgData name="Phyllipe Lima" userId="afbdb2a7827722fd" providerId="LiveId" clId="{9DCB672E-E43A-4F8E-9202-E190BE716CD4}" dt="2020-02-27T13:28:33.323" v="3855" actId="478"/>
          <ac:spMkLst>
            <pc:docMk/>
            <pc:sldMk cId="1003905149" sldId="358"/>
            <ac:spMk id="11" creationId="{7C32AE04-94CC-4937-B7E4-88E4C9147946}"/>
          </ac:spMkLst>
        </pc:spChg>
        <pc:spChg chg="del">
          <ac:chgData name="Phyllipe Lima" userId="afbdb2a7827722fd" providerId="LiveId" clId="{9DCB672E-E43A-4F8E-9202-E190BE716CD4}" dt="2020-02-27T13:28:33.882" v="3856" actId="478"/>
          <ac:spMkLst>
            <pc:docMk/>
            <pc:sldMk cId="1003905149" sldId="358"/>
            <ac:spMk id="12" creationId="{A28F40AC-7E20-4EE8-8EC8-84430217BADD}"/>
          </ac:spMkLst>
        </pc:spChg>
        <pc:picChg chg="add del mod">
          <ac:chgData name="Phyllipe Lima" userId="afbdb2a7827722fd" providerId="LiveId" clId="{9DCB672E-E43A-4F8E-9202-E190BE716CD4}" dt="2020-02-27T13:33:05.845" v="3960" actId="478"/>
          <ac:picMkLst>
            <pc:docMk/>
            <pc:sldMk cId="1003905149" sldId="358"/>
            <ac:picMk id="4" creationId="{659118A8-1EDE-4617-AA2E-45F558B4831D}"/>
          </ac:picMkLst>
        </pc:picChg>
        <pc:picChg chg="del">
          <ac:chgData name="Phyllipe Lima" userId="afbdb2a7827722fd" providerId="LiveId" clId="{9DCB672E-E43A-4F8E-9202-E190BE716CD4}" dt="2020-02-27T13:28:26.762" v="3853" actId="478"/>
          <ac:picMkLst>
            <pc:docMk/>
            <pc:sldMk cId="1003905149" sldId="358"/>
            <ac:picMk id="9" creationId="{B89A1AC6-A682-486F-99A2-C85EF84F677F}"/>
          </ac:picMkLst>
        </pc:picChg>
        <pc:picChg chg="add del mod">
          <ac:chgData name="Phyllipe Lima" userId="afbdb2a7827722fd" providerId="LiveId" clId="{9DCB672E-E43A-4F8E-9202-E190BE716CD4}" dt="2020-02-27T13:34:51.651" v="3967" actId="478"/>
          <ac:picMkLst>
            <pc:docMk/>
            <pc:sldMk cId="1003905149" sldId="358"/>
            <ac:picMk id="13" creationId="{E6E2883C-A017-4B2B-9EC5-6C93FCC0A660}"/>
          </ac:picMkLst>
        </pc:picChg>
        <pc:picChg chg="add mod">
          <ac:chgData name="Phyllipe Lima" userId="afbdb2a7827722fd" providerId="LiveId" clId="{9DCB672E-E43A-4F8E-9202-E190BE716CD4}" dt="2020-02-27T13:34:59.656" v="3971" actId="1076"/>
          <ac:picMkLst>
            <pc:docMk/>
            <pc:sldMk cId="1003905149" sldId="358"/>
            <ac:picMk id="14" creationId="{F005C3D8-B974-4B21-91E5-58C61F82E363}"/>
          </ac:picMkLst>
        </pc:picChg>
      </pc:sldChg>
      <pc:sldChg chg="addSp delSp modSp add mod delAnim modAnim">
        <pc:chgData name="Phyllipe Lima" userId="afbdb2a7827722fd" providerId="LiveId" clId="{9DCB672E-E43A-4F8E-9202-E190BE716CD4}" dt="2020-02-27T14:10:36.522" v="4543" actId="1036"/>
        <pc:sldMkLst>
          <pc:docMk/>
          <pc:sldMk cId="948076446" sldId="359"/>
        </pc:sldMkLst>
        <pc:spChg chg="del mod">
          <ac:chgData name="Phyllipe Lima" userId="afbdb2a7827722fd" providerId="LiveId" clId="{9DCB672E-E43A-4F8E-9202-E190BE716CD4}" dt="2020-02-27T13:46:33.499" v="3988" actId="478"/>
          <ac:spMkLst>
            <pc:docMk/>
            <pc:sldMk cId="948076446" sldId="359"/>
            <ac:spMk id="2" creationId="{00000000-0000-0000-0000-000000000000}"/>
          </ac:spMkLst>
        </pc:spChg>
        <pc:spChg chg="del mod">
          <ac:chgData name="Phyllipe Lima" userId="afbdb2a7827722fd" providerId="LiveId" clId="{9DCB672E-E43A-4F8E-9202-E190BE716CD4}" dt="2020-02-27T13:45:47.143" v="3987" actId="478"/>
          <ac:spMkLst>
            <pc:docMk/>
            <pc:sldMk cId="948076446" sldId="359"/>
            <ac:spMk id="3" creationId="{00000000-0000-0000-0000-000000000000}"/>
          </ac:spMkLst>
        </pc:spChg>
        <pc:spChg chg="add del mod">
          <ac:chgData name="Phyllipe Lima" userId="afbdb2a7827722fd" providerId="LiveId" clId="{9DCB672E-E43A-4F8E-9202-E190BE716CD4}" dt="2020-02-27T13:46:35.271" v="3989" actId="478"/>
          <ac:spMkLst>
            <pc:docMk/>
            <pc:sldMk cId="948076446" sldId="359"/>
            <ac:spMk id="9" creationId="{E571A5BB-2E0A-4CC1-9DE1-4D027CE586D5}"/>
          </ac:spMkLst>
        </pc:spChg>
        <pc:spChg chg="add">
          <ac:chgData name="Phyllipe Lima" userId="afbdb2a7827722fd" providerId="LiveId" clId="{9DCB672E-E43A-4F8E-9202-E190BE716CD4}" dt="2020-02-27T13:47:28.391" v="3994"/>
          <ac:spMkLst>
            <pc:docMk/>
            <pc:sldMk cId="948076446" sldId="359"/>
            <ac:spMk id="12" creationId="{D767F509-339B-42B3-B485-4D594FC89D7E}"/>
          </ac:spMkLst>
        </pc:spChg>
        <pc:spChg chg="add mod">
          <ac:chgData name="Phyllipe Lima" userId="afbdb2a7827722fd" providerId="LiveId" clId="{9DCB672E-E43A-4F8E-9202-E190BE716CD4}" dt="2020-02-27T13:48:46.307" v="4014" actId="14100"/>
          <ac:spMkLst>
            <pc:docMk/>
            <pc:sldMk cId="948076446" sldId="359"/>
            <ac:spMk id="13" creationId="{BA119BF4-8891-4DF8-989F-0556655B5E02}"/>
          </ac:spMkLst>
        </pc:spChg>
        <pc:spChg chg="add">
          <ac:chgData name="Phyllipe Lima" userId="afbdb2a7827722fd" providerId="LiveId" clId="{9DCB672E-E43A-4F8E-9202-E190BE716CD4}" dt="2020-02-27T13:47:28.391" v="3994"/>
          <ac:spMkLst>
            <pc:docMk/>
            <pc:sldMk cId="948076446" sldId="359"/>
            <ac:spMk id="15" creationId="{044FC36E-D931-4015-BBCC-D4C94A31290E}"/>
          </ac:spMkLst>
        </pc:spChg>
        <pc:spChg chg="add">
          <ac:chgData name="Phyllipe Lima" userId="afbdb2a7827722fd" providerId="LiveId" clId="{9DCB672E-E43A-4F8E-9202-E190BE716CD4}" dt="2020-02-27T13:47:28.391" v="3994"/>
          <ac:spMkLst>
            <pc:docMk/>
            <pc:sldMk cId="948076446" sldId="359"/>
            <ac:spMk id="16" creationId="{7450DED6-8BD5-4CC2-B778-A65D8DB531DB}"/>
          </ac:spMkLst>
        </pc:spChg>
        <pc:spChg chg="add mod">
          <ac:chgData name="Phyllipe Lima" userId="afbdb2a7827722fd" providerId="LiveId" clId="{9DCB672E-E43A-4F8E-9202-E190BE716CD4}" dt="2020-02-27T13:50:47.354" v="4120" actId="20577"/>
          <ac:spMkLst>
            <pc:docMk/>
            <pc:sldMk cId="948076446" sldId="359"/>
            <ac:spMk id="17" creationId="{DF9DE86F-FEC4-49E8-B306-AAE87B682D4A}"/>
          </ac:spMkLst>
        </pc:spChg>
        <pc:spChg chg="add mod">
          <ac:chgData name="Phyllipe Lima" userId="afbdb2a7827722fd" providerId="LiveId" clId="{9DCB672E-E43A-4F8E-9202-E190BE716CD4}" dt="2020-02-27T13:48:55.910" v="4018" actId="20577"/>
          <ac:spMkLst>
            <pc:docMk/>
            <pc:sldMk cId="948076446" sldId="359"/>
            <ac:spMk id="19" creationId="{88A6C215-A145-4DFB-A112-C65692FF442F}"/>
          </ac:spMkLst>
        </pc:spChg>
        <pc:spChg chg="add del">
          <ac:chgData name="Phyllipe Lima" userId="afbdb2a7827722fd" providerId="LiveId" clId="{9DCB672E-E43A-4F8E-9202-E190BE716CD4}" dt="2020-02-27T13:48:48.113" v="4015" actId="478"/>
          <ac:spMkLst>
            <pc:docMk/>
            <pc:sldMk cId="948076446" sldId="359"/>
            <ac:spMk id="20" creationId="{46965583-B1FB-49EB-9A8E-7A6762D8074F}"/>
          </ac:spMkLst>
        </pc:spChg>
        <pc:spChg chg="add del">
          <ac:chgData name="Phyllipe Lima" userId="afbdb2a7827722fd" providerId="LiveId" clId="{9DCB672E-E43A-4F8E-9202-E190BE716CD4}" dt="2020-02-27T13:49:05.442" v="4019" actId="478"/>
          <ac:spMkLst>
            <pc:docMk/>
            <pc:sldMk cId="948076446" sldId="359"/>
            <ac:spMk id="21" creationId="{4F169B72-8B61-4EBD-A06F-EDF2B262DE3A}"/>
          </ac:spMkLst>
        </pc:spChg>
        <pc:picChg chg="add del mod">
          <ac:chgData name="Phyllipe Lima" userId="afbdb2a7827722fd" providerId="LiveId" clId="{9DCB672E-E43A-4F8E-9202-E190BE716CD4}" dt="2020-02-27T14:10:03.348" v="4536" actId="478"/>
          <ac:picMkLst>
            <pc:docMk/>
            <pc:sldMk cId="948076446" sldId="359"/>
            <ac:picMk id="10" creationId="{C261CE1D-5648-49AD-AA78-C0A397694A4B}"/>
          </ac:picMkLst>
        </pc:picChg>
        <pc:picChg chg="del">
          <ac:chgData name="Phyllipe Lima" userId="afbdb2a7827722fd" providerId="LiveId" clId="{9DCB672E-E43A-4F8E-9202-E190BE716CD4}" dt="2020-02-27T13:46:36.799" v="3990" actId="478"/>
          <ac:picMkLst>
            <pc:docMk/>
            <pc:sldMk cId="948076446" sldId="359"/>
            <ac:picMk id="14" creationId="{F005C3D8-B974-4B21-91E5-58C61F82E363}"/>
          </ac:picMkLst>
        </pc:picChg>
        <pc:picChg chg="add mod">
          <ac:chgData name="Phyllipe Lima" userId="afbdb2a7827722fd" providerId="LiveId" clId="{9DCB672E-E43A-4F8E-9202-E190BE716CD4}" dt="2020-02-27T14:10:36.522" v="4543" actId="1036"/>
          <ac:picMkLst>
            <pc:docMk/>
            <pc:sldMk cId="948076446" sldId="359"/>
            <ac:picMk id="29" creationId="{9D6452CD-FD69-44EB-8F96-94AAF216BEE6}"/>
          </ac:picMkLst>
        </pc:picChg>
        <pc:cxnChg chg="add mod">
          <ac:chgData name="Phyllipe Lima" userId="afbdb2a7827722fd" providerId="LiveId" clId="{9DCB672E-E43A-4F8E-9202-E190BE716CD4}" dt="2020-02-27T13:49:40.787" v="4051" actId="1076"/>
          <ac:cxnSpMkLst>
            <pc:docMk/>
            <pc:sldMk cId="948076446" sldId="359"/>
            <ac:cxnSpMk id="18" creationId="{9D6D8AA7-C499-40E7-80DF-BB614CFE75F8}"/>
          </ac:cxnSpMkLst>
        </pc:cxnChg>
        <pc:cxnChg chg="add del mod">
          <ac:chgData name="Phyllipe Lima" userId="afbdb2a7827722fd" providerId="LiveId" clId="{9DCB672E-E43A-4F8E-9202-E190BE716CD4}" dt="2020-02-27T13:49:07.524" v="4021" actId="478"/>
          <ac:cxnSpMkLst>
            <pc:docMk/>
            <pc:sldMk cId="948076446" sldId="359"/>
            <ac:cxnSpMk id="22" creationId="{EDF68873-7CFD-4352-9AE9-4FCBE8A0F99A}"/>
          </ac:cxnSpMkLst>
        </pc:cxnChg>
      </pc:sldChg>
      <pc:sldChg chg="addSp delSp modSp add mod delAnim modAnim">
        <pc:chgData name="Phyllipe Lima" userId="afbdb2a7827722fd" providerId="LiveId" clId="{9DCB672E-E43A-4F8E-9202-E190BE716CD4}" dt="2020-02-27T22:42:45.022" v="5715"/>
        <pc:sldMkLst>
          <pc:docMk/>
          <pc:sldMk cId="3205467485" sldId="360"/>
        </pc:sldMkLst>
        <pc:spChg chg="mod">
          <ac:chgData name="Phyllipe Lima" userId="afbdb2a7827722fd" providerId="LiveId" clId="{9DCB672E-E43A-4F8E-9202-E190BE716CD4}" dt="2020-02-27T13:57:13.102" v="4191" actId="20577"/>
          <ac:spMkLst>
            <pc:docMk/>
            <pc:sldMk cId="3205467485" sldId="360"/>
            <ac:spMk id="2" creationId="{00000000-0000-0000-0000-000000000000}"/>
          </ac:spMkLst>
        </pc:spChg>
        <pc:spChg chg="del">
          <ac:chgData name="Phyllipe Lima" userId="afbdb2a7827722fd" providerId="LiveId" clId="{9DCB672E-E43A-4F8E-9202-E190BE716CD4}" dt="2020-02-27T13:57:15.701" v="4192" actId="478"/>
          <ac:spMkLst>
            <pc:docMk/>
            <pc:sldMk cId="3205467485" sldId="360"/>
            <ac:spMk id="3" creationId="{00000000-0000-0000-0000-000000000000}"/>
          </ac:spMkLst>
        </pc:spChg>
        <pc:spChg chg="add del mod">
          <ac:chgData name="Phyllipe Lima" userId="afbdb2a7827722fd" providerId="LiveId" clId="{9DCB672E-E43A-4F8E-9202-E190BE716CD4}" dt="2020-02-27T13:57:17.262" v="4193" actId="478"/>
          <ac:spMkLst>
            <pc:docMk/>
            <pc:sldMk cId="3205467485" sldId="360"/>
            <ac:spMk id="9" creationId="{1AE4DC4D-2E35-4486-A77F-A0ABF5E7EF09}"/>
          </ac:spMkLst>
        </pc:spChg>
        <pc:spChg chg="add del">
          <ac:chgData name="Phyllipe Lima" userId="afbdb2a7827722fd" providerId="LiveId" clId="{9DCB672E-E43A-4F8E-9202-E190BE716CD4}" dt="2020-02-27T14:02:56.768" v="4202"/>
          <ac:spMkLst>
            <pc:docMk/>
            <pc:sldMk cId="3205467485" sldId="360"/>
            <ac:spMk id="11" creationId="{0246E579-9DD6-4A01-AAFD-B3295747821C}"/>
          </ac:spMkLst>
        </pc:spChg>
        <pc:spChg chg="add mod">
          <ac:chgData name="Phyllipe Lima" userId="afbdb2a7827722fd" providerId="LiveId" clId="{9DCB672E-E43A-4F8E-9202-E190BE716CD4}" dt="2020-02-27T14:03:50.262" v="4250" actId="1076"/>
          <ac:spMkLst>
            <pc:docMk/>
            <pc:sldMk cId="3205467485" sldId="360"/>
            <ac:spMk id="13" creationId="{1583D08E-2731-42FE-BEC8-E2FC888CC06A}"/>
          </ac:spMkLst>
        </pc:spChg>
        <pc:picChg chg="add mod">
          <ac:chgData name="Phyllipe Lima" userId="afbdb2a7827722fd" providerId="LiveId" clId="{9DCB672E-E43A-4F8E-9202-E190BE716CD4}" dt="2020-02-27T14:02:38.983" v="4200" actId="1076"/>
          <ac:picMkLst>
            <pc:docMk/>
            <pc:sldMk cId="3205467485" sldId="360"/>
            <ac:picMk id="10" creationId="{D870905A-A6CE-4DF2-AA95-5620355E1061}"/>
          </ac:picMkLst>
        </pc:picChg>
        <pc:picChg chg="del">
          <ac:chgData name="Phyllipe Lima" userId="afbdb2a7827722fd" providerId="LiveId" clId="{9DCB672E-E43A-4F8E-9202-E190BE716CD4}" dt="2020-02-27T13:57:18.769" v="4194" actId="478"/>
          <ac:picMkLst>
            <pc:docMk/>
            <pc:sldMk cId="3205467485" sldId="360"/>
            <ac:picMk id="14" creationId="{F005C3D8-B974-4B21-91E5-58C61F82E363}"/>
          </ac:picMkLst>
        </pc:picChg>
        <pc:picChg chg="add mod">
          <ac:chgData name="Phyllipe Lima" userId="afbdb2a7827722fd" providerId="LiveId" clId="{9DCB672E-E43A-4F8E-9202-E190BE716CD4}" dt="2020-02-27T14:03:54.341" v="4251" actId="14100"/>
          <ac:picMkLst>
            <pc:docMk/>
            <pc:sldMk cId="3205467485" sldId="360"/>
            <ac:picMk id="1026" creationId="{752C6695-19E0-4A5E-B674-8814E45AB80E}"/>
          </ac:picMkLst>
        </pc:picChg>
      </pc:sldChg>
      <pc:sldChg chg="addSp delSp modSp add mod delAnim modAnim">
        <pc:chgData name="Phyllipe Lima" userId="afbdb2a7827722fd" providerId="LiveId" clId="{9DCB672E-E43A-4F8E-9202-E190BE716CD4}" dt="2020-02-27T22:43:25.991" v="5720"/>
        <pc:sldMkLst>
          <pc:docMk/>
          <pc:sldMk cId="102878743" sldId="361"/>
        </pc:sldMkLst>
        <pc:spChg chg="mod">
          <ac:chgData name="Phyllipe Lima" userId="afbdb2a7827722fd" providerId="LiveId" clId="{9DCB672E-E43A-4F8E-9202-E190BE716CD4}" dt="2020-02-27T14:13:41.590" v="4704" actId="20577"/>
          <ac:spMkLst>
            <pc:docMk/>
            <pc:sldMk cId="102878743" sldId="361"/>
            <ac:spMk id="13" creationId="{1583D08E-2731-42FE-BEC8-E2FC888CC06A}"/>
          </ac:spMkLst>
        </pc:spChg>
        <pc:picChg chg="add del mod">
          <ac:chgData name="Phyllipe Lima" userId="afbdb2a7827722fd" providerId="LiveId" clId="{9DCB672E-E43A-4F8E-9202-E190BE716CD4}" dt="2020-02-27T14:11:35.267" v="4546" actId="478"/>
          <ac:picMkLst>
            <pc:docMk/>
            <pc:sldMk cId="102878743" sldId="361"/>
            <ac:picMk id="3" creationId="{3B2FCF76-5F6A-473E-A607-72B42133DA5E}"/>
          </ac:picMkLst>
        </pc:picChg>
        <pc:picChg chg="add del mod">
          <ac:chgData name="Phyllipe Lima" userId="afbdb2a7827722fd" providerId="LiveId" clId="{9DCB672E-E43A-4F8E-9202-E190BE716CD4}" dt="2020-02-27T14:11:34.557" v="4545" actId="478"/>
          <ac:picMkLst>
            <pc:docMk/>
            <pc:sldMk cId="102878743" sldId="361"/>
            <ac:picMk id="4" creationId="{964E47F5-7136-4936-A87F-97B5936FC6F1}"/>
          </ac:picMkLst>
        </pc:picChg>
        <pc:picChg chg="add del mod">
          <ac:chgData name="Phyllipe Lima" userId="afbdb2a7827722fd" providerId="LiveId" clId="{9DCB672E-E43A-4F8E-9202-E190BE716CD4}" dt="2020-02-27T22:43:13.143" v="5716" actId="478"/>
          <ac:picMkLst>
            <pc:docMk/>
            <pc:sldMk cId="102878743" sldId="361"/>
            <ac:picMk id="9" creationId="{23A5C539-45DE-4A58-B5F3-C5B711D3F17A}"/>
          </ac:picMkLst>
        </pc:picChg>
        <pc:picChg chg="del">
          <ac:chgData name="Phyllipe Lima" userId="afbdb2a7827722fd" providerId="LiveId" clId="{9DCB672E-E43A-4F8E-9202-E190BE716CD4}" dt="2020-02-27T14:06:22.057" v="4372" actId="478"/>
          <ac:picMkLst>
            <pc:docMk/>
            <pc:sldMk cId="102878743" sldId="361"/>
            <ac:picMk id="10" creationId="{D870905A-A6CE-4DF2-AA95-5620355E1061}"/>
          </ac:picMkLst>
        </pc:picChg>
        <pc:picChg chg="del">
          <ac:chgData name="Phyllipe Lima" userId="afbdb2a7827722fd" providerId="LiveId" clId="{9DCB672E-E43A-4F8E-9202-E190BE716CD4}" dt="2020-02-27T14:04:42.764" v="4256" actId="478"/>
          <ac:picMkLst>
            <pc:docMk/>
            <pc:sldMk cId="102878743" sldId="361"/>
            <ac:picMk id="1026" creationId="{752C6695-19E0-4A5E-B674-8814E45AB80E}"/>
          </ac:picMkLst>
        </pc:picChg>
      </pc:sldChg>
      <pc:sldChg chg="addSp delSp modSp add mod modAnim">
        <pc:chgData name="Phyllipe Lima" userId="afbdb2a7827722fd" providerId="LiveId" clId="{9DCB672E-E43A-4F8E-9202-E190BE716CD4}" dt="2020-02-27T14:22:50.143" v="5059"/>
        <pc:sldMkLst>
          <pc:docMk/>
          <pc:sldMk cId="2279137439" sldId="362"/>
        </pc:sldMkLst>
        <pc:spChg chg="mod">
          <ac:chgData name="Phyllipe Lima" userId="afbdb2a7827722fd" providerId="LiveId" clId="{9DCB672E-E43A-4F8E-9202-E190BE716CD4}" dt="2020-02-27T14:21:21.568" v="5017" actId="14100"/>
          <ac:spMkLst>
            <pc:docMk/>
            <pc:sldMk cId="2279137439" sldId="362"/>
            <ac:spMk id="12" creationId="{D767F509-339B-42B3-B485-4D594FC89D7E}"/>
          </ac:spMkLst>
        </pc:spChg>
        <pc:spChg chg="mod">
          <ac:chgData name="Phyllipe Lima" userId="afbdb2a7827722fd" providerId="LiveId" clId="{9DCB672E-E43A-4F8E-9202-E190BE716CD4}" dt="2020-02-27T14:22:02.976" v="5056" actId="1076"/>
          <ac:spMkLst>
            <pc:docMk/>
            <pc:sldMk cId="2279137439" sldId="362"/>
            <ac:spMk id="13" creationId="{BA119BF4-8891-4DF8-989F-0556655B5E02}"/>
          </ac:spMkLst>
        </pc:spChg>
        <pc:spChg chg="mod">
          <ac:chgData name="Phyllipe Lima" userId="afbdb2a7827722fd" providerId="LiveId" clId="{9DCB672E-E43A-4F8E-9202-E190BE716CD4}" dt="2020-02-27T14:21:18.817" v="5016" actId="1076"/>
          <ac:spMkLst>
            <pc:docMk/>
            <pc:sldMk cId="2279137439" sldId="362"/>
            <ac:spMk id="15" creationId="{044FC36E-D931-4015-BBCC-D4C94A31290E}"/>
          </ac:spMkLst>
        </pc:spChg>
        <pc:spChg chg="mod">
          <ac:chgData name="Phyllipe Lima" userId="afbdb2a7827722fd" providerId="LiveId" clId="{9DCB672E-E43A-4F8E-9202-E190BE716CD4}" dt="2020-02-27T14:22:06.007" v="5057" actId="1076"/>
          <ac:spMkLst>
            <pc:docMk/>
            <pc:sldMk cId="2279137439" sldId="362"/>
            <ac:spMk id="16" creationId="{7450DED6-8BD5-4CC2-B778-A65D8DB531DB}"/>
          </ac:spMkLst>
        </pc:spChg>
        <pc:spChg chg="mod">
          <ac:chgData name="Phyllipe Lima" userId="afbdb2a7827722fd" providerId="LiveId" clId="{9DCB672E-E43A-4F8E-9202-E190BE716CD4}" dt="2020-02-27T14:21:32.470" v="5045" actId="20577"/>
          <ac:spMkLst>
            <pc:docMk/>
            <pc:sldMk cId="2279137439" sldId="362"/>
            <ac:spMk id="17" creationId="{DF9DE86F-FEC4-49E8-B306-AAE87B682D4A}"/>
          </ac:spMkLst>
        </pc:spChg>
        <pc:spChg chg="mod">
          <ac:chgData name="Phyllipe Lima" userId="afbdb2a7827722fd" providerId="LiveId" clId="{9DCB672E-E43A-4F8E-9202-E190BE716CD4}" dt="2020-02-27T14:22:02.976" v="5056" actId="1076"/>
          <ac:spMkLst>
            <pc:docMk/>
            <pc:sldMk cId="2279137439" sldId="362"/>
            <ac:spMk id="19" creationId="{88A6C215-A145-4DFB-A112-C65692FF442F}"/>
          </ac:spMkLst>
        </pc:spChg>
        <pc:spChg chg="add mod">
          <ac:chgData name="Phyllipe Lima" userId="afbdb2a7827722fd" providerId="LiveId" clId="{9DCB672E-E43A-4F8E-9202-E190BE716CD4}" dt="2020-02-27T14:21:36.337" v="5046" actId="14100"/>
          <ac:spMkLst>
            <pc:docMk/>
            <pc:sldMk cId="2279137439" sldId="362"/>
            <ac:spMk id="20" creationId="{DB6DEE49-47EB-4E5A-9070-293AE70C0BD0}"/>
          </ac:spMkLst>
        </pc:spChg>
        <pc:picChg chg="del">
          <ac:chgData name="Phyllipe Lima" userId="afbdb2a7827722fd" providerId="LiveId" clId="{9DCB672E-E43A-4F8E-9202-E190BE716CD4}" dt="2020-02-27T14:17:57.340" v="4869" actId="478"/>
          <ac:picMkLst>
            <pc:docMk/>
            <pc:sldMk cId="2279137439" sldId="362"/>
            <ac:picMk id="29" creationId="{9D6452CD-FD69-44EB-8F96-94AAF216BEE6}"/>
          </ac:picMkLst>
        </pc:picChg>
        <pc:cxnChg chg="add mod">
          <ac:chgData name="Phyllipe Lima" userId="afbdb2a7827722fd" providerId="LiveId" clId="{9DCB672E-E43A-4F8E-9202-E190BE716CD4}" dt="2020-02-27T14:21:53.792" v="5053" actId="14100"/>
          <ac:cxnSpMkLst>
            <pc:docMk/>
            <pc:sldMk cId="2279137439" sldId="362"/>
            <ac:cxnSpMk id="14" creationId="{59715CBF-E27C-4CD6-B9F0-FFC34CE70236}"/>
          </ac:cxnSpMkLst>
        </pc:cxnChg>
        <pc:cxnChg chg="mod">
          <ac:chgData name="Phyllipe Lima" userId="afbdb2a7827722fd" providerId="LiveId" clId="{9DCB672E-E43A-4F8E-9202-E190BE716CD4}" dt="2020-02-27T14:22:02.976" v="5056" actId="1076"/>
          <ac:cxnSpMkLst>
            <pc:docMk/>
            <pc:sldMk cId="2279137439" sldId="362"/>
            <ac:cxnSpMk id="18" creationId="{9D6D8AA7-C499-40E7-80DF-BB614CFE75F8}"/>
          </ac:cxnSpMkLst>
        </pc:cxnChg>
      </pc:sldChg>
      <pc:sldChg chg="addSp modSp add mod modAnim">
        <pc:chgData name="Phyllipe Lima" userId="afbdb2a7827722fd" providerId="LiveId" clId="{9DCB672E-E43A-4F8E-9202-E190BE716CD4}" dt="2020-02-27T14:15:08.394" v="4850" actId="14100"/>
        <pc:sldMkLst>
          <pc:docMk/>
          <pc:sldMk cId="897332770" sldId="363"/>
        </pc:sldMkLst>
        <pc:spChg chg="add mod">
          <ac:chgData name="Phyllipe Lima" userId="afbdb2a7827722fd" providerId="LiveId" clId="{9DCB672E-E43A-4F8E-9202-E190BE716CD4}" dt="2020-02-27T14:14:39.986" v="4835" actId="14100"/>
          <ac:spMkLst>
            <pc:docMk/>
            <pc:sldMk cId="897332770" sldId="363"/>
            <ac:spMk id="10" creationId="{B00BE6D4-ABD8-497C-8DA4-8D61AE665DA6}"/>
          </ac:spMkLst>
        </pc:spChg>
        <pc:spChg chg="add mod">
          <ac:chgData name="Phyllipe Lima" userId="afbdb2a7827722fd" providerId="LiveId" clId="{9DCB672E-E43A-4F8E-9202-E190BE716CD4}" dt="2020-02-27T14:14:50.906" v="4841" actId="14100"/>
          <ac:spMkLst>
            <pc:docMk/>
            <pc:sldMk cId="897332770" sldId="363"/>
            <ac:spMk id="11" creationId="{147B3AEE-581A-4AAF-BF13-547819275029}"/>
          </ac:spMkLst>
        </pc:spChg>
        <pc:spChg chg="add mod">
          <ac:chgData name="Phyllipe Lima" userId="afbdb2a7827722fd" providerId="LiveId" clId="{9DCB672E-E43A-4F8E-9202-E190BE716CD4}" dt="2020-02-27T14:15:00.690" v="4847" actId="14100"/>
          <ac:spMkLst>
            <pc:docMk/>
            <pc:sldMk cId="897332770" sldId="363"/>
            <ac:spMk id="12" creationId="{59E90D08-5F8E-44FD-ABE6-C1B9778C6776}"/>
          </ac:spMkLst>
        </pc:spChg>
        <pc:spChg chg="mod">
          <ac:chgData name="Phyllipe Lima" userId="afbdb2a7827722fd" providerId="LiveId" clId="{9DCB672E-E43A-4F8E-9202-E190BE716CD4}" dt="2020-02-27T14:14:04.727" v="4830" actId="20577"/>
          <ac:spMkLst>
            <pc:docMk/>
            <pc:sldMk cId="897332770" sldId="363"/>
            <ac:spMk id="13" creationId="{1583D08E-2731-42FE-BEC8-E2FC888CC06A}"/>
          </ac:spMkLst>
        </pc:spChg>
        <pc:spChg chg="add mod">
          <ac:chgData name="Phyllipe Lima" userId="afbdb2a7827722fd" providerId="LiveId" clId="{9DCB672E-E43A-4F8E-9202-E190BE716CD4}" dt="2020-02-27T14:15:08.394" v="4850" actId="14100"/>
          <ac:spMkLst>
            <pc:docMk/>
            <pc:sldMk cId="897332770" sldId="363"/>
            <ac:spMk id="14" creationId="{BFF7A66E-23BA-4793-90AD-656FB64FFE30}"/>
          </ac:spMkLst>
        </pc:spChg>
        <pc:picChg chg="mod ord">
          <ac:chgData name="Phyllipe Lima" userId="afbdb2a7827722fd" providerId="LiveId" clId="{9DCB672E-E43A-4F8E-9202-E190BE716CD4}" dt="2020-02-27T14:14:54.007" v="4844" actId="1076"/>
          <ac:picMkLst>
            <pc:docMk/>
            <pc:sldMk cId="897332770" sldId="363"/>
            <ac:picMk id="9" creationId="{23A5C539-45DE-4A58-B5F3-C5B711D3F17A}"/>
          </ac:picMkLst>
        </pc:picChg>
      </pc:sldChg>
      <pc:sldChg chg="addSp delSp modSp add mod delAnim">
        <pc:chgData name="Phyllipe Lima" userId="afbdb2a7827722fd" providerId="LiveId" clId="{9DCB672E-E43A-4F8E-9202-E190BE716CD4}" dt="2020-02-27T14:17:43.953" v="4868" actId="14100"/>
        <pc:sldMkLst>
          <pc:docMk/>
          <pc:sldMk cId="1299811048" sldId="364"/>
        </pc:sldMkLst>
        <pc:spChg chg="mod">
          <ac:chgData name="Phyllipe Lima" userId="afbdb2a7827722fd" providerId="LiveId" clId="{9DCB672E-E43A-4F8E-9202-E190BE716CD4}" dt="2020-02-27T14:17:43.953" v="4868" actId="14100"/>
          <ac:spMkLst>
            <pc:docMk/>
            <pc:sldMk cId="1299811048" sldId="364"/>
            <ac:spMk id="10" creationId="{B00BE6D4-ABD8-497C-8DA4-8D61AE665DA6}"/>
          </ac:spMkLst>
        </pc:spChg>
        <pc:spChg chg="mod">
          <ac:chgData name="Phyllipe Lima" userId="afbdb2a7827722fd" providerId="LiveId" clId="{9DCB672E-E43A-4F8E-9202-E190BE716CD4}" dt="2020-02-27T14:17:29.201" v="4864" actId="14100"/>
          <ac:spMkLst>
            <pc:docMk/>
            <pc:sldMk cId="1299811048" sldId="364"/>
            <ac:spMk id="11" creationId="{147B3AEE-581A-4AAF-BF13-547819275029}"/>
          </ac:spMkLst>
        </pc:spChg>
        <pc:spChg chg="del mod">
          <ac:chgData name="Phyllipe Lima" userId="afbdb2a7827722fd" providerId="LiveId" clId="{9DCB672E-E43A-4F8E-9202-E190BE716CD4}" dt="2020-02-27T14:17:35.807" v="4867" actId="478"/>
          <ac:spMkLst>
            <pc:docMk/>
            <pc:sldMk cId="1299811048" sldId="364"/>
            <ac:spMk id="12" creationId="{59E90D08-5F8E-44FD-ABE6-C1B9778C6776}"/>
          </ac:spMkLst>
        </pc:spChg>
        <pc:spChg chg="mod">
          <ac:chgData name="Phyllipe Lima" userId="afbdb2a7827722fd" providerId="LiveId" clId="{9DCB672E-E43A-4F8E-9202-E190BE716CD4}" dt="2020-02-27T14:16:01.661" v="4853" actId="20577"/>
          <ac:spMkLst>
            <pc:docMk/>
            <pc:sldMk cId="1299811048" sldId="364"/>
            <ac:spMk id="13" creationId="{1583D08E-2731-42FE-BEC8-E2FC888CC06A}"/>
          </ac:spMkLst>
        </pc:spChg>
        <pc:spChg chg="del">
          <ac:chgData name="Phyllipe Lima" userId="afbdb2a7827722fd" providerId="LiveId" clId="{9DCB672E-E43A-4F8E-9202-E190BE716CD4}" dt="2020-02-27T14:17:21.912" v="4861" actId="478"/>
          <ac:spMkLst>
            <pc:docMk/>
            <pc:sldMk cId="1299811048" sldId="364"/>
            <ac:spMk id="14" creationId="{BFF7A66E-23BA-4793-90AD-656FB64FFE30}"/>
          </ac:spMkLst>
        </pc:spChg>
        <pc:picChg chg="add mod ord">
          <ac:chgData name="Phyllipe Lima" userId="afbdb2a7827722fd" providerId="LiveId" clId="{9DCB672E-E43A-4F8E-9202-E190BE716CD4}" dt="2020-02-27T14:17:18.913" v="4860" actId="1076"/>
          <ac:picMkLst>
            <pc:docMk/>
            <pc:sldMk cId="1299811048" sldId="364"/>
            <ac:picMk id="3" creationId="{A571F78A-C470-40FC-9EF1-74AD2C82DDD1}"/>
          </ac:picMkLst>
        </pc:picChg>
        <pc:picChg chg="del">
          <ac:chgData name="Phyllipe Lima" userId="afbdb2a7827722fd" providerId="LiveId" clId="{9DCB672E-E43A-4F8E-9202-E190BE716CD4}" dt="2020-02-27T14:16:59.813" v="4854" actId="478"/>
          <ac:picMkLst>
            <pc:docMk/>
            <pc:sldMk cId="1299811048" sldId="364"/>
            <ac:picMk id="9" creationId="{23A5C539-45DE-4A58-B5F3-C5B711D3F17A}"/>
          </ac:picMkLst>
        </pc:picChg>
      </pc:sldChg>
      <pc:sldChg chg="addSp delSp modSp add mod delAnim">
        <pc:chgData name="Phyllipe Lima" userId="afbdb2a7827722fd" providerId="LiveId" clId="{9DCB672E-E43A-4F8E-9202-E190BE716CD4}" dt="2020-02-27T14:30:37.157" v="5156" actId="1076"/>
        <pc:sldMkLst>
          <pc:docMk/>
          <pc:sldMk cId="3448696345" sldId="365"/>
        </pc:sldMkLst>
        <pc:spChg chg="del">
          <ac:chgData name="Phyllipe Lima" userId="afbdb2a7827722fd" providerId="LiveId" clId="{9DCB672E-E43A-4F8E-9202-E190BE716CD4}" dt="2020-02-27T14:25:50.257" v="5124" actId="478"/>
          <ac:spMkLst>
            <pc:docMk/>
            <pc:sldMk cId="3448696345" sldId="365"/>
            <ac:spMk id="10" creationId="{B00BE6D4-ABD8-497C-8DA4-8D61AE665DA6}"/>
          </ac:spMkLst>
        </pc:spChg>
        <pc:spChg chg="del">
          <ac:chgData name="Phyllipe Lima" userId="afbdb2a7827722fd" providerId="LiveId" clId="{9DCB672E-E43A-4F8E-9202-E190BE716CD4}" dt="2020-02-27T14:25:49.582" v="5123" actId="478"/>
          <ac:spMkLst>
            <pc:docMk/>
            <pc:sldMk cId="3448696345" sldId="365"/>
            <ac:spMk id="11" creationId="{147B3AEE-581A-4AAF-BF13-547819275029}"/>
          </ac:spMkLst>
        </pc:spChg>
        <pc:spChg chg="mod">
          <ac:chgData name="Phyllipe Lima" userId="afbdb2a7827722fd" providerId="LiveId" clId="{9DCB672E-E43A-4F8E-9202-E190BE716CD4}" dt="2020-02-27T14:30:29.235" v="5153" actId="20577"/>
          <ac:spMkLst>
            <pc:docMk/>
            <pc:sldMk cId="3448696345" sldId="365"/>
            <ac:spMk id="13" creationId="{1583D08E-2731-42FE-BEC8-E2FC888CC06A}"/>
          </ac:spMkLst>
        </pc:spChg>
        <pc:picChg chg="del">
          <ac:chgData name="Phyllipe Lima" userId="afbdb2a7827722fd" providerId="LiveId" clId="{9DCB672E-E43A-4F8E-9202-E190BE716CD4}" dt="2020-02-27T14:25:48.668" v="5122" actId="478"/>
          <ac:picMkLst>
            <pc:docMk/>
            <pc:sldMk cId="3448696345" sldId="365"/>
            <ac:picMk id="3" creationId="{A571F78A-C470-40FC-9EF1-74AD2C82DDD1}"/>
          </ac:picMkLst>
        </pc:picChg>
        <pc:picChg chg="add mod">
          <ac:chgData name="Phyllipe Lima" userId="afbdb2a7827722fd" providerId="LiveId" clId="{9DCB672E-E43A-4F8E-9202-E190BE716CD4}" dt="2020-02-27T14:30:37.157" v="5156" actId="1076"/>
          <ac:picMkLst>
            <pc:docMk/>
            <pc:sldMk cId="3448696345" sldId="365"/>
            <ac:picMk id="4" creationId="{9E987451-82EF-4078-B32E-D004B6174609}"/>
          </ac:picMkLst>
        </pc:picChg>
      </pc:sldChg>
      <pc:sldChg chg="addSp delSp modSp add mod modAnim">
        <pc:chgData name="Phyllipe Lima" userId="afbdb2a7827722fd" providerId="LiveId" clId="{9DCB672E-E43A-4F8E-9202-E190BE716CD4}" dt="2020-02-27T14:32:51.015" v="5313"/>
        <pc:sldMkLst>
          <pc:docMk/>
          <pc:sldMk cId="3904194454" sldId="366"/>
        </pc:sldMkLst>
        <pc:spChg chg="add mod">
          <ac:chgData name="Phyllipe Lima" userId="afbdb2a7827722fd" providerId="LiveId" clId="{9DCB672E-E43A-4F8E-9202-E190BE716CD4}" dt="2020-02-27T14:32:21.588" v="5311" actId="6549"/>
          <ac:spMkLst>
            <pc:docMk/>
            <pc:sldMk cId="3904194454" sldId="366"/>
            <ac:spMk id="10" creationId="{AB2B4092-3259-4936-B132-83CB8D576AD5}"/>
          </ac:spMkLst>
        </pc:spChg>
        <pc:spChg chg="mod">
          <ac:chgData name="Phyllipe Lima" userId="afbdb2a7827722fd" providerId="LiveId" clId="{9DCB672E-E43A-4F8E-9202-E190BE716CD4}" dt="2020-02-27T14:31:58.012" v="5225" actId="14100"/>
          <ac:spMkLst>
            <pc:docMk/>
            <pc:sldMk cId="3904194454" sldId="366"/>
            <ac:spMk id="13" creationId="{1583D08E-2731-42FE-BEC8-E2FC888CC06A}"/>
          </ac:spMkLst>
        </pc:spChg>
        <pc:picChg chg="add mod">
          <ac:chgData name="Phyllipe Lima" userId="afbdb2a7827722fd" providerId="LiveId" clId="{9DCB672E-E43A-4F8E-9202-E190BE716CD4}" dt="2020-02-27T14:31:54.148" v="5224" actId="1076"/>
          <ac:picMkLst>
            <pc:docMk/>
            <pc:sldMk cId="3904194454" sldId="366"/>
            <ac:picMk id="3" creationId="{353FBA5E-ADE6-4B8C-8AC5-1DB9949C22BA}"/>
          </ac:picMkLst>
        </pc:picChg>
        <pc:picChg chg="del">
          <ac:chgData name="Phyllipe Lima" userId="afbdb2a7827722fd" providerId="LiveId" clId="{9DCB672E-E43A-4F8E-9202-E190BE716CD4}" dt="2020-02-27T14:31:39.434" v="5213" actId="478"/>
          <ac:picMkLst>
            <pc:docMk/>
            <pc:sldMk cId="3904194454" sldId="366"/>
            <ac:picMk id="4" creationId="{9E987451-82EF-4078-B32E-D004B6174609}"/>
          </ac:picMkLst>
        </pc:picChg>
      </pc:sldChg>
      <pc:sldChg chg="addSp delSp modSp add mod delAnim modAnim">
        <pc:chgData name="Phyllipe Lima" userId="afbdb2a7827722fd" providerId="LiveId" clId="{9DCB672E-E43A-4F8E-9202-E190BE716CD4}" dt="2020-02-27T14:44:58.400" v="5378" actId="14100"/>
        <pc:sldMkLst>
          <pc:docMk/>
          <pc:sldMk cId="538672731" sldId="367"/>
        </pc:sldMkLst>
        <pc:spChg chg="mod">
          <ac:chgData name="Phyllipe Lima" userId="afbdb2a7827722fd" providerId="LiveId" clId="{9DCB672E-E43A-4F8E-9202-E190BE716CD4}" dt="2020-02-27T14:41:48.314" v="5333" actId="114"/>
          <ac:spMkLst>
            <pc:docMk/>
            <pc:sldMk cId="538672731" sldId="367"/>
            <ac:spMk id="2" creationId="{00000000-0000-0000-0000-000000000000}"/>
          </ac:spMkLst>
        </pc:spChg>
        <pc:spChg chg="add del mod">
          <ac:chgData name="Phyllipe Lima" userId="afbdb2a7827722fd" providerId="LiveId" clId="{9DCB672E-E43A-4F8E-9202-E190BE716CD4}" dt="2020-02-27T14:41:39.129" v="5318" actId="478"/>
          <ac:spMkLst>
            <pc:docMk/>
            <pc:sldMk cId="538672731" sldId="367"/>
            <ac:spMk id="9" creationId="{DDE25D68-8B0E-4E89-A34E-2423547F6F77}"/>
          </ac:spMkLst>
        </pc:spChg>
        <pc:spChg chg="del">
          <ac:chgData name="Phyllipe Lima" userId="afbdb2a7827722fd" providerId="LiveId" clId="{9DCB672E-E43A-4F8E-9202-E190BE716CD4}" dt="2020-02-27T14:41:35.574" v="5315" actId="478"/>
          <ac:spMkLst>
            <pc:docMk/>
            <pc:sldMk cId="538672731" sldId="367"/>
            <ac:spMk id="10" creationId="{AB2B4092-3259-4936-B132-83CB8D576AD5}"/>
          </ac:spMkLst>
        </pc:spChg>
        <pc:spChg chg="del">
          <ac:chgData name="Phyllipe Lima" userId="afbdb2a7827722fd" providerId="LiveId" clId="{9DCB672E-E43A-4F8E-9202-E190BE716CD4}" dt="2020-02-27T14:41:37.948" v="5317" actId="478"/>
          <ac:spMkLst>
            <pc:docMk/>
            <pc:sldMk cId="538672731" sldId="367"/>
            <ac:spMk id="13" creationId="{1583D08E-2731-42FE-BEC8-E2FC888CC06A}"/>
          </ac:spMkLst>
        </pc:spChg>
        <pc:spChg chg="add mod">
          <ac:chgData name="Phyllipe Lima" userId="afbdb2a7827722fd" providerId="LiveId" clId="{9DCB672E-E43A-4F8E-9202-E190BE716CD4}" dt="2020-02-27T14:44:58.400" v="5378" actId="14100"/>
          <ac:spMkLst>
            <pc:docMk/>
            <pc:sldMk cId="538672731" sldId="367"/>
            <ac:spMk id="14" creationId="{9B78DE28-26A3-41DF-9C3B-B653B75D1183}"/>
          </ac:spMkLst>
        </pc:spChg>
        <pc:spChg chg="add mod">
          <ac:chgData name="Phyllipe Lima" userId="afbdb2a7827722fd" providerId="LiveId" clId="{9DCB672E-E43A-4F8E-9202-E190BE716CD4}" dt="2020-02-27T14:42:35.336" v="5371" actId="20577"/>
          <ac:spMkLst>
            <pc:docMk/>
            <pc:sldMk cId="538672731" sldId="367"/>
            <ac:spMk id="15" creationId="{E09F0783-9B01-4215-B6F3-E18BDFD36368}"/>
          </ac:spMkLst>
        </pc:spChg>
        <pc:picChg chg="del">
          <ac:chgData name="Phyllipe Lima" userId="afbdb2a7827722fd" providerId="LiveId" clId="{9DCB672E-E43A-4F8E-9202-E190BE716CD4}" dt="2020-02-27T14:41:36.904" v="5316" actId="478"/>
          <ac:picMkLst>
            <pc:docMk/>
            <pc:sldMk cId="538672731" sldId="367"/>
            <ac:picMk id="3" creationId="{353FBA5E-ADE6-4B8C-8AC5-1DB9949C22BA}"/>
          </ac:picMkLst>
        </pc:picChg>
        <pc:picChg chg="add del mod">
          <ac:chgData name="Phyllipe Lima" userId="afbdb2a7827722fd" providerId="LiveId" clId="{9DCB672E-E43A-4F8E-9202-E190BE716CD4}" dt="2020-02-27T14:44:47.286" v="5374" actId="478"/>
          <ac:picMkLst>
            <pc:docMk/>
            <pc:sldMk cId="538672731" sldId="367"/>
            <ac:picMk id="11" creationId="{50F5BCC9-2A18-403E-84B3-F530F19924A1}"/>
          </ac:picMkLst>
        </pc:picChg>
        <pc:picChg chg="add ord">
          <ac:chgData name="Phyllipe Lima" userId="afbdb2a7827722fd" providerId="LiveId" clId="{9DCB672E-E43A-4F8E-9202-E190BE716CD4}" dt="2020-02-27T14:44:50.289" v="5376" actId="167"/>
          <ac:picMkLst>
            <pc:docMk/>
            <pc:sldMk cId="538672731" sldId="367"/>
            <ac:picMk id="12" creationId="{6F8D87BE-9FD1-491D-912D-12AF1BF07407}"/>
          </ac:picMkLst>
        </pc:picChg>
      </pc:sldChg>
      <pc:sldChg chg="addSp delSp modSp add mod delAnim modAnim">
        <pc:chgData name="Phyllipe Lima" userId="afbdb2a7827722fd" providerId="LiveId" clId="{9DCB672E-E43A-4F8E-9202-E190BE716CD4}" dt="2020-02-28T10:57:44.582" v="5724"/>
        <pc:sldMkLst>
          <pc:docMk/>
          <pc:sldMk cId="3160081941" sldId="368"/>
        </pc:sldMkLst>
        <pc:spChg chg="add del mod">
          <ac:chgData name="Phyllipe Lima" userId="afbdb2a7827722fd" providerId="LiveId" clId="{9DCB672E-E43A-4F8E-9202-E190BE716CD4}" dt="2020-02-27T14:48:55.296" v="5383" actId="478"/>
          <ac:spMkLst>
            <pc:docMk/>
            <pc:sldMk cId="3160081941" sldId="368"/>
            <ac:spMk id="4" creationId="{18621179-E2FC-4784-AA09-9A7AABA75DA3}"/>
          </ac:spMkLst>
        </pc:spChg>
        <pc:spChg chg="add del">
          <ac:chgData name="Phyllipe Lima" userId="afbdb2a7827722fd" providerId="LiveId" clId="{9DCB672E-E43A-4F8E-9202-E190BE716CD4}" dt="2020-02-27T22:31:59.410" v="5394"/>
          <ac:spMkLst>
            <pc:docMk/>
            <pc:sldMk cId="3160081941" sldId="368"/>
            <ac:spMk id="13" creationId="{D1FEA8E4-E9D1-42AB-AE77-A0163E38AE77}"/>
          </ac:spMkLst>
        </pc:spChg>
        <pc:spChg chg="del">
          <ac:chgData name="Phyllipe Lima" userId="afbdb2a7827722fd" providerId="LiveId" clId="{9DCB672E-E43A-4F8E-9202-E190BE716CD4}" dt="2020-02-27T14:48:51.776" v="5381" actId="478"/>
          <ac:spMkLst>
            <pc:docMk/>
            <pc:sldMk cId="3160081941" sldId="368"/>
            <ac:spMk id="14" creationId="{9B78DE28-26A3-41DF-9C3B-B653B75D1183}"/>
          </ac:spMkLst>
        </pc:spChg>
        <pc:spChg chg="del">
          <ac:chgData name="Phyllipe Lima" userId="afbdb2a7827722fd" providerId="LiveId" clId="{9DCB672E-E43A-4F8E-9202-E190BE716CD4}" dt="2020-02-27T14:48:53.043" v="5382" actId="478"/>
          <ac:spMkLst>
            <pc:docMk/>
            <pc:sldMk cId="3160081941" sldId="368"/>
            <ac:spMk id="15" creationId="{E09F0783-9B01-4215-B6F3-E18BDFD36368}"/>
          </ac:spMkLst>
        </pc:spChg>
        <pc:spChg chg="add mod">
          <ac:chgData name="Phyllipe Lima" userId="afbdb2a7827722fd" providerId="LiveId" clId="{9DCB672E-E43A-4F8E-9202-E190BE716CD4}" dt="2020-02-27T22:32:13.828" v="5427" actId="20577"/>
          <ac:spMkLst>
            <pc:docMk/>
            <pc:sldMk cId="3160081941" sldId="368"/>
            <ac:spMk id="16" creationId="{0129CEEA-7FAE-4BAC-89DD-3EC8F2410628}"/>
          </ac:spMkLst>
        </pc:spChg>
        <pc:picChg chg="add">
          <ac:chgData name="Phyllipe Lima" userId="afbdb2a7827722fd" providerId="LiveId" clId="{9DCB672E-E43A-4F8E-9202-E190BE716CD4}" dt="2020-02-28T10:57:44.582" v="5724"/>
          <ac:picMkLst>
            <pc:docMk/>
            <pc:sldMk cId="3160081941" sldId="368"/>
            <ac:picMk id="3" creationId="{895F69FC-CF78-4D9E-B696-792E1124DF10}"/>
          </ac:picMkLst>
        </pc:picChg>
        <pc:picChg chg="add del mod">
          <ac:chgData name="Phyllipe Lima" userId="afbdb2a7827722fd" providerId="LiveId" clId="{9DCB672E-E43A-4F8E-9202-E190BE716CD4}" dt="2020-02-27T22:31:43.362" v="5388" actId="478"/>
          <ac:picMkLst>
            <pc:docMk/>
            <pc:sldMk cId="3160081941" sldId="368"/>
            <ac:picMk id="9" creationId="{0188B81E-84E0-4749-BAF1-30233C8C652A}"/>
          </ac:picMkLst>
        </pc:picChg>
        <pc:picChg chg="add del mod">
          <ac:chgData name="Phyllipe Lima" userId="afbdb2a7827722fd" providerId="LiveId" clId="{9DCB672E-E43A-4F8E-9202-E190BE716CD4}" dt="2020-02-27T22:31:56.982" v="5392" actId="478"/>
          <ac:picMkLst>
            <pc:docMk/>
            <pc:sldMk cId="3160081941" sldId="368"/>
            <ac:picMk id="10" creationId="{A613862F-4A65-4780-B6CB-4280469A3CD8}"/>
          </ac:picMkLst>
        </pc:picChg>
        <pc:picChg chg="add del mod">
          <ac:chgData name="Phyllipe Lima" userId="afbdb2a7827722fd" providerId="LiveId" clId="{9DCB672E-E43A-4F8E-9202-E190BE716CD4}" dt="2020-02-28T10:57:44.128" v="5723" actId="478"/>
          <ac:picMkLst>
            <pc:docMk/>
            <pc:sldMk cId="3160081941" sldId="368"/>
            <ac:picMk id="11" creationId="{5F8F6C8D-2B3E-44D8-A44D-2A078084B292}"/>
          </ac:picMkLst>
        </pc:picChg>
        <pc:picChg chg="del">
          <ac:chgData name="Phyllipe Lima" userId="afbdb2a7827722fd" providerId="LiveId" clId="{9DCB672E-E43A-4F8E-9202-E190BE716CD4}" dt="2020-02-27T14:48:50.612" v="5380" actId="478"/>
          <ac:picMkLst>
            <pc:docMk/>
            <pc:sldMk cId="3160081941" sldId="368"/>
            <ac:picMk id="12" creationId="{6F8D87BE-9FD1-491D-912D-12AF1BF07407}"/>
          </ac:picMkLst>
        </pc:picChg>
      </pc:sldChg>
      <pc:sldChg chg="delSp modSp add mod">
        <pc:chgData name="Phyllipe Lima" userId="afbdb2a7827722fd" providerId="LiveId" clId="{9DCB672E-E43A-4F8E-9202-E190BE716CD4}" dt="2020-02-28T10:58:09.228" v="5727" actId="1076"/>
        <pc:sldMkLst>
          <pc:docMk/>
          <pc:sldMk cId="2514185059" sldId="369"/>
        </pc:sldMkLst>
        <pc:picChg chg="mod">
          <ac:chgData name="Phyllipe Lima" userId="afbdb2a7827722fd" providerId="LiveId" clId="{9DCB672E-E43A-4F8E-9202-E190BE716CD4}" dt="2020-02-28T10:58:09.228" v="5727" actId="1076"/>
          <ac:picMkLst>
            <pc:docMk/>
            <pc:sldMk cId="2514185059" sldId="369"/>
            <ac:picMk id="10" creationId="{A613862F-4A65-4780-B6CB-4280469A3CD8}"/>
          </ac:picMkLst>
        </pc:picChg>
        <pc:picChg chg="del">
          <ac:chgData name="Phyllipe Lima" userId="afbdb2a7827722fd" providerId="LiveId" clId="{9DCB672E-E43A-4F8E-9202-E190BE716CD4}" dt="2020-02-27T22:32:19.394" v="5428" actId="478"/>
          <ac:picMkLst>
            <pc:docMk/>
            <pc:sldMk cId="2514185059" sldId="369"/>
            <ac:picMk id="11" creationId="{5F8F6C8D-2B3E-44D8-A44D-2A078084B292}"/>
          </ac:picMkLst>
        </pc:picChg>
      </pc:sldChg>
      <pc:sldChg chg="addSp delSp modSp add mod delAnim modAnim">
        <pc:chgData name="Phyllipe Lima" userId="afbdb2a7827722fd" providerId="LiveId" clId="{9DCB672E-E43A-4F8E-9202-E190BE716CD4}" dt="2020-02-28T11:11:37.646" v="5733" actId="1076"/>
        <pc:sldMkLst>
          <pc:docMk/>
          <pc:sldMk cId="156556326" sldId="370"/>
        </pc:sldMkLst>
        <pc:spChg chg="mod">
          <ac:chgData name="Phyllipe Lima" userId="afbdb2a7827722fd" providerId="LiveId" clId="{9DCB672E-E43A-4F8E-9202-E190BE716CD4}" dt="2020-02-27T22:33:03.244" v="5453" actId="20577"/>
          <ac:spMkLst>
            <pc:docMk/>
            <pc:sldMk cId="156556326" sldId="370"/>
            <ac:spMk id="2" creationId="{00000000-0000-0000-0000-000000000000}"/>
          </ac:spMkLst>
        </pc:spChg>
        <pc:spChg chg="add del mod">
          <ac:chgData name="Phyllipe Lima" userId="afbdb2a7827722fd" providerId="LiveId" clId="{9DCB672E-E43A-4F8E-9202-E190BE716CD4}" dt="2020-02-27T22:33:09.901" v="5456" actId="478"/>
          <ac:spMkLst>
            <pc:docMk/>
            <pc:sldMk cId="156556326" sldId="370"/>
            <ac:spMk id="4" creationId="{1439FFF5-A709-4DDA-9601-C15145774701}"/>
          </ac:spMkLst>
        </pc:spChg>
        <pc:spChg chg="add mod">
          <ac:chgData name="Phyllipe Lima" userId="afbdb2a7827722fd" providerId="LiveId" clId="{9DCB672E-E43A-4F8E-9202-E190BE716CD4}" dt="2020-02-27T22:40:05.667" v="5713" actId="20577"/>
          <ac:spMkLst>
            <pc:docMk/>
            <pc:sldMk cId="156556326" sldId="370"/>
            <ac:spMk id="12" creationId="{DDE8E8C8-813E-49E7-A05C-C98E31D183D3}"/>
          </ac:spMkLst>
        </pc:spChg>
        <pc:spChg chg="del">
          <ac:chgData name="Phyllipe Lima" userId="afbdb2a7827722fd" providerId="LiveId" clId="{9DCB672E-E43A-4F8E-9202-E190BE716CD4}" dt="2020-02-27T22:33:07.969" v="5455" actId="478"/>
          <ac:spMkLst>
            <pc:docMk/>
            <pc:sldMk cId="156556326" sldId="370"/>
            <ac:spMk id="16" creationId="{0129CEEA-7FAE-4BAC-89DD-3EC8F2410628}"/>
          </ac:spMkLst>
        </pc:spChg>
        <pc:picChg chg="add mod modCrop">
          <ac:chgData name="Phyllipe Lima" userId="afbdb2a7827722fd" providerId="LiveId" clId="{9DCB672E-E43A-4F8E-9202-E190BE716CD4}" dt="2020-02-28T11:11:37.646" v="5733" actId="1076"/>
          <ac:picMkLst>
            <pc:docMk/>
            <pc:sldMk cId="156556326" sldId="370"/>
            <ac:picMk id="3" creationId="{45F7E707-68CE-492F-BD93-14F17621163D}"/>
          </ac:picMkLst>
        </pc:picChg>
        <pc:picChg chg="add del mod">
          <ac:chgData name="Phyllipe Lima" userId="afbdb2a7827722fd" providerId="LiveId" clId="{9DCB672E-E43A-4F8E-9202-E190BE716CD4}" dt="2020-02-28T11:11:18.432" v="5728" actId="478"/>
          <ac:picMkLst>
            <pc:docMk/>
            <pc:sldMk cId="156556326" sldId="370"/>
            <ac:picMk id="9" creationId="{BB495386-00F3-4467-AA96-38037FE6D7C1}"/>
          </ac:picMkLst>
        </pc:picChg>
        <pc:picChg chg="del">
          <ac:chgData name="Phyllipe Lima" userId="afbdb2a7827722fd" providerId="LiveId" clId="{9DCB672E-E43A-4F8E-9202-E190BE716CD4}" dt="2020-02-27T22:33:05.105" v="5454" actId="478"/>
          <ac:picMkLst>
            <pc:docMk/>
            <pc:sldMk cId="156556326" sldId="370"/>
            <ac:picMk id="11" creationId="{5F8F6C8D-2B3E-44D8-A44D-2A078084B292}"/>
          </ac:picMkLst>
        </pc:picChg>
      </pc:sldChg>
      <pc:sldChg chg="addSp delSp modSp add mod">
        <pc:chgData name="Phyllipe Lima" userId="afbdb2a7827722fd" providerId="LiveId" clId="{9DCB672E-E43A-4F8E-9202-E190BE716CD4}" dt="2020-03-02T02:47:04.122" v="6079" actId="20577"/>
        <pc:sldMkLst>
          <pc:docMk/>
          <pc:sldMk cId="1027473346" sldId="371"/>
        </pc:sldMkLst>
        <pc:spChg chg="mod">
          <ac:chgData name="Phyllipe Lima" userId="afbdb2a7827722fd" providerId="LiveId" clId="{9DCB672E-E43A-4F8E-9202-E190BE716CD4}" dt="2020-03-02T02:42:23.889" v="5848" actId="20577"/>
          <ac:spMkLst>
            <pc:docMk/>
            <pc:sldMk cId="1027473346" sldId="371"/>
            <ac:spMk id="2" creationId="{00000000-0000-0000-0000-000000000000}"/>
          </ac:spMkLst>
        </pc:spChg>
        <pc:spChg chg="add mod">
          <ac:chgData name="Phyllipe Lima" userId="afbdb2a7827722fd" providerId="LiveId" clId="{9DCB672E-E43A-4F8E-9202-E190BE716CD4}" dt="2020-03-02T02:47:04.122" v="6079" actId="20577"/>
          <ac:spMkLst>
            <pc:docMk/>
            <pc:sldMk cId="1027473346" sldId="371"/>
            <ac:spMk id="9" creationId="{2B69469D-2E23-4910-A4CD-3566C249D009}"/>
          </ac:spMkLst>
        </pc:spChg>
        <pc:picChg chg="add mod">
          <ac:chgData name="Phyllipe Lima" userId="afbdb2a7827722fd" providerId="LiveId" clId="{9DCB672E-E43A-4F8E-9202-E190BE716CD4}" dt="2020-03-02T02:46:21.292" v="5932" actId="1076"/>
          <ac:picMkLst>
            <pc:docMk/>
            <pc:sldMk cId="1027473346" sldId="371"/>
            <ac:picMk id="3" creationId="{93E5CEC3-5AC9-418F-B588-A8C6F62362A6}"/>
          </ac:picMkLst>
        </pc:picChg>
        <pc:picChg chg="del">
          <ac:chgData name="Phyllipe Lima" userId="afbdb2a7827722fd" providerId="LiveId" clId="{9DCB672E-E43A-4F8E-9202-E190BE716CD4}" dt="2020-03-02T02:41:45.806" v="5769" actId="478"/>
          <ac:picMkLst>
            <pc:docMk/>
            <pc:sldMk cId="1027473346" sldId="371"/>
            <ac:picMk id="10" creationId="{A613862F-4A65-4780-B6CB-4280469A3CD8}"/>
          </ac:picMkLst>
        </pc:picChg>
      </pc:sldChg>
      <pc:sldChg chg="addSp delSp modSp add mod">
        <pc:chgData name="Phyllipe Lima" userId="afbdb2a7827722fd" providerId="LiveId" clId="{9DCB672E-E43A-4F8E-9202-E190BE716CD4}" dt="2020-03-02T02:55:04.192" v="6410" actId="20577"/>
        <pc:sldMkLst>
          <pc:docMk/>
          <pc:sldMk cId="2318362436" sldId="372"/>
        </pc:sldMkLst>
        <pc:spChg chg="mod">
          <ac:chgData name="Phyllipe Lima" userId="afbdb2a7827722fd" providerId="LiveId" clId="{9DCB672E-E43A-4F8E-9202-E190BE716CD4}" dt="2020-03-02T02:55:04.192" v="6410" actId="20577"/>
          <ac:spMkLst>
            <pc:docMk/>
            <pc:sldMk cId="2318362436" sldId="372"/>
            <ac:spMk id="9" creationId="{2B69469D-2E23-4910-A4CD-3566C249D009}"/>
          </ac:spMkLst>
        </pc:spChg>
        <pc:picChg chg="del">
          <ac:chgData name="Phyllipe Lima" userId="afbdb2a7827722fd" providerId="LiveId" clId="{9DCB672E-E43A-4F8E-9202-E190BE716CD4}" dt="2020-03-02T02:53:13.595" v="6338" actId="478"/>
          <ac:picMkLst>
            <pc:docMk/>
            <pc:sldMk cId="2318362436" sldId="372"/>
            <ac:picMk id="3" creationId="{93E5CEC3-5AC9-418F-B588-A8C6F62362A6}"/>
          </ac:picMkLst>
        </pc:picChg>
        <pc:picChg chg="add mod">
          <ac:chgData name="Phyllipe Lima" userId="afbdb2a7827722fd" providerId="LiveId" clId="{9DCB672E-E43A-4F8E-9202-E190BE716CD4}" dt="2020-03-02T02:53:15.771" v="6340" actId="1076"/>
          <ac:picMkLst>
            <pc:docMk/>
            <pc:sldMk cId="2318362436" sldId="372"/>
            <ac:picMk id="4" creationId="{DC3D1B28-D285-4543-B4DE-F252F5F29887}"/>
          </ac:picMkLst>
        </pc:picChg>
      </pc:sldChg>
      <pc:sldChg chg="addSp delSp modSp add mod">
        <pc:chgData name="Phyllipe Lima" userId="afbdb2a7827722fd" providerId="LiveId" clId="{9DCB672E-E43A-4F8E-9202-E190BE716CD4}" dt="2020-03-02T02:50:15.891" v="6236" actId="1076"/>
        <pc:sldMkLst>
          <pc:docMk/>
          <pc:sldMk cId="4205655379" sldId="373"/>
        </pc:sldMkLst>
        <pc:spChg chg="mod">
          <ac:chgData name="Phyllipe Lima" userId="afbdb2a7827722fd" providerId="LiveId" clId="{9DCB672E-E43A-4F8E-9202-E190BE716CD4}" dt="2020-03-02T02:49:34.955" v="6233" actId="313"/>
          <ac:spMkLst>
            <pc:docMk/>
            <pc:sldMk cId="4205655379" sldId="373"/>
            <ac:spMk id="9" creationId="{2B69469D-2E23-4910-A4CD-3566C249D009}"/>
          </ac:spMkLst>
        </pc:spChg>
        <pc:picChg chg="del">
          <ac:chgData name="Phyllipe Lima" userId="afbdb2a7827722fd" providerId="LiveId" clId="{9DCB672E-E43A-4F8E-9202-E190BE716CD4}" dt="2020-03-02T02:49:12.809" v="6157" actId="478"/>
          <ac:picMkLst>
            <pc:docMk/>
            <pc:sldMk cId="4205655379" sldId="373"/>
            <ac:picMk id="3" creationId="{93E5CEC3-5AC9-418F-B588-A8C6F62362A6}"/>
          </ac:picMkLst>
        </pc:picChg>
        <pc:picChg chg="add mod">
          <ac:chgData name="Phyllipe Lima" userId="afbdb2a7827722fd" providerId="LiveId" clId="{9DCB672E-E43A-4F8E-9202-E190BE716CD4}" dt="2020-03-02T02:50:15.891" v="6236" actId="1076"/>
          <ac:picMkLst>
            <pc:docMk/>
            <pc:sldMk cId="4205655379" sldId="373"/>
            <ac:picMk id="4" creationId="{30FA7D71-8CF5-4745-A58A-937B037AB05A}"/>
          </ac:picMkLst>
        </pc:picChg>
      </pc:sldChg>
      <pc:sldChg chg="addSp delSp modSp add mod">
        <pc:chgData name="Phyllipe Lima" userId="afbdb2a7827722fd" providerId="LiveId" clId="{9DCB672E-E43A-4F8E-9202-E190BE716CD4}" dt="2020-03-02T02:51:18.203" v="6337" actId="1076"/>
        <pc:sldMkLst>
          <pc:docMk/>
          <pc:sldMk cId="3346010371" sldId="374"/>
        </pc:sldMkLst>
        <pc:spChg chg="mod">
          <ac:chgData name="Phyllipe Lima" userId="afbdb2a7827722fd" providerId="LiveId" clId="{9DCB672E-E43A-4F8E-9202-E190BE716CD4}" dt="2020-03-02T02:51:18.203" v="6337" actId="1076"/>
          <ac:spMkLst>
            <pc:docMk/>
            <pc:sldMk cId="3346010371" sldId="374"/>
            <ac:spMk id="9" creationId="{2B69469D-2E23-4910-A4CD-3566C249D009}"/>
          </ac:spMkLst>
        </pc:spChg>
        <pc:picChg chg="add mod">
          <ac:chgData name="Phyllipe Lima" userId="afbdb2a7827722fd" providerId="LiveId" clId="{9DCB672E-E43A-4F8E-9202-E190BE716CD4}" dt="2020-03-02T02:50:56.235" v="6269" actId="1076"/>
          <ac:picMkLst>
            <pc:docMk/>
            <pc:sldMk cId="3346010371" sldId="374"/>
            <ac:picMk id="3" creationId="{B1A8E0D6-75C9-4101-AB49-FBD8D783FFF3}"/>
          </ac:picMkLst>
        </pc:picChg>
        <pc:picChg chg="del">
          <ac:chgData name="Phyllipe Lima" userId="afbdb2a7827722fd" providerId="LiveId" clId="{9DCB672E-E43A-4F8E-9202-E190BE716CD4}" dt="2020-03-02T02:50:31.655" v="6266" actId="478"/>
          <ac:picMkLst>
            <pc:docMk/>
            <pc:sldMk cId="3346010371" sldId="374"/>
            <ac:picMk id="4" creationId="{30FA7D71-8CF5-4745-A58A-937B037AB05A}"/>
          </ac:picMkLst>
        </pc:picChg>
      </pc:sldChg>
      <pc:sldChg chg="addSp delSp modSp add mod">
        <pc:chgData name="Phyllipe Lima" userId="afbdb2a7827722fd" providerId="LiveId" clId="{9DCB672E-E43A-4F8E-9202-E190BE716CD4}" dt="2020-03-02T02:55:19.209" v="6444" actId="20577"/>
        <pc:sldMkLst>
          <pc:docMk/>
          <pc:sldMk cId="2612700408" sldId="375"/>
        </pc:sldMkLst>
        <pc:spChg chg="mod">
          <ac:chgData name="Phyllipe Lima" userId="afbdb2a7827722fd" providerId="LiveId" clId="{9DCB672E-E43A-4F8E-9202-E190BE716CD4}" dt="2020-03-02T02:55:19.209" v="6444" actId="20577"/>
          <ac:spMkLst>
            <pc:docMk/>
            <pc:sldMk cId="2612700408" sldId="375"/>
            <ac:spMk id="9" creationId="{2B69469D-2E23-4910-A4CD-3566C249D009}"/>
          </ac:spMkLst>
        </pc:spChg>
        <pc:picChg chg="add mod modCrop">
          <ac:chgData name="Phyllipe Lima" userId="afbdb2a7827722fd" providerId="LiveId" clId="{9DCB672E-E43A-4F8E-9202-E190BE716CD4}" dt="2020-03-02T02:54:18.409" v="6399" actId="1076"/>
          <ac:picMkLst>
            <pc:docMk/>
            <pc:sldMk cId="2612700408" sldId="375"/>
            <ac:picMk id="3" creationId="{20618CE1-0E7A-4517-BBF8-B698D46595FF}"/>
          </ac:picMkLst>
        </pc:picChg>
        <pc:picChg chg="del">
          <ac:chgData name="Phyllipe Lima" userId="afbdb2a7827722fd" providerId="LiveId" clId="{9DCB672E-E43A-4F8E-9202-E190BE716CD4}" dt="2020-03-02T02:54:03.965" v="6394" actId="478"/>
          <ac:picMkLst>
            <pc:docMk/>
            <pc:sldMk cId="2612700408" sldId="375"/>
            <ac:picMk id="4" creationId="{DC3D1B28-D285-4543-B4DE-F252F5F29887}"/>
          </ac:picMkLst>
        </pc:picChg>
      </pc:sldChg>
      <pc:sldChg chg="addSp delSp modSp add mod">
        <pc:chgData name="Phyllipe Lima" userId="afbdb2a7827722fd" providerId="LiveId" clId="{9DCB672E-E43A-4F8E-9202-E190BE716CD4}" dt="2020-03-02T03:03:30.988" v="7041" actId="20577"/>
        <pc:sldMkLst>
          <pc:docMk/>
          <pc:sldMk cId="1535184388" sldId="376"/>
        </pc:sldMkLst>
        <pc:spChg chg="mod">
          <ac:chgData name="Phyllipe Lima" userId="afbdb2a7827722fd" providerId="LiveId" clId="{9DCB672E-E43A-4F8E-9202-E190BE716CD4}" dt="2020-03-02T02:56:57.410" v="6472" actId="20577"/>
          <ac:spMkLst>
            <pc:docMk/>
            <pc:sldMk cId="1535184388" sldId="376"/>
            <ac:spMk id="2" creationId="{00000000-0000-0000-0000-000000000000}"/>
          </ac:spMkLst>
        </pc:spChg>
        <pc:spChg chg="mod">
          <ac:chgData name="Phyllipe Lima" userId="afbdb2a7827722fd" providerId="LiveId" clId="{9DCB672E-E43A-4F8E-9202-E190BE716CD4}" dt="2020-03-02T03:03:30.988" v="7041" actId="20577"/>
          <ac:spMkLst>
            <pc:docMk/>
            <pc:sldMk cId="1535184388" sldId="376"/>
            <ac:spMk id="9" creationId="{2B69469D-2E23-4910-A4CD-3566C249D009}"/>
          </ac:spMkLst>
        </pc:spChg>
        <pc:picChg chg="del">
          <ac:chgData name="Phyllipe Lima" userId="afbdb2a7827722fd" providerId="LiveId" clId="{9DCB672E-E43A-4F8E-9202-E190BE716CD4}" dt="2020-03-02T02:57:04.874" v="6473" actId="478"/>
          <ac:picMkLst>
            <pc:docMk/>
            <pc:sldMk cId="1535184388" sldId="376"/>
            <ac:picMk id="3" creationId="{20618CE1-0E7A-4517-BBF8-B698D46595FF}"/>
          </ac:picMkLst>
        </pc:picChg>
        <pc:picChg chg="add mod">
          <ac:chgData name="Phyllipe Lima" userId="afbdb2a7827722fd" providerId="LiveId" clId="{9DCB672E-E43A-4F8E-9202-E190BE716CD4}" dt="2020-03-02T03:02:55.071" v="7014" actId="1076"/>
          <ac:picMkLst>
            <pc:docMk/>
            <pc:sldMk cId="1535184388" sldId="376"/>
            <ac:picMk id="4" creationId="{0D5EDA34-613A-46AE-ACE2-F5BEA488AD9F}"/>
          </ac:picMkLst>
        </pc:picChg>
        <pc:picChg chg="add mod">
          <ac:chgData name="Phyllipe Lima" userId="afbdb2a7827722fd" providerId="LiveId" clId="{9DCB672E-E43A-4F8E-9202-E190BE716CD4}" dt="2020-03-02T03:02:56.198" v="7015" actId="1076"/>
          <ac:picMkLst>
            <pc:docMk/>
            <pc:sldMk cId="1535184388" sldId="376"/>
            <ac:picMk id="1026" creationId="{3434FD5C-B10A-40B8-9E8D-A6ADA36C4791}"/>
          </ac:picMkLst>
        </pc:picChg>
      </pc:sldChg>
    </pc:docChg>
  </pc:docChgLst>
  <pc:docChgLst>
    <pc:chgData name="Phyllipe Lima" userId="afbdb2a7827722fd" providerId="LiveId" clId="{3E1EFF44-8607-4684-8A1E-725043F23008}"/>
    <pc:docChg chg="undo custSel addSld delSld modSld sldOrd">
      <pc:chgData name="Phyllipe Lima" userId="afbdb2a7827722fd" providerId="LiveId" clId="{3E1EFF44-8607-4684-8A1E-725043F23008}" dt="2020-02-10T00:44:30.417" v="7686" actId="1076"/>
      <pc:docMkLst>
        <pc:docMk/>
      </pc:docMkLst>
      <pc:sldChg chg="modSp">
        <pc:chgData name="Phyllipe Lima" userId="afbdb2a7827722fd" providerId="LiveId" clId="{3E1EFF44-8607-4684-8A1E-725043F23008}" dt="2020-01-30T21:28:53.998" v="134" actId="1076"/>
        <pc:sldMkLst>
          <pc:docMk/>
          <pc:sldMk cId="1975627203" sldId="257"/>
        </pc:sldMkLst>
        <pc:spChg chg="mod">
          <ac:chgData name="Phyllipe Lima" userId="afbdb2a7827722fd" providerId="LiveId" clId="{3E1EFF44-8607-4684-8A1E-725043F23008}" dt="2020-01-30T21:28:53.998" v="134" actId="1076"/>
          <ac:spMkLst>
            <pc:docMk/>
            <pc:sldMk cId="1975627203" sldId="257"/>
            <ac:spMk id="2" creationId="{00000000-0000-0000-0000-000000000000}"/>
          </ac:spMkLst>
        </pc:spChg>
      </pc:sldChg>
      <pc:sldChg chg="modSp add del modAnim">
        <pc:chgData name="Phyllipe Lima" userId="afbdb2a7827722fd" providerId="LiveId" clId="{3E1EFF44-8607-4684-8A1E-725043F23008}" dt="2020-02-07T00:01:44.975" v="336" actId="20577"/>
        <pc:sldMkLst>
          <pc:docMk/>
          <pc:sldMk cId="1708451728" sldId="259"/>
        </pc:sldMkLst>
        <pc:spChg chg="mod">
          <ac:chgData name="Phyllipe Lima" userId="afbdb2a7827722fd" providerId="LiveId" clId="{3E1EFF44-8607-4684-8A1E-725043F23008}" dt="2020-02-07T00:00:41.460" v="184" actId="20577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00:01:44.975" v="336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del">
        <pc:chgData name="Phyllipe Lima" userId="afbdb2a7827722fd" providerId="LiveId" clId="{3E1EFF44-8607-4684-8A1E-725043F23008}" dt="2020-01-30T21:27:40.768" v="1" actId="47"/>
        <pc:sldMkLst>
          <pc:docMk/>
          <pc:sldMk cId="561072066" sldId="260"/>
        </pc:sldMkLst>
      </pc:sldChg>
      <pc:sldChg chg="del">
        <pc:chgData name="Phyllipe Lima" userId="afbdb2a7827722fd" providerId="LiveId" clId="{3E1EFF44-8607-4684-8A1E-725043F23008}" dt="2020-01-30T21:27:40.618" v="0" actId="47"/>
        <pc:sldMkLst>
          <pc:docMk/>
          <pc:sldMk cId="2425303593" sldId="261"/>
        </pc:sldMkLst>
      </pc:sldChg>
      <pc:sldChg chg="addSp delSp modSp">
        <pc:chgData name="Phyllipe Lima" userId="afbdb2a7827722fd" providerId="LiveId" clId="{3E1EFF44-8607-4684-8A1E-725043F23008}" dt="2020-02-07T00:04:52.799" v="356" actId="1076"/>
        <pc:sldMkLst>
          <pc:docMk/>
          <pc:sldMk cId="2508260927" sldId="261"/>
        </pc:sldMkLst>
        <pc:spChg chg="mod">
          <ac:chgData name="Phyllipe Lima" userId="afbdb2a7827722fd" providerId="LiveId" clId="{3E1EFF44-8607-4684-8A1E-725043F23008}" dt="2020-02-07T00:04:17.988" v="348" actId="20577"/>
          <ac:spMkLst>
            <pc:docMk/>
            <pc:sldMk cId="2508260927" sldId="261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00:04:39.639" v="349" actId="478"/>
          <ac:spMkLst>
            <pc:docMk/>
            <pc:sldMk cId="2508260927" sldId="261"/>
            <ac:spMk id="3" creationId="{00000000-0000-0000-0000-000000000000}"/>
          </ac:spMkLst>
        </pc:spChg>
        <pc:spChg chg="del">
          <ac:chgData name="Phyllipe Lima" userId="afbdb2a7827722fd" providerId="LiveId" clId="{3E1EFF44-8607-4684-8A1E-725043F23008}" dt="2020-02-07T00:04:42.302" v="351" actId="478"/>
          <ac:spMkLst>
            <pc:docMk/>
            <pc:sldMk cId="2508260927" sldId="261"/>
            <ac:spMk id="9" creationId="{58980204-6334-5247-B02B-88ACF86122E9}"/>
          </ac:spMkLst>
        </pc:spChg>
        <pc:spChg chg="del mod">
          <ac:chgData name="Phyllipe Lima" userId="afbdb2a7827722fd" providerId="LiveId" clId="{3E1EFF44-8607-4684-8A1E-725043F23008}" dt="2020-02-07T00:04:43.543" v="352" actId="478"/>
          <ac:spMkLst>
            <pc:docMk/>
            <pc:sldMk cId="2508260927" sldId="261"/>
            <ac:spMk id="10" creationId="{DD230A14-9307-4247-A972-4E533A059387}"/>
          </ac:spMkLst>
        </pc:spChg>
        <pc:spChg chg="add del mod">
          <ac:chgData name="Phyllipe Lima" userId="afbdb2a7827722fd" providerId="LiveId" clId="{3E1EFF44-8607-4684-8A1E-725043F23008}" dt="2020-02-07T00:04:40.799" v="350" actId="478"/>
          <ac:spMkLst>
            <pc:docMk/>
            <pc:sldMk cId="2508260927" sldId="261"/>
            <ac:spMk id="11" creationId="{5B729DB0-9502-4C4B-8604-560E10B306D1}"/>
          </ac:spMkLst>
        </pc:spChg>
        <pc:picChg chg="add mod">
          <ac:chgData name="Phyllipe Lima" userId="afbdb2a7827722fd" providerId="LiveId" clId="{3E1EFF44-8607-4684-8A1E-725043F23008}" dt="2020-02-07T00:04:52.799" v="356" actId="1076"/>
          <ac:picMkLst>
            <pc:docMk/>
            <pc:sldMk cId="2508260927" sldId="261"/>
            <ac:picMk id="1026" creationId="{610123B0-8B21-442A-BCED-F8CB206B0D70}"/>
          </ac:picMkLst>
        </pc:picChg>
      </pc:sldChg>
      <pc:sldChg chg="del">
        <pc:chgData name="Phyllipe Lima" userId="afbdb2a7827722fd" providerId="LiveId" clId="{3E1EFF44-8607-4684-8A1E-725043F23008}" dt="2020-01-30T21:27:40.915" v="2" actId="47"/>
        <pc:sldMkLst>
          <pc:docMk/>
          <pc:sldMk cId="28771622" sldId="262"/>
        </pc:sldMkLst>
      </pc:sldChg>
      <pc:sldChg chg="del">
        <pc:chgData name="Phyllipe Lima" userId="afbdb2a7827722fd" providerId="LiveId" clId="{3E1EFF44-8607-4684-8A1E-725043F23008}" dt="2020-01-30T21:27:41.042" v="3" actId="47"/>
        <pc:sldMkLst>
          <pc:docMk/>
          <pc:sldMk cId="1747782761" sldId="263"/>
        </pc:sldMkLst>
      </pc:sldChg>
      <pc:sldChg chg="modSp">
        <pc:chgData name="Phyllipe Lima" userId="afbdb2a7827722fd" providerId="LiveId" clId="{3E1EFF44-8607-4684-8A1E-725043F23008}" dt="2020-02-07T10:50:26.855" v="2264" actId="6549"/>
        <pc:sldMkLst>
          <pc:docMk/>
          <pc:sldMk cId="2173125368" sldId="263"/>
        </pc:sldMkLst>
        <pc:spChg chg="mod">
          <ac:chgData name="Phyllipe Lima" userId="afbdb2a7827722fd" providerId="LiveId" clId="{3E1EFF44-8607-4684-8A1E-725043F23008}" dt="2020-02-07T10:50:26.855" v="2264" actId="6549"/>
          <ac:spMkLst>
            <pc:docMk/>
            <pc:sldMk cId="2173125368" sldId="263"/>
            <ac:spMk id="2" creationId="{00000000-0000-0000-0000-000000000000}"/>
          </ac:spMkLst>
        </pc:spChg>
      </pc:sldChg>
      <pc:sldChg chg="del">
        <pc:chgData name="Phyllipe Lima" userId="afbdb2a7827722fd" providerId="LiveId" clId="{3E1EFF44-8607-4684-8A1E-725043F23008}" dt="2020-01-30T21:27:41.262" v="5" actId="47"/>
        <pc:sldMkLst>
          <pc:docMk/>
          <pc:sldMk cId="1006599095" sldId="264"/>
        </pc:sldMkLst>
      </pc:sldChg>
      <pc:sldChg chg="del">
        <pc:chgData name="Phyllipe Lima" userId="afbdb2a7827722fd" providerId="LiveId" clId="{3E1EFF44-8607-4684-8A1E-725043F23008}" dt="2020-01-30T21:27:41.153" v="4" actId="47"/>
        <pc:sldMkLst>
          <pc:docMk/>
          <pc:sldMk cId="3716522300" sldId="265"/>
        </pc:sldMkLst>
      </pc:sldChg>
      <pc:sldChg chg="modSp add">
        <pc:chgData name="Phyllipe Lima" userId="afbdb2a7827722fd" providerId="LiveId" clId="{3E1EFF44-8607-4684-8A1E-725043F23008}" dt="2020-02-06T23:28:28.157" v="178" actId="20577"/>
        <pc:sldMkLst>
          <pc:docMk/>
          <pc:sldMk cId="1232491688" sldId="266"/>
        </pc:sldMkLst>
        <pc:spChg chg="mod">
          <ac:chgData name="Phyllipe Lima" userId="afbdb2a7827722fd" providerId="LiveId" clId="{3E1EFF44-8607-4684-8A1E-725043F23008}" dt="2020-02-06T23:28:28.157" v="178" actId="20577"/>
          <ac:spMkLst>
            <pc:docMk/>
            <pc:sldMk cId="1232491688" sldId="266"/>
            <ac:spMk id="14" creationId="{2CECDD79-1C2E-D249-A56F-3447672B1C74}"/>
          </ac:spMkLst>
        </pc:spChg>
      </pc:sldChg>
      <pc:sldChg chg="del">
        <pc:chgData name="Phyllipe Lima" userId="afbdb2a7827722fd" providerId="LiveId" clId="{3E1EFF44-8607-4684-8A1E-725043F23008}" dt="2020-01-30T21:27:41.395" v="6" actId="47"/>
        <pc:sldMkLst>
          <pc:docMk/>
          <pc:sldMk cId="4013429473" sldId="266"/>
        </pc:sldMkLst>
      </pc:sldChg>
      <pc:sldChg chg="del">
        <pc:chgData name="Phyllipe Lima" userId="afbdb2a7827722fd" providerId="LiveId" clId="{3E1EFF44-8607-4684-8A1E-725043F23008}" dt="2020-01-30T21:27:41.520" v="7" actId="47"/>
        <pc:sldMkLst>
          <pc:docMk/>
          <pc:sldMk cId="1646407365" sldId="267"/>
        </pc:sldMkLst>
      </pc:sldChg>
      <pc:sldChg chg="add">
        <pc:chgData name="Phyllipe Lima" userId="afbdb2a7827722fd" providerId="LiveId" clId="{3E1EFF44-8607-4684-8A1E-725043F23008}" dt="2020-02-07T00:04:13.527" v="337"/>
        <pc:sldMkLst>
          <pc:docMk/>
          <pc:sldMk cId="3757638696" sldId="267"/>
        </pc:sldMkLst>
      </pc:sldChg>
      <pc:sldChg chg="addSp modSp add">
        <pc:chgData name="Phyllipe Lima" userId="afbdb2a7827722fd" providerId="LiveId" clId="{3E1EFF44-8607-4684-8A1E-725043F23008}" dt="2020-02-07T00:06:58.954" v="511" actId="20577"/>
        <pc:sldMkLst>
          <pc:docMk/>
          <pc:sldMk cId="1308615653" sldId="268"/>
        </pc:sldMkLst>
        <pc:spChg chg="add mod">
          <ac:chgData name="Phyllipe Lima" userId="afbdb2a7827722fd" providerId="LiveId" clId="{3E1EFF44-8607-4684-8A1E-725043F23008}" dt="2020-02-07T00:06:58.954" v="511" actId="20577"/>
          <ac:spMkLst>
            <pc:docMk/>
            <pc:sldMk cId="1308615653" sldId="268"/>
            <ac:spMk id="9" creationId="{E5236E54-E001-4655-B779-ABC32852C863}"/>
          </ac:spMkLst>
        </pc:spChg>
        <pc:picChg chg="mod">
          <ac:chgData name="Phyllipe Lima" userId="afbdb2a7827722fd" providerId="LiveId" clId="{3E1EFF44-8607-4684-8A1E-725043F23008}" dt="2020-02-07T00:05:40.015" v="362" actId="14100"/>
          <ac:picMkLst>
            <pc:docMk/>
            <pc:sldMk cId="1308615653" sldId="268"/>
            <ac:picMk id="1026" creationId="{610123B0-8B21-442A-BCED-F8CB206B0D70}"/>
          </ac:picMkLst>
        </pc:picChg>
      </pc:sldChg>
      <pc:sldChg chg="del">
        <pc:chgData name="Phyllipe Lima" userId="afbdb2a7827722fd" providerId="LiveId" clId="{3E1EFF44-8607-4684-8A1E-725043F23008}" dt="2020-01-30T21:27:41.635" v="8" actId="47"/>
        <pc:sldMkLst>
          <pc:docMk/>
          <pc:sldMk cId="2451114365" sldId="269"/>
        </pc:sldMkLst>
      </pc:sldChg>
      <pc:sldChg chg="addSp delSp modSp add ord">
        <pc:chgData name="Phyllipe Lima" userId="afbdb2a7827722fd" providerId="LiveId" clId="{3E1EFF44-8607-4684-8A1E-725043F23008}" dt="2020-02-07T10:16:03.772" v="677" actId="113"/>
        <pc:sldMkLst>
          <pc:docMk/>
          <pc:sldMk cId="3451812744" sldId="269"/>
        </pc:sldMkLst>
        <pc:spChg chg="mod">
          <ac:chgData name="Phyllipe Lima" userId="afbdb2a7827722fd" providerId="LiveId" clId="{3E1EFF44-8607-4684-8A1E-725043F23008}" dt="2020-02-07T10:16:03.772" v="677" actId="113"/>
          <ac:spMkLst>
            <pc:docMk/>
            <pc:sldMk cId="3451812744" sldId="269"/>
            <ac:spMk id="3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15:16.863" v="667" actId="478"/>
          <ac:spMkLst>
            <pc:docMk/>
            <pc:sldMk cId="3451812744" sldId="269"/>
            <ac:spMk id="9" creationId="{58980204-6334-5247-B02B-88ACF86122E9}"/>
          </ac:spMkLst>
        </pc:spChg>
        <pc:spChg chg="del">
          <ac:chgData name="Phyllipe Lima" userId="afbdb2a7827722fd" providerId="LiveId" clId="{3E1EFF44-8607-4684-8A1E-725043F23008}" dt="2020-02-07T10:15:26.744" v="670" actId="478"/>
          <ac:spMkLst>
            <pc:docMk/>
            <pc:sldMk cId="3451812744" sldId="269"/>
            <ac:spMk id="10" creationId="{DD230A14-9307-4247-A972-4E533A059387}"/>
          </ac:spMkLst>
        </pc:spChg>
        <pc:spChg chg="del">
          <ac:chgData name="Phyllipe Lima" userId="afbdb2a7827722fd" providerId="LiveId" clId="{3E1EFF44-8607-4684-8A1E-725043F23008}" dt="2020-02-07T10:15:25.371" v="669" actId="478"/>
          <ac:spMkLst>
            <pc:docMk/>
            <pc:sldMk cId="3451812744" sldId="269"/>
            <ac:spMk id="11" creationId="{0DD9F313-1C02-7B4D-A09C-6C42E402F86E}"/>
          </ac:spMkLst>
        </pc:spChg>
        <pc:spChg chg="del">
          <ac:chgData name="Phyllipe Lima" userId="afbdb2a7827722fd" providerId="LiveId" clId="{3E1EFF44-8607-4684-8A1E-725043F23008}" dt="2020-02-07T10:15:24.101" v="668" actId="478"/>
          <ac:spMkLst>
            <pc:docMk/>
            <pc:sldMk cId="3451812744" sldId="269"/>
            <ac:spMk id="12" creationId="{1A4694F5-F467-1D44-A367-EC9F786926EE}"/>
          </ac:spMkLst>
        </pc:spChg>
        <pc:picChg chg="add mod">
          <ac:chgData name="Phyllipe Lima" userId="afbdb2a7827722fd" providerId="LiveId" clId="{3E1EFF44-8607-4684-8A1E-725043F23008}" dt="2020-02-07T10:15:58.751" v="676" actId="14100"/>
          <ac:picMkLst>
            <pc:docMk/>
            <pc:sldMk cId="3451812744" sldId="269"/>
            <ac:picMk id="2050" creationId="{D3F096A1-54C7-4FC9-B671-2EC4C1769766}"/>
          </ac:picMkLst>
        </pc:picChg>
      </pc:sldChg>
      <pc:sldChg chg="del">
        <pc:chgData name="Phyllipe Lima" userId="afbdb2a7827722fd" providerId="LiveId" clId="{3E1EFF44-8607-4684-8A1E-725043F23008}" dt="2020-01-30T21:27:41.790" v="9" actId="47"/>
        <pc:sldMkLst>
          <pc:docMk/>
          <pc:sldMk cId="1043969216" sldId="270"/>
        </pc:sldMkLst>
      </pc:sldChg>
      <pc:sldChg chg="addSp delSp modSp add">
        <pc:chgData name="Phyllipe Lima" userId="afbdb2a7827722fd" providerId="LiveId" clId="{3E1EFF44-8607-4684-8A1E-725043F23008}" dt="2020-02-07T10:18:39.221" v="723" actId="1076"/>
        <pc:sldMkLst>
          <pc:docMk/>
          <pc:sldMk cId="3763516862" sldId="270"/>
        </pc:sldMkLst>
        <pc:spChg chg="mod">
          <ac:chgData name="Phyllipe Lima" userId="afbdb2a7827722fd" providerId="LiveId" clId="{3E1EFF44-8607-4684-8A1E-725043F23008}" dt="2020-02-07T10:16:53.806" v="694" actId="20577"/>
          <ac:spMkLst>
            <pc:docMk/>
            <pc:sldMk cId="3763516862" sldId="270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17:02.666" v="699" actId="478"/>
          <ac:spMkLst>
            <pc:docMk/>
            <pc:sldMk cId="3763516862" sldId="270"/>
            <ac:spMk id="3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17:01.011" v="698" actId="478"/>
          <ac:spMkLst>
            <pc:docMk/>
            <pc:sldMk cId="3763516862" sldId="270"/>
            <ac:spMk id="9" creationId="{58980204-6334-5247-B02B-88ACF86122E9}"/>
          </ac:spMkLst>
        </pc:spChg>
        <pc:spChg chg="del">
          <ac:chgData name="Phyllipe Lima" userId="afbdb2a7827722fd" providerId="LiveId" clId="{3E1EFF44-8607-4684-8A1E-725043F23008}" dt="2020-02-07T10:16:59.862" v="697" actId="478"/>
          <ac:spMkLst>
            <pc:docMk/>
            <pc:sldMk cId="3763516862" sldId="270"/>
            <ac:spMk id="10" creationId="{DD230A14-9307-4247-A972-4E533A059387}"/>
          </ac:spMkLst>
        </pc:spChg>
        <pc:spChg chg="del">
          <ac:chgData name="Phyllipe Lima" userId="afbdb2a7827722fd" providerId="LiveId" clId="{3E1EFF44-8607-4684-8A1E-725043F23008}" dt="2020-02-07T10:16:58.804" v="696" actId="478"/>
          <ac:spMkLst>
            <pc:docMk/>
            <pc:sldMk cId="3763516862" sldId="270"/>
            <ac:spMk id="11" creationId="{0DD9F313-1C02-7B4D-A09C-6C42E402F86E}"/>
          </ac:spMkLst>
        </pc:spChg>
        <pc:spChg chg="del">
          <ac:chgData name="Phyllipe Lima" userId="afbdb2a7827722fd" providerId="LiveId" clId="{3E1EFF44-8607-4684-8A1E-725043F23008}" dt="2020-02-07T10:16:57.352" v="695" actId="478"/>
          <ac:spMkLst>
            <pc:docMk/>
            <pc:sldMk cId="3763516862" sldId="270"/>
            <ac:spMk id="12" creationId="{1A4694F5-F467-1D44-A367-EC9F786926EE}"/>
          </ac:spMkLst>
        </pc:spChg>
        <pc:spChg chg="add del mod">
          <ac:chgData name="Phyllipe Lima" userId="afbdb2a7827722fd" providerId="LiveId" clId="{3E1EFF44-8607-4684-8A1E-725043F23008}" dt="2020-02-07T10:17:05.353" v="700" actId="478"/>
          <ac:spMkLst>
            <pc:docMk/>
            <pc:sldMk cId="3763516862" sldId="270"/>
            <ac:spMk id="13" creationId="{AD08CACD-2E2B-40C6-88ED-71975181CC88}"/>
          </ac:spMkLst>
        </pc:spChg>
        <pc:graphicFrameChg chg="add del mod modGraphic">
          <ac:chgData name="Phyllipe Lima" userId="afbdb2a7827722fd" providerId="LiveId" clId="{3E1EFF44-8607-4684-8A1E-725043F23008}" dt="2020-02-07T10:17:49.348" v="716" actId="478"/>
          <ac:graphicFrameMkLst>
            <pc:docMk/>
            <pc:sldMk cId="3763516862" sldId="270"/>
            <ac:graphicFrameMk id="14" creationId="{7B3A5080-74B5-4785-8BB6-978ADECE8249}"/>
          </ac:graphicFrameMkLst>
        </pc:graphicFrameChg>
        <pc:picChg chg="add mod">
          <ac:chgData name="Phyllipe Lima" userId="afbdb2a7827722fd" providerId="LiveId" clId="{3E1EFF44-8607-4684-8A1E-725043F23008}" dt="2020-02-07T10:18:39.221" v="723" actId="1076"/>
          <ac:picMkLst>
            <pc:docMk/>
            <pc:sldMk cId="3763516862" sldId="270"/>
            <ac:picMk id="16" creationId="{434C1B96-8A08-48CA-8D42-1A526E7AE563}"/>
          </ac:picMkLst>
        </pc:picChg>
      </pc:sldChg>
      <pc:sldChg chg="addSp delSp modSp add">
        <pc:chgData name="Phyllipe Lima" userId="afbdb2a7827722fd" providerId="LiveId" clId="{3E1EFF44-8607-4684-8A1E-725043F23008}" dt="2020-02-07T10:21:33.310" v="1106" actId="20577"/>
        <pc:sldMkLst>
          <pc:docMk/>
          <pc:sldMk cId="504254968" sldId="271"/>
        </pc:sldMkLst>
        <pc:spChg chg="mod">
          <ac:chgData name="Phyllipe Lima" userId="afbdb2a7827722fd" providerId="LiveId" clId="{3E1EFF44-8607-4684-8A1E-725043F23008}" dt="2020-02-07T10:19:21.284" v="739" actId="20577"/>
          <ac:spMkLst>
            <pc:docMk/>
            <pc:sldMk cId="504254968" sldId="271"/>
            <ac:spMk id="2" creationId="{00000000-0000-0000-0000-000000000000}"/>
          </ac:spMkLst>
        </pc:spChg>
        <pc:spChg chg="add del mod">
          <ac:chgData name="Phyllipe Lima" userId="afbdb2a7827722fd" providerId="LiveId" clId="{3E1EFF44-8607-4684-8A1E-725043F23008}" dt="2020-02-07T10:19:48.533" v="748" actId="478"/>
          <ac:spMkLst>
            <pc:docMk/>
            <pc:sldMk cId="504254968" sldId="271"/>
            <ac:spMk id="4" creationId="{081E054F-F138-49E9-B2DA-2CC2FF38AEB3}"/>
          </ac:spMkLst>
        </pc:spChg>
        <pc:spChg chg="add del mod">
          <ac:chgData name="Phyllipe Lima" userId="afbdb2a7827722fd" providerId="LiveId" clId="{3E1EFF44-8607-4684-8A1E-725043F23008}" dt="2020-02-07T10:19:41.754" v="746" actId="478"/>
          <ac:spMkLst>
            <pc:docMk/>
            <pc:sldMk cId="504254968" sldId="271"/>
            <ac:spMk id="9" creationId="{D24C64FA-F62E-4CA6-AE55-037AC7466673}"/>
          </ac:spMkLst>
        </pc:spChg>
        <pc:spChg chg="add mod">
          <ac:chgData name="Phyllipe Lima" userId="afbdb2a7827722fd" providerId="LiveId" clId="{3E1EFF44-8607-4684-8A1E-725043F23008}" dt="2020-02-07T10:21:33.310" v="1106" actId="20577"/>
          <ac:spMkLst>
            <pc:docMk/>
            <pc:sldMk cId="504254968" sldId="271"/>
            <ac:spMk id="11" creationId="{B4F582CA-24FA-4ACF-BD12-13DC2C1793D7}"/>
          </ac:spMkLst>
        </pc:spChg>
        <pc:picChg chg="del">
          <ac:chgData name="Phyllipe Lima" userId="afbdb2a7827722fd" providerId="LiveId" clId="{3E1EFF44-8607-4684-8A1E-725043F23008}" dt="2020-02-07T10:19:27.636" v="740" actId="478"/>
          <ac:picMkLst>
            <pc:docMk/>
            <pc:sldMk cId="504254968" sldId="271"/>
            <ac:picMk id="16" creationId="{434C1B96-8A08-48CA-8D42-1A526E7AE563}"/>
          </ac:picMkLst>
        </pc:picChg>
      </pc:sldChg>
      <pc:sldChg chg="del">
        <pc:chgData name="Phyllipe Lima" userId="afbdb2a7827722fd" providerId="LiveId" clId="{3E1EFF44-8607-4684-8A1E-725043F23008}" dt="2020-01-30T21:27:41.898" v="10" actId="47"/>
        <pc:sldMkLst>
          <pc:docMk/>
          <pc:sldMk cId="3986390276" sldId="271"/>
        </pc:sldMkLst>
      </pc:sldChg>
      <pc:sldChg chg="del">
        <pc:chgData name="Phyllipe Lima" userId="afbdb2a7827722fd" providerId="LiveId" clId="{3E1EFF44-8607-4684-8A1E-725043F23008}" dt="2020-01-30T21:27:42.020" v="11" actId="47"/>
        <pc:sldMkLst>
          <pc:docMk/>
          <pc:sldMk cId="451738443" sldId="272"/>
        </pc:sldMkLst>
      </pc:sldChg>
      <pc:sldChg chg="addSp delSp modSp add">
        <pc:chgData name="Phyllipe Lima" userId="afbdb2a7827722fd" providerId="LiveId" clId="{3E1EFF44-8607-4684-8A1E-725043F23008}" dt="2020-02-07T10:28:16.542" v="1483" actId="207"/>
        <pc:sldMkLst>
          <pc:docMk/>
          <pc:sldMk cId="1521340370" sldId="272"/>
        </pc:sldMkLst>
        <pc:spChg chg="add mod">
          <ac:chgData name="Phyllipe Lima" userId="afbdb2a7827722fd" providerId="LiveId" clId="{3E1EFF44-8607-4684-8A1E-725043F23008}" dt="2020-02-07T10:28:16.542" v="1483" actId="207"/>
          <ac:spMkLst>
            <pc:docMk/>
            <pc:sldMk cId="1521340370" sldId="272"/>
            <ac:spMk id="9" creationId="{2F92EDD3-3C84-4C36-A90F-64AAD75026DE}"/>
          </ac:spMkLst>
        </pc:spChg>
        <pc:spChg chg="add del mod">
          <ac:chgData name="Phyllipe Lima" userId="afbdb2a7827722fd" providerId="LiveId" clId="{3E1EFF44-8607-4684-8A1E-725043F23008}" dt="2020-02-07T10:24:55.433" v="1155" actId="478"/>
          <ac:spMkLst>
            <pc:docMk/>
            <pc:sldMk cId="1521340370" sldId="272"/>
            <ac:spMk id="11" creationId="{B4F582CA-24FA-4ACF-BD12-13DC2C1793D7}"/>
          </ac:spMkLst>
        </pc:spChg>
      </pc:sldChg>
      <pc:sldChg chg="addSp delSp modSp add">
        <pc:chgData name="Phyllipe Lima" userId="afbdb2a7827722fd" providerId="LiveId" clId="{3E1EFF44-8607-4684-8A1E-725043F23008}" dt="2020-02-07T10:30:35.719" v="1530" actId="1076"/>
        <pc:sldMkLst>
          <pc:docMk/>
          <pc:sldMk cId="1701185182" sldId="273"/>
        </pc:sldMkLst>
        <pc:spChg chg="mod">
          <ac:chgData name="Phyllipe Lima" userId="afbdb2a7827722fd" providerId="LiveId" clId="{3E1EFF44-8607-4684-8A1E-725043F23008}" dt="2020-02-07T10:30:24.029" v="1526" actId="20577"/>
          <ac:spMkLst>
            <pc:docMk/>
            <pc:sldMk cId="1701185182" sldId="273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28:59.891" v="1487" actId="478"/>
          <ac:spMkLst>
            <pc:docMk/>
            <pc:sldMk cId="1701185182" sldId="273"/>
            <ac:spMk id="9" creationId="{2F92EDD3-3C84-4C36-A90F-64AAD75026DE}"/>
          </ac:spMkLst>
        </pc:spChg>
        <pc:spChg chg="add mod">
          <ac:chgData name="Phyllipe Lima" userId="afbdb2a7827722fd" providerId="LiveId" clId="{3E1EFF44-8607-4684-8A1E-725043F23008}" dt="2020-02-07T10:30:28.160" v="1527" actId="1076"/>
          <ac:spMkLst>
            <pc:docMk/>
            <pc:sldMk cId="1701185182" sldId="273"/>
            <ac:spMk id="10" creationId="{2B510928-F819-46EF-A30F-0AD644B0D07F}"/>
          </ac:spMkLst>
        </pc:spChg>
        <pc:picChg chg="add mod">
          <ac:chgData name="Phyllipe Lima" userId="afbdb2a7827722fd" providerId="LiveId" clId="{3E1EFF44-8607-4684-8A1E-725043F23008}" dt="2020-02-07T10:30:35.719" v="1530" actId="1076"/>
          <ac:picMkLst>
            <pc:docMk/>
            <pc:sldMk cId="1701185182" sldId="273"/>
            <ac:picMk id="4098" creationId="{D490CC3F-7142-46C6-948B-91D773049747}"/>
          </ac:picMkLst>
        </pc:picChg>
      </pc:sldChg>
      <pc:sldChg chg="del">
        <pc:chgData name="Phyllipe Lima" userId="afbdb2a7827722fd" providerId="LiveId" clId="{3E1EFF44-8607-4684-8A1E-725043F23008}" dt="2020-01-30T21:27:42.142" v="12" actId="47"/>
        <pc:sldMkLst>
          <pc:docMk/>
          <pc:sldMk cId="2823578990" sldId="273"/>
        </pc:sldMkLst>
      </pc:sldChg>
      <pc:sldChg chg="del">
        <pc:chgData name="Phyllipe Lima" userId="afbdb2a7827722fd" providerId="LiveId" clId="{3E1EFF44-8607-4684-8A1E-725043F23008}" dt="2020-01-30T21:27:42.246" v="13" actId="47"/>
        <pc:sldMkLst>
          <pc:docMk/>
          <pc:sldMk cId="80793574" sldId="274"/>
        </pc:sldMkLst>
      </pc:sldChg>
      <pc:sldChg chg="delSp modSp add">
        <pc:chgData name="Phyllipe Lima" userId="afbdb2a7827722fd" providerId="LiveId" clId="{3E1EFF44-8607-4684-8A1E-725043F23008}" dt="2020-02-07T10:36:36.634" v="1892" actId="20577"/>
        <pc:sldMkLst>
          <pc:docMk/>
          <pc:sldMk cId="2299184995" sldId="274"/>
        </pc:sldMkLst>
        <pc:spChg chg="mod">
          <ac:chgData name="Phyllipe Lima" userId="afbdb2a7827722fd" providerId="LiveId" clId="{3E1EFF44-8607-4684-8A1E-725043F23008}" dt="2020-02-07T10:36:36.634" v="1892" actId="20577"/>
          <ac:spMkLst>
            <pc:docMk/>
            <pc:sldMk cId="2299184995" sldId="274"/>
            <ac:spMk id="10" creationId="{2B510928-F819-46EF-A30F-0AD644B0D07F}"/>
          </ac:spMkLst>
        </pc:spChg>
        <pc:picChg chg="del">
          <ac:chgData name="Phyllipe Lima" userId="afbdb2a7827722fd" providerId="LiveId" clId="{3E1EFF44-8607-4684-8A1E-725043F23008}" dt="2020-02-07T10:32:07.557" v="1532" actId="478"/>
          <ac:picMkLst>
            <pc:docMk/>
            <pc:sldMk cId="2299184995" sldId="274"/>
            <ac:picMk id="4098" creationId="{D490CC3F-7142-46C6-948B-91D773049747}"/>
          </ac:picMkLst>
        </pc:picChg>
      </pc:sldChg>
      <pc:sldChg chg="del">
        <pc:chgData name="Phyllipe Lima" userId="afbdb2a7827722fd" providerId="LiveId" clId="{3E1EFF44-8607-4684-8A1E-725043F23008}" dt="2020-01-30T21:27:42.658" v="16" actId="47"/>
        <pc:sldMkLst>
          <pc:docMk/>
          <pc:sldMk cId="625973866" sldId="275"/>
        </pc:sldMkLst>
      </pc:sldChg>
      <pc:sldChg chg="addSp delSp modSp add modAnim">
        <pc:chgData name="Phyllipe Lima" userId="afbdb2a7827722fd" providerId="LiveId" clId="{3E1EFF44-8607-4684-8A1E-725043F23008}" dt="2020-02-07T10:50:38.228" v="2265" actId="20577"/>
        <pc:sldMkLst>
          <pc:docMk/>
          <pc:sldMk cId="2061566248" sldId="275"/>
        </pc:sldMkLst>
        <pc:spChg chg="mod">
          <ac:chgData name="Phyllipe Lima" userId="afbdb2a7827722fd" providerId="LiveId" clId="{3E1EFF44-8607-4684-8A1E-725043F23008}" dt="2020-02-07T10:50:38.228" v="2265" actId="20577"/>
          <ac:spMkLst>
            <pc:docMk/>
            <pc:sldMk cId="2061566248" sldId="275"/>
            <ac:spMk id="2" creationId="{00000000-0000-0000-0000-000000000000}"/>
          </ac:spMkLst>
        </pc:spChg>
        <pc:spChg chg="add mod">
          <ac:chgData name="Phyllipe Lima" userId="afbdb2a7827722fd" providerId="LiveId" clId="{3E1EFF44-8607-4684-8A1E-725043F23008}" dt="2020-02-07T10:39:00.559" v="1977" actId="208"/>
          <ac:spMkLst>
            <pc:docMk/>
            <pc:sldMk cId="2061566248" sldId="275"/>
            <ac:spMk id="4" creationId="{D7F551AB-1CE4-4D41-84E3-EFFC82D45AE6}"/>
          </ac:spMkLst>
        </pc:spChg>
        <pc:spChg chg="del mod">
          <ac:chgData name="Phyllipe Lima" userId="afbdb2a7827722fd" providerId="LiveId" clId="{3E1EFF44-8607-4684-8A1E-725043F23008}" dt="2020-02-07T10:38:10.919" v="1972" actId="478"/>
          <ac:spMkLst>
            <pc:docMk/>
            <pc:sldMk cId="2061566248" sldId="275"/>
            <ac:spMk id="9" creationId="{2F92EDD3-3C84-4C36-A90F-64AAD75026DE}"/>
          </ac:spMkLst>
        </pc:spChg>
        <pc:spChg chg="add mod">
          <ac:chgData name="Phyllipe Lima" userId="afbdb2a7827722fd" providerId="LiveId" clId="{3E1EFF44-8607-4684-8A1E-725043F23008}" dt="2020-02-07T10:38:02.630" v="1971" actId="20577"/>
          <ac:spMkLst>
            <pc:docMk/>
            <pc:sldMk cId="2061566248" sldId="275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7T10:39:07.509" v="1979" actId="1076"/>
          <ac:spMkLst>
            <pc:docMk/>
            <pc:sldMk cId="2061566248" sldId="275"/>
            <ac:spMk id="11" creationId="{5F03E168-CCA6-4EFE-8D6E-040602E538FE}"/>
          </ac:spMkLst>
        </pc:spChg>
        <pc:picChg chg="add mod">
          <ac:chgData name="Phyllipe Lima" userId="afbdb2a7827722fd" providerId="LiveId" clId="{3E1EFF44-8607-4684-8A1E-725043F23008}" dt="2020-02-07T10:38:35.852" v="1974" actId="1076"/>
          <ac:picMkLst>
            <pc:docMk/>
            <pc:sldMk cId="2061566248" sldId="275"/>
            <ac:picMk id="3" creationId="{0A5732C4-781F-400D-8415-D3E4125D0A1A}"/>
          </ac:picMkLst>
        </pc:picChg>
      </pc:sldChg>
      <pc:sldChg chg="del">
        <pc:chgData name="Phyllipe Lima" userId="afbdb2a7827722fd" providerId="LiveId" clId="{3E1EFF44-8607-4684-8A1E-725043F23008}" dt="2020-01-30T21:27:42.383" v="14" actId="47"/>
        <pc:sldMkLst>
          <pc:docMk/>
          <pc:sldMk cId="1703856576" sldId="276"/>
        </pc:sldMkLst>
      </pc:sldChg>
      <pc:sldChg chg="addSp delSp modSp add delAnim">
        <pc:chgData name="Phyllipe Lima" userId="afbdb2a7827722fd" providerId="LiveId" clId="{3E1EFF44-8607-4684-8A1E-725043F23008}" dt="2020-02-07T10:51:10.432" v="2269"/>
        <pc:sldMkLst>
          <pc:docMk/>
          <pc:sldMk cId="3912412744" sldId="276"/>
        </pc:sldMkLst>
        <pc:spChg chg="mod">
          <ac:chgData name="Phyllipe Lima" userId="afbdb2a7827722fd" providerId="LiveId" clId="{3E1EFF44-8607-4684-8A1E-725043F23008}" dt="2020-02-07T10:41:40.839" v="2032" actId="20577"/>
          <ac:spMkLst>
            <pc:docMk/>
            <pc:sldMk cId="3912412744" sldId="276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43:40.502" v="2051" actId="478"/>
          <ac:spMkLst>
            <pc:docMk/>
            <pc:sldMk cId="3912412744" sldId="276"/>
            <ac:spMk id="4" creationId="{D7F551AB-1CE4-4D41-84E3-EFFC82D45AE6}"/>
          </ac:spMkLst>
        </pc:spChg>
        <pc:spChg chg="mod">
          <ac:chgData name="Phyllipe Lima" userId="afbdb2a7827722fd" providerId="LiveId" clId="{3E1EFF44-8607-4684-8A1E-725043F23008}" dt="2020-02-07T10:43:58.040" v="2097" actId="20577"/>
          <ac:spMkLst>
            <pc:docMk/>
            <pc:sldMk cId="3912412744" sldId="276"/>
            <ac:spMk id="10" creationId="{96222E76-B838-4B22-B645-303D24D47126}"/>
          </ac:spMkLst>
        </pc:spChg>
        <pc:spChg chg="del">
          <ac:chgData name="Phyllipe Lima" userId="afbdb2a7827722fd" providerId="LiveId" clId="{3E1EFF44-8607-4684-8A1E-725043F23008}" dt="2020-02-07T10:43:41.134" v="2052" actId="478"/>
          <ac:spMkLst>
            <pc:docMk/>
            <pc:sldMk cId="3912412744" sldId="276"/>
            <ac:spMk id="11" creationId="{5F03E168-CCA6-4EFE-8D6E-040602E538FE}"/>
          </ac:spMkLst>
        </pc:spChg>
        <pc:spChg chg="add mod">
          <ac:chgData name="Phyllipe Lima" userId="afbdb2a7827722fd" providerId="LiveId" clId="{3E1EFF44-8607-4684-8A1E-725043F23008}" dt="2020-02-07T10:47:44.728" v="2168" actId="14100"/>
          <ac:spMkLst>
            <pc:docMk/>
            <pc:sldMk cId="3912412744" sldId="276"/>
            <ac:spMk id="12" creationId="{C54A1486-B2D3-40C4-B493-E53BAC8644CA}"/>
          </ac:spMkLst>
        </pc:spChg>
        <pc:spChg chg="add mod">
          <ac:chgData name="Phyllipe Lima" userId="afbdb2a7827722fd" providerId="LiveId" clId="{3E1EFF44-8607-4684-8A1E-725043F23008}" dt="2020-02-07T10:49:07.253" v="2238" actId="207"/>
          <ac:spMkLst>
            <pc:docMk/>
            <pc:sldMk cId="3912412744" sldId="276"/>
            <ac:spMk id="13" creationId="{8924A411-9BC3-4B2B-BD14-011C36DCE1D1}"/>
          </ac:spMkLst>
        </pc:spChg>
        <pc:spChg chg="add del">
          <ac:chgData name="Phyllipe Lima" userId="afbdb2a7827722fd" providerId="LiveId" clId="{3E1EFF44-8607-4684-8A1E-725043F23008}" dt="2020-02-07T10:51:10.432" v="2269"/>
          <ac:spMkLst>
            <pc:docMk/>
            <pc:sldMk cId="3912412744" sldId="276"/>
            <ac:spMk id="14" creationId="{A097ABD2-09A5-48ED-829C-C30E78F3EAFC}"/>
          </ac:spMkLst>
        </pc:spChg>
        <pc:picChg chg="del">
          <ac:chgData name="Phyllipe Lima" userId="afbdb2a7827722fd" providerId="LiveId" clId="{3E1EFF44-8607-4684-8A1E-725043F23008}" dt="2020-02-07T10:43:41.700" v="2053" actId="478"/>
          <ac:picMkLst>
            <pc:docMk/>
            <pc:sldMk cId="3912412744" sldId="276"/>
            <ac:picMk id="3" creationId="{0A5732C4-781F-400D-8415-D3E4125D0A1A}"/>
          </ac:picMkLst>
        </pc:picChg>
        <pc:picChg chg="add del mod modCrop">
          <ac:chgData name="Phyllipe Lima" userId="afbdb2a7827722fd" providerId="LiveId" clId="{3E1EFF44-8607-4684-8A1E-725043F23008}" dt="2020-02-07T10:46:31.266" v="2101" actId="478"/>
          <ac:picMkLst>
            <pc:docMk/>
            <pc:sldMk cId="3912412744" sldId="276"/>
            <ac:picMk id="9" creationId="{FEF1CA3B-E9C9-48D7-8126-00E8CCA15954}"/>
          </ac:picMkLst>
        </pc:picChg>
      </pc:sldChg>
      <pc:sldChg chg="del">
        <pc:chgData name="Phyllipe Lima" userId="afbdb2a7827722fd" providerId="LiveId" clId="{3E1EFF44-8607-4684-8A1E-725043F23008}" dt="2020-01-30T21:27:42.531" v="15" actId="47"/>
        <pc:sldMkLst>
          <pc:docMk/>
          <pc:sldMk cId="1349803393" sldId="277"/>
        </pc:sldMkLst>
      </pc:sldChg>
      <pc:sldChg chg="delSp modSp add delAnim">
        <pc:chgData name="Phyllipe Lima" userId="afbdb2a7827722fd" providerId="LiveId" clId="{3E1EFF44-8607-4684-8A1E-725043F23008}" dt="2020-02-07T10:50:41.343" v="2266" actId="20577"/>
        <pc:sldMkLst>
          <pc:docMk/>
          <pc:sldMk cId="1476832011" sldId="277"/>
        </pc:sldMkLst>
        <pc:spChg chg="mod">
          <ac:chgData name="Phyllipe Lima" userId="afbdb2a7827722fd" providerId="LiveId" clId="{3E1EFF44-8607-4684-8A1E-725043F23008}" dt="2020-02-07T10:50:41.343" v="2266" actId="20577"/>
          <ac:spMkLst>
            <pc:docMk/>
            <pc:sldMk cId="1476832011" sldId="277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41:58.533" v="2034" actId="478"/>
          <ac:spMkLst>
            <pc:docMk/>
            <pc:sldMk cId="1476832011" sldId="277"/>
            <ac:spMk id="4" creationId="{D7F551AB-1CE4-4D41-84E3-EFFC82D45AE6}"/>
          </ac:spMkLst>
        </pc:spChg>
      </pc:sldChg>
      <pc:sldChg chg="delSp modSp add delAnim">
        <pc:chgData name="Phyllipe Lima" userId="afbdb2a7827722fd" providerId="LiveId" clId="{3E1EFF44-8607-4684-8A1E-725043F23008}" dt="2020-02-07T10:51:24.559" v="2270" actId="20577"/>
        <pc:sldMkLst>
          <pc:docMk/>
          <pc:sldMk cId="900619597" sldId="278"/>
        </pc:sldMkLst>
        <pc:spChg chg="mod">
          <ac:chgData name="Phyllipe Lima" userId="afbdb2a7827722fd" providerId="LiveId" clId="{3E1EFF44-8607-4684-8A1E-725043F23008}" dt="2020-02-07T10:51:24.559" v="2270" actId="20577"/>
          <ac:spMkLst>
            <pc:docMk/>
            <pc:sldMk cId="900619597" sldId="278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42:04.510" v="2036" actId="478"/>
          <ac:spMkLst>
            <pc:docMk/>
            <pc:sldMk cId="900619597" sldId="278"/>
            <ac:spMk id="11" creationId="{5F03E168-CCA6-4EFE-8D6E-040602E538FE}"/>
          </ac:spMkLst>
        </pc:spChg>
      </pc:sldChg>
      <pc:sldChg chg="del">
        <pc:chgData name="Phyllipe Lima" userId="afbdb2a7827722fd" providerId="LiveId" clId="{3E1EFF44-8607-4684-8A1E-725043F23008}" dt="2020-01-30T21:27:42.904" v="18" actId="47"/>
        <pc:sldMkLst>
          <pc:docMk/>
          <pc:sldMk cId="2081309303" sldId="278"/>
        </pc:sldMkLst>
      </pc:sldChg>
      <pc:sldChg chg="addSp delSp modSp add modAnim">
        <pc:chgData name="Phyllipe Lima" userId="afbdb2a7827722fd" providerId="LiveId" clId="{3E1EFF44-8607-4684-8A1E-725043F23008}" dt="2020-02-07T10:54:39.757" v="2433" actId="14100"/>
        <pc:sldMkLst>
          <pc:docMk/>
          <pc:sldMk cId="1360485360" sldId="279"/>
        </pc:sldMkLst>
        <pc:spChg chg="mod">
          <ac:chgData name="Phyllipe Lima" userId="afbdb2a7827722fd" providerId="LiveId" clId="{3E1EFF44-8607-4684-8A1E-725043F23008}" dt="2020-02-07T10:51:44.275" v="2285" actId="20577"/>
          <ac:spMkLst>
            <pc:docMk/>
            <pc:sldMk cId="1360485360" sldId="279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10:53:40.974" v="2421" actId="1076"/>
          <ac:spMkLst>
            <pc:docMk/>
            <pc:sldMk cId="1360485360" sldId="279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7T10:54:28.357" v="2429" actId="14100"/>
          <ac:spMkLst>
            <pc:docMk/>
            <pc:sldMk cId="1360485360" sldId="279"/>
            <ac:spMk id="11" creationId="{23478A85-52FA-482C-9C65-C3397920BE1C}"/>
          </ac:spMkLst>
        </pc:spChg>
        <pc:spChg chg="del">
          <ac:chgData name="Phyllipe Lima" userId="afbdb2a7827722fd" providerId="LiveId" clId="{3E1EFF44-8607-4684-8A1E-725043F23008}" dt="2020-02-07T10:52:11.340" v="2361" actId="478"/>
          <ac:spMkLst>
            <pc:docMk/>
            <pc:sldMk cId="1360485360" sldId="279"/>
            <ac:spMk id="12" creationId="{C54A1486-B2D3-40C4-B493-E53BAC8644CA}"/>
          </ac:spMkLst>
        </pc:spChg>
        <pc:spChg chg="add del mod">
          <ac:chgData name="Phyllipe Lima" userId="afbdb2a7827722fd" providerId="LiveId" clId="{3E1EFF44-8607-4684-8A1E-725043F23008}" dt="2020-02-07T10:53:56.400" v="2425" actId="403"/>
          <ac:spMkLst>
            <pc:docMk/>
            <pc:sldMk cId="1360485360" sldId="279"/>
            <ac:spMk id="13" creationId="{8924A411-9BC3-4B2B-BD14-011C36DCE1D1}"/>
          </ac:spMkLst>
        </pc:spChg>
        <pc:spChg chg="add mod">
          <ac:chgData name="Phyllipe Lima" userId="afbdb2a7827722fd" providerId="LiveId" clId="{3E1EFF44-8607-4684-8A1E-725043F23008}" dt="2020-02-07T10:54:39.757" v="2433" actId="14100"/>
          <ac:spMkLst>
            <pc:docMk/>
            <pc:sldMk cId="1360485360" sldId="279"/>
            <ac:spMk id="14" creationId="{0207F720-2924-41D3-BFC9-9479945F329E}"/>
          </ac:spMkLst>
        </pc:spChg>
        <pc:picChg chg="add mod">
          <ac:chgData name="Phyllipe Lima" userId="afbdb2a7827722fd" providerId="LiveId" clId="{3E1EFF44-8607-4684-8A1E-725043F23008}" dt="2020-02-07T10:54:03.101" v="2426" actId="1076"/>
          <ac:picMkLst>
            <pc:docMk/>
            <pc:sldMk cId="1360485360" sldId="279"/>
            <ac:picMk id="3" creationId="{08B388A9-A71E-40B3-B0EB-18834E61A4D5}"/>
          </ac:picMkLst>
        </pc:picChg>
      </pc:sldChg>
      <pc:sldChg chg="del">
        <pc:chgData name="Phyllipe Lima" userId="afbdb2a7827722fd" providerId="LiveId" clId="{3E1EFF44-8607-4684-8A1E-725043F23008}" dt="2020-01-30T21:27:42.780" v="17" actId="47"/>
        <pc:sldMkLst>
          <pc:docMk/>
          <pc:sldMk cId="1681685702" sldId="279"/>
        </pc:sldMkLst>
      </pc:sldChg>
      <pc:sldChg chg="del">
        <pc:chgData name="Phyllipe Lima" userId="afbdb2a7827722fd" providerId="LiveId" clId="{3E1EFF44-8607-4684-8A1E-725043F23008}" dt="2020-01-30T21:27:43.164" v="20" actId="47"/>
        <pc:sldMkLst>
          <pc:docMk/>
          <pc:sldMk cId="3343682325" sldId="280"/>
        </pc:sldMkLst>
      </pc:sldChg>
      <pc:sldChg chg="delSp add delAnim">
        <pc:chgData name="Phyllipe Lima" userId="afbdb2a7827722fd" providerId="LiveId" clId="{3E1EFF44-8607-4684-8A1E-725043F23008}" dt="2020-02-07T10:54:56.555" v="2435" actId="478"/>
        <pc:sldMkLst>
          <pc:docMk/>
          <pc:sldMk cId="4101338575" sldId="280"/>
        </pc:sldMkLst>
        <pc:spChg chg="del">
          <ac:chgData name="Phyllipe Lima" userId="afbdb2a7827722fd" providerId="LiveId" clId="{3E1EFF44-8607-4684-8A1E-725043F23008}" dt="2020-02-07T10:54:56.555" v="2435" actId="478"/>
          <ac:spMkLst>
            <pc:docMk/>
            <pc:sldMk cId="4101338575" sldId="280"/>
            <ac:spMk id="11" creationId="{23478A85-52FA-482C-9C65-C3397920BE1C}"/>
          </ac:spMkLst>
        </pc:spChg>
      </pc:sldChg>
      <pc:sldChg chg="addSp delSp modSp add delAnim modAnim">
        <pc:chgData name="Phyllipe Lima" userId="afbdb2a7827722fd" providerId="LiveId" clId="{3E1EFF44-8607-4684-8A1E-725043F23008}" dt="2020-02-07T11:17:04.188" v="2851" actId="1076"/>
        <pc:sldMkLst>
          <pc:docMk/>
          <pc:sldMk cId="3044436789" sldId="281"/>
        </pc:sldMkLst>
        <pc:spChg chg="mod">
          <ac:chgData name="Phyllipe Lima" userId="afbdb2a7827722fd" providerId="LiveId" clId="{3E1EFF44-8607-4684-8A1E-725043F23008}" dt="2020-02-07T10:59:00.434" v="2444" actId="20577"/>
          <ac:spMkLst>
            <pc:docMk/>
            <pc:sldMk cId="3044436789" sldId="281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10:59:48.392" v="2539" actId="20577"/>
          <ac:spMkLst>
            <pc:docMk/>
            <pc:sldMk cId="3044436789" sldId="281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7T11:16:57.844" v="2847" actId="1076"/>
          <ac:spMkLst>
            <pc:docMk/>
            <pc:sldMk cId="3044436789" sldId="281"/>
            <ac:spMk id="12" creationId="{3A61FFE9-F183-43E1-877F-0C330E7DFC43}"/>
          </ac:spMkLst>
        </pc:spChg>
        <pc:spChg chg="del mod">
          <ac:chgData name="Phyllipe Lima" userId="afbdb2a7827722fd" providerId="LiveId" clId="{3E1EFF44-8607-4684-8A1E-725043F23008}" dt="2020-02-07T11:16:17.311" v="2842" actId="478"/>
          <ac:spMkLst>
            <pc:docMk/>
            <pc:sldMk cId="3044436789" sldId="281"/>
            <ac:spMk id="13" creationId="{8924A411-9BC3-4B2B-BD14-011C36DCE1D1}"/>
          </ac:spMkLst>
        </pc:spChg>
        <pc:spChg chg="del">
          <ac:chgData name="Phyllipe Lima" userId="afbdb2a7827722fd" providerId="LiveId" clId="{3E1EFF44-8607-4684-8A1E-725043F23008}" dt="2020-02-07T10:55:06.808" v="2437" actId="478"/>
          <ac:spMkLst>
            <pc:docMk/>
            <pc:sldMk cId="3044436789" sldId="281"/>
            <ac:spMk id="14" creationId="{0207F720-2924-41D3-BFC9-9479945F329E}"/>
          </ac:spMkLst>
        </pc:spChg>
        <pc:spChg chg="add mod">
          <ac:chgData name="Phyllipe Lima" userId="afbdb2a7827722fd" providerId="LiveId" clId="{3E1EFF44-8607-4684-8A1E-725043F23008}" dt="2020-02-07T11:17:00.804" v="2849" actId="1076"/>
          <ac:spMkLst>
            <pc:docMk/>
            <pc:sldMk cId="3044436789" sldId="281"/>
            <ac:spMk id="15" creationId="{FD2CA97B-EB13-427C-9C98-1D0C3F8AED9F}"/>
          </ac:spMkLst>
        </pc:spChg>
        <pc:spChg chg="add mod">
          <ac:chgData name="Phyllipe Lima" userId="afbdb2a7827722fd" providerId="LiveId" clId="{3E1EFF44-8607-4684-8A1E-725043F23008}" dt="2020-02-07T11:17:04.188" v="2851" actId="1076"/>
          <ac:spMkLst>
            <pc:docMk/>
            <pc:sldMk cId="3044436789" sldId="281"/>
            <ac:spMk id="16" creationId="{128ED8DD-6D69-4737-AF5F-3AD8052D21D8}"/>
          </ac:spMkLst>
        </pc:spChg>
        <pc:picChg chg="del">
          <ac:chgData name="Phyllipe Lima" userId="afbdb2a7827722fd" providerId="LiveId" clId="{3E1EFF44-8607-4684-8A1E-725043F23008}" dt="2020-02-07T11:00:29.727" v="2540" actId="478"/>
          <ac:picMkLst>
            <pc:docMk/>
            <pc:sldMk cId="3044436789" sldId="281"/>
            <ac:picMk id="3" creationId="{08B388A9-A71E-40B3-B0EB-18834E61A4D5}"/>
          </ac:picMkLst>
        </pc:picChg>
        <pc:picChg chg="add mod">
          <ac:chgData name="Phyllipe Lima" userId="afbdb2a7827722fd" providerId="LiveId" clId="{3E1EFF44-8607-4684-8A1E-725043F23008}" dt="2020-02-07T11:16:29.643" v="2845" actId="1076"/>
          <ac:picMkLst>
            <pc:docMk/>
            <pc:sldMk cId="3044436789" sldId="281"/>
            <ac:picMk id="4" creationId="{8D1C6460-C3D8-41C4-9E0E-0B76579CEA34}"/>
          </ac:picMkLst>
        </pc:picChg>
      </pc:sldChg>
      <pc:sldChg chg="del">
        <pc:chgData name="Phyllipe Lima" userId="afbdb2a7827722fd" providerId="LiveId" clId="{3E1EFF44-8607-4684-8A1E-725043F23008}" dt="2020-01-30T21:27:43.036" v="19" actId="47"/>
        <pc:sldMkLst>
          <pc:docMk/>
          <pc:sldMk cId="3916945433" sldId="281"/>
        </pc:sldMkLst>
      </pc:sldChg>
      <pc:sldChg chg="del">
        <pc:chgData name="Phyllipe Lima" userId="afbdb2a7827722fd" providerId="LiveId" clId="{3E1EFF44-8607-4684-8A1E-725043F23008}" dt="2020-01-30T21:27:43.322" v="21" actId="47"/>
        <pc:sldMkLst>
          <pc:docMk/>
          <pc:sldMk cId="2060609831" sldId="282"/>
        </pc:sldMkLst>
      </pc:sldChg>
      <pc:sldChg chg="delSp add delAnim">
        <pc:chgData name="Phyllipe Lima" userId="afbdb2a7827722fd" providerId="LiveId" clId="{3E1EFF44-8607-4684-8A1E-725043F23008}" dt="2020-02-07T11:17:13.713" v="2853" actId="478"/>
        <pc:sldMkLst>
          <pc:docMk/>
          <pc:sldMk cId="2268395916" sldId="282"/>
        </pc:sldMkLst>
        <pc:spChg chg="del">
          <ac:chgData name="Phyllipe Lima" userId="afbdb2a7827722fd" providerId="LiveId" clId="{3E1EFF44-8607-4684-8A1E-725043F23008}" dt="2020-02-07T11:17:13.713" v="2853" actId="478"/>
          <ac:spMkLst>
            <pc:docMk/>
            <pc:sldMk cId="2268395916" sldId="282"/>
            <ac:spMk id="12" creationId="{3A61FFE9-F183-43E1-877F-0C330E7DFC43}"/>
          </ac:spMkLst>
        </pc:spChg>
      </pc:sldChg>
      <pc:sldChg chg="delSp add delAnim">
        <pc:chgData name="Phyllipe Lima" userId="afbdb2a7827722fd" providerId="LiveId" clId="{3E1EFF44-8607-4684-8A1E-725043F23008}" dt="2020-02-07T11:17:18.772" v="2855" actId="478"/>
        <pc:sldMkLst>
          <pc:docMk/>
          <pc:sldMk cId="363290423" sldId="283"/>
        </pc:sldMkLst>
        <pc:spChg chg="del">
          <ac:chgData name="Phyllipe Lima" userId="afbdb2a7827722fd" providerId="LiveId" clId="{3E1EFF44-8607-4684-8A1E-725043F23008}" dt="2020-02-07T11:17:18.772" v="2855" actId="478"/>
          <ac:spMkLst>
            <pc:docMk/>
            <pc:sldMk cId="363290423" sldId="283"/>
            <ac:spMk id="15" creationId="{FD2CA97B-EB13-427C-9C98-1D0C3F8AED9F}"/>
          </ac:spMkLst>
        </pc:spChg>
      </pc:sldChg>
      <pc:sldChg chg="del">
        <pc:chgData name="Phyllipe Lima" userId="afbdb2a7827722fd" providerId="LiveId" clId="{3E1EFF44-8607-4684-8A1E-725043F23008}" dt="2020-01-30T21:27:43.452" v="22" actId="47"/>
        <pc:sldMkLst>
          <pc:docMk/>
          <pc:sldMk cId="1912724735" sldId="283"/>
        </pc:sldMkLst>
      </pc:sldChg>
      <pc:sldChg chg="delSp add delAnim">
        <pc:chgData name="Phyllipe Lima" userId="afbdb2a7827722fd" providerId="LiveId" clId="{3E1EFF44-8607-4684-8A1E-725043F23008}" dt="2020-02-07T11:17:23.932" v="2857" actId="478"/>
        <pc:sldMkLst>
          <pc:docMk/>
          <pc:sldMk cId="310157646" sldId="284"/>
        </pc:sldMkLst>
        <pc:spChg chg="del">
          <ac:chgData name="Phyllipe Lima" userId="afbdb2a7827722fd" providerId="LiveId" clId="{3E1EFF44-8607-4684-8A1E-725043F23008}" dt="2020-02-07T11:17:23.932" v="2857" actId="478"/>
          <ac:spMkLst>
            <pc:docMk/>
            <pc:sldMk cId="310157646" sldId="284"/>
            <ac:spMk id="16" creationId="{128ED8DD-6D69-4737-AF5F-3AD8052D21D8}"/>
          </ac:spMkLst>
        </pc:spChg>
      </pc:sldChg>
      <pc:sldChg chg="del">
        <pc:chgData name="Phyllipe Lima" userId="afbdb2a7827722fd" providerId="LiveId" clId="{3E1EFF44-8607-4684-8A1E-725043F23008}" dt="2020-01-30T21:27:43.584" v="23" actId="47"/>
        <pc:sldMkLst>
          <pc:docMk/>
          <pc:sldMk cId="4095517561" sldId="284"/>
        </pc:sldMkLst>
      </pc:sldChg>
      <pc:sldChg chg="del">
        <pc:chgData name="Phyllipe Lima" userId="afbdb2a7827722fd" providerId="LiveId" clId="{3E1EFF44-8607-4684-8A1E-725043F23008}" dt="2020-01-30T21:27:43.710" v="24" actId="47"/>
        <pc:sldMkLst>
          <pc:docMk/>
          <pc:sldMk cId="968131793" sldId="285"/>
        </pc:sldMkLst>
      </pc:sldChg>
      <pc:sldChg chg="modSp add">
        <pc:chgData name="Phyllipe Lima" userId="afbdb2a7827722fd" providerId="LiveId" clId="{3E1EFF44-8607-4684-8A1E-725043F23008}" dt="2020-02-07T11:18:00.937" v="2863" actId="20577"/>
        <pc:sldMkLst>
          <pc:docMk/>
          <pc:sldMk cId="1834044315" sldId="285"/>
        </pc:sldMkLst>
        <pc:spChg chg="mod">
          <ac:chgData name="Phyllipe Lima" userId="afbdb2a7827722fd" providerId="LiveId" clId="{3E1EFF44-8607-4684-8A1E-725043F23008}" dt="2020-02-07T11:17:52.160" v="2860" actId="20577"/>
          <ac:spMkLst>
            <pc:docMk/>
            <pc:sldMk cId="1834044315" sldId="285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11:18:00.937" v="2863" actId="20577"/>
          <ac:spMkLst>
            <pc:docMk/>
            <pc:sldMk cId="1834044315" sldId="285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3.992" v="26" actId="47"/>
        <pc:sldMkLst>
          <pc:docMk/>
          <pc:sldMk cId="11908805" sldId="286"/>
        </pc:sldMkLst>
      </pc:sldChg>
      <pc:sldChg chg="modSp add">
        <pc:chgData name="Phyllipe Lima" userId="afbdb2a7827722fd" providerId="LiveId" clId="{3E1EFF44-8607-4684-8A1E-725043F23008}" dt="2020-02-09T21:53:12.340" v="3158" actId="20577"/>
        <pc:sldMkLst>
          <pc:docMk/>
          <pc:sldMk cId="4197074197" sldId="286"/>
        </pc:sldMkLst>
        <pc:spChg chg="mod">
          <ac:chgData name="Phyllipe Lima" userId="afbdb2a7827722fd" providerId="LiveId" clId="{3E1EFF44-8607-4684-8A1E-725043F23008}" dt="2020-02-07T11:52:39.938" v="3146" actId="20577"/>
          <ac:spMkLst>
            <pc:docMk/>
            <pc:sldMk cId="4197074197" sldId="286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1:53:12.340" v="3158" actId="20577"/>
          <ac:spMkLst>
            <pc:docMk/>
            <pc:sldMk cId="4197074197" sldId="286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4.127" v="27" actId="47"/>
        <pc:sldMkLst>
          <pc:docMk/>
          <pc:sldMk cId="336836915" sldId="287"/>
        </pc:sldMkLst>
      </pc:sldChg>
      <pc:sldChg chg="addSp modSp modAnim">
        <pc:chgData name="Phyllipe Lima" userId="afbdb2a7827722fd" providerId="LiveId" clId="{3E1EFF44-8607-4684-8A1E-725043F23008}" dt="2020-02-09T22:35:52.389" v="3679"/>
        <pc:sldMkLst>
          <pc:docMk/>
          <pc:sldMk cId="2390170882" sldId="287"/>
        </pc:sldMkLst>
        <pc:spChg chg="mod">
          <ac:chgData name="Phyllipe Lima" userId="afbdb2a7827722fd" providerId="LiveId" clId="{3E1EFF44-8607-4684-8A1E-725043F23008}" dt="2020-02-09T22:20:04.273" v="3675" actId="20577"/>
          <ac:spMkLst>
            <pc:docMk/>
            <pc:sldMk cId="2390170882" sldId="287"/>
            <ac:spMk id="2" creationId="{00000000-0000-0000-0000-000000000000}"/>
          </ac:spMkLst>
        </pc:spChg>
        <pc:spChg chg="add mod">
          <ac:chgData name="Phyllipe Lima" userId="afbdb2a7827722fd" providerId="LiveId" clId="{3E1EFF44-8607-4684-8A1E-725043F23008}" dt="2020-02-09T22:35:44.140" v="3678" actId="403"/>
          <ac:spMkLst>
            <pc:docMk/>
            <pc:sldMk cId="2390170882" sldId="287"/>
            <ac:spMk id="9" creationId="{B476ED1F-D95B-470D-8C44-EC257D84CB17}"/>
          </ac:spMkLst>
        </pc:spChg>
        <pc:spChg chg="mod">
          <ac:chgData name="Phyllipe Lima" userId="afbdb2a7827722fd" providerId="LiveId" clId="{3E1EFF44-8607-4684-8A1E-725043F23008}" dt="2020-02-09T22:19:57.286" v="3673" actId="1076"/>
          <ac:spMkLst>
            <pc:docMk/>
            <pc:sldMk cId="2390170882" sldId="287"/>
            <ac:spMk id="10" creationId="{96222E76-B838-4B22-B645-303D24D47126}"/>
          </ac:spMkLst>
        </pc:spChg>
      </pc:sldChg>
      <pc:sldChg chg="modSp">
        <pc:chgData name="Phyllipe Lima" userId="afbdb2a7827722fd" providerId="LiveId" clId="{3E1EFF44-8607-4684-8A1E-725043F23008}" dt="2020-02-09T21:56:20.351" v="3302" actId="20577"/>
        <pc:sldMkLst>
          <pc:docMk/>
          <pc:sldMk cId="89556030" sldId="288"/>
        </pc:sldMkLst>
        <pc:spChg chg="mod">
          <ac:chgData name="Phyllipe Lima" userId="afbdb2a7827722fd" providerId="LiveId" clId="{3E1EFF44-8607-4684-8A1E-725043F23008}" dt="2020-02-09T21:56:20.351" v="3302" actId="20577"/>
          <ac:spMkLst>
            <pc:docMk/>
            <pc:sldMk cId="89556030" sldId="288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415" v="29" actId="47"/>
        <pc:sldMkLst>
          <pc:docMk/>
          <pc:sldMk cId="1914554711" sldId="288"/>
        </pc:sldMkLst>
      </pc:sldChg>
      <pc:sldChg chg="modSp">
        <pc:chgData name="Phyllipe Lima" userId="afbdb2a7827722fd" providerId="LiveId" clId="{3E1EFF44-8607-4684-8A1E-725043F23008}" dt="2020-02-09T21:59:15.758" v="3598" actId="20577"/>
        <pc:sldMkLst>
          <pc:docMk/>
          <pc:sldMk cId="1555508947" sldId="289"/>
        </pc:sldMkLst>
        <pc:spChg chg="mod">
          <ac:chgData name="Phyllipe Lima" userId="afbdb2a7827722fd" providerId="LiveId" clId="{3E1EFF44-8607-4684-8A1E-725043F23008}" dt="2020-02-09T21:59:15.758" v="3598" actId="20577"/>
          <ac:spMkLst>
            <pc:docMk/>
            <pc:sldMk cId="1555508947" sldId="289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4.544" v="30" actId="47"/>
        <pc:sldMkLst>
          <pc:docMk/>
          <pc:sldMk cId="1634372044" sldId="289"/>
        </pc:sldMkLst>
      </pc:sldChg>
      <pc:sldChg chg="addSp modSp add modAnim">
        <pc:chgData name="Phyllipe Lima" userId="afbdb2a7827722fd" providerId="LiveId" clId="{3E1EFF44-8607-4684-8A1E-725043F23008}" dt="2020-02-09T22:43:31.749" v="4010"/>
        <pc:sldMkLst>
          <pc:docMk/>
          <pc:sldMk cId="2512761923" sldId="290"/>
        </pc:sldMkLst>
        <pc:spChg chg="mod">
          <ac:chgData name="Phyllipe Lima" userId="afbdb2a7827722fd" providerId="LiveId" clId="{3E1EFF44-8607-4684-8A1E-725043F23008}" dt="2020-02-09T22:42:03.371" v="3978" actId="14100"/>
          <ac:spMkLst>
            <pc:docMk/>
            <pc:sldMk cId="2512761923" sldId="290"/>
            <ac:spMk id="2" creationId="{00000000-0000-0000-0000-000000000000}"/>
          </ac:spMkLst>
        </pc:spChg>
        <pc:spChg chg="add mod">
          <ac:chgData name="Phyllipe Lima" userId="afbdb2a7827722fd" providerId="LiveId" clId="{3E1EFF44-8607-4684-8A1E-725043F23008}" dt="2020-02-09T22:36:48.543" v="3693" actId="20577"/>
          <ac:spMkLst>
            <pc:docMk/>
            <pc:sldMk cId="2512761923" sldId="290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2:43:20.053" v="4007" actId="207"/>
          <ac:spMkLst>
            <pc:docMk/>
            <pc:sldMk cId="2512761923" sldId="290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693" v="31" actId="47"/>
        <pc:sldMkLst>
          <pc:docMk/>
          <pc:sldMk cId="3491552607" sldId="290"/>
        </pc:sldMkLst>
      </pc:sldChg>
      <pc:sldChg chg="add del">
        <pc:chgData name="Phyllipe Lima" userId="afbdb2a7827722fd" providerId="LiveId" clId="{3E1EFF44-8607-4684-8A1E-725043F23008}" dt="2020-02-09T21:59:39.054" v="3600" actId="47"/>
        <pc:sldMkLst>
          <pc:docMk/>
          <pc:sldMk cId="3566708846" sldId="290"/>
        </pc:sldMkLst>
      </pc:sldChg>
      <pc:sldChg chg="delSp modSp add modAnim">
        <pc:chgData name="Phyllipe Lima" userId="afbdb2a7827722fd" providerId="LiveId" clId="{3E1EFF44-8607-4684-8A1E-725043F23008}" dt="2020-02-09T22:53:06.164" v="4487" actId="207"/>
        <pc:sldMkLst>
          <pc:docMk/>
          <pc:sldMk cId="1951767344" sldId="291"/>
        </pc:sldMkLst>
        <pc:spChg chg="mod">
          <ac:chgData name="Phyllipe Lima" userId="afbdb2a7827722fd" providerId="LiveId" clId="{3E1EFF44-8607-4684-8A1E-725043F23008}" dt="2020-02-09T22:53:06.164" v="4487" actId="207"/>
          <ac:spMkLst>
            <pc:docMk/>
            <pc:sldMk cId="1951767344" sldId="291"/>
            <ac:spMk id="9" creationId="{4011D698-1C24-45F7-A698-D301A2124914}"/>
          </ac:spMkLst>
        </pc:spChg>
        <pc:spChg chg="del">
          <ac:chgData name="Phyllipe Lima" userId="afbdb2a7827722fd" providerId="LiveId" clId="{3E1EFF44-8607-4684-8A1E-725043F23008}" dt="2020-02-09T22:43:36.948" v="4011" actId="478"/>
          <ac:spMkLst>
            <pc:docMk/>
            <pc:sldMk cId="1951767344" sldId="291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829" v="32" actId="47"/>
        <pc:sldMkLst>
          <pc:docMk/>
          <pc:sldMk cId="3274942739" sldId="291"/>
        </pc:sldMkLst>
      </pc:sldChg>
      <pc:sldChg chg="modSp add">
        <pc:chgData name="Phyllipe Lima" userId="afbdb2a7827722fd" providerId="LiveId" clId="{3E1EFF44-8607-4684-8A1E-725043F23008}" dt="2020-02-09T23:08:21.316" v="4756" actId="207"/>
        <pc:sldMkLst>
          <pc:docMk/>
          <pc:sldMk cId="3692882971" sldId="292"/>
        </pc:sldMkLst>
        <pc:spChg chg="mod">
          <ac:chgData name="Phyllipe Lima" userId="afbdb2a7827722fd" providerId="LiveId" clId="{3E1EFF44-8607-4684-8A1E-725043F23008}" dt="2020-02-09T22:55:41.181" v="4520" actId="6549"/>
          <ac:spMkLst>
            <pc:docMk/>
            <pc:sldMk cId="3692882971" sldId="292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3:08:21.316" v="4756" actId="207"/>
          <ac:spMkLst>
            <pc:docMk/>
            <pc:sldMk cId="3692882971" sldId="292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974" v="33" actId="47"/>
        <pc:sldMkLst>
          <pc:docMk/>
          <pc:sldMk cId="771427067" sldId="293"/>
        </pc:sldMkLst>
      </pc:sldChg>
      <pc:sldChg chg="modSp add">
        <pc:chgData name="Phyllipe Lima" userId="afbdb2a7827722fd" providerId="LiveId" clId="{3E1EFF44-8607-4684-8A1E-725043F23008}" dt="2020-02-09T23:26:49.509" v="5454" actId="20577"/>
        <pc:sldMkLst>
          <pc:docMk/>
          <pc:sldMk cId="3127325082" sldId="293"/>
        </pc:sldMkLst>
        <pc:spChg chg="mod">
          <ac:chgData name="Phyllipe Lima" userId="afbdb2a7827722fd" providerId="LiveId" clId="{3E1EFF44-8607-4684-8A1E-725043F23008}" dt="2020-02-09T23:09:46.694" v="4759" actId="20577"/>
          <ac:spMkLst>
            <pc:docMk/>
            <pc:sldMk cId="3127325082" sldId="293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26:49.509" v="5454" actId="20577"/>
          <ac:spMkLst>
            <pc:docMk/>
            <pc:sldMk cId="3127325082" sldId="293"/>
            <ac:spMk id="10" creationId="{2B510928-F819-46EF-A30F-0AD644B0D07F}"/>
          </ac:spMkLst>
        </pc:spChg>
      </pc:sldChg>
      <pc:sldChg chg="modSp add del">
        <pc:chgData name="Phyllipe Lima" userId="afbdb2a7827722fd" providerId="LiveId" clId="{3E1EFF44-8607-4684-8A1E-725043F23008}" dt="2020-02-09T23:29:16.612" v="5460" actId="47"/>
        <pc:sldMkLst>
          <pc:docMk/>
          <pc:sldMk cId="2544985160" sldId="294"/>
        </pc:sldMkLst>
        <pc:spChg chg="mod">
          <ac:chgData name="Phyllipe Lima" userId="afbdb2a7827722fd" providerId="LiveId" clId="{3E1EFF44-8607-4684-8A1E-725043F23008}" dt="2020-02-09T23:26:57.076" v="5457" actId="20577"/>
          <ac:spMkLst>
            <pc:docMk/>
            <pc:sldMk cId="2544985160" sldId="294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27:01.398" v="5459" actId="20577"/>
          <ac:spMkLst>
            <pc:docMk/>
            <pc:sldMk cId="2544985160" sldId="294"/>
            <ac:spMk id="10" creationId="{2B510928-F819-46EF-A30F-0AD644B0D07F}"/>
          </ac:spMkLst>
        </pc:spChg>
      </pc:sldChg>
      <pc:sldChg chg="addSp modSp add modAnim">
        <pc:chgData name="Phyllipe Lima" userId="afbdb2a7827722fd" providerId="LiveId" clId="{3E1EFF44-8607-4684-8A1E-725043F23008}" dt="2020-02-09T23:34:40.707" v="5706"/>
        <pc:sldMkLst>
          <pc:docMk/>
          <pc:sldMk cId="2966981107" sldId="294"/>
        </pc:sldMkLst>
        <pc:spChg chg="mod">
          <ac:chgData name="Phyllipe Lima" userId="afbdb2a7827722fd" providerId="LiveId" clId="{3E1EFF44-8607-4684-8A1E-725043F23008}" dt="2020-02-09T23:29:46.299" v="5486" actId="20577"/>
          <ac:spMkLst>
            <pc:docMk/>
            <pc:sldMk cId="2966981107" sldId="294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29:52.025" v="5491" actId="20577"/>
          <ac:spMkLst>
            <pc:docMk/>
            <pc:sldMk cId="2966981107" sldId="294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3:31:43.179" v="5573" actId="6549"/>
          <ac:spMkLst>
            <pc:docMk/>
            <pc:sldMk cId="2966981107" sldId="294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9T23:31:50.966" v="5580" actId="20577"/>
          <ac:spMkLst>
            <pc:docMk/>
            <pc:sldMk cId="2966981107" sldId="294"/>
            <ac:spMk id="11" creationId="{E53836EA-CE38-4AEC-92AC-F77FE7EFC078}"/>
          </ac:spMkLst>
        </pc:spChg>
        <pc:spChg chg="add mod">
          <ac:chgData name="Phyllipe Lima" userId="afbdb2a7827722fd" providerId="LiveId" clId="{3E1EFF44-8607-4684-8A1E-725043F23008}" dt="2020-02-09T23:33:40.586" v="5701" actId="20577"/>
          <ac:spMkLst>
            <pc:docMk/>
            <pc:sldMk cId="2966981107" sldId="294"/>
            <ac:spMk id="12" creationId="{52F8ECEC-1003-48C3-996E-003E5A66E659}"/>
          </ac:spMkLst>
        </pc:spChg>
      </pc:sldChg>
      <pc:sldChg chg="del">
        <pc:chgData name="Phyllipe Lima" userId="afbdb2a7827722fd" providerId="LiveId" clId="{3E1EFF44-8607-4684-8A1E-725043F23008}" dt="2020-01-30T21:27:45.105" v="34" actId="47"/>
        <pc:sldMkLst>
          <pc:docMk/>
          <pc:sldMk cId="4235609691" sldId="294"/>
        </pc:sldMkLst>
      </pc:sldChg>
      <pc:sldChg chg="delSp modSp add modAnim">
        <pc:chgData name="Phyllipe Lima" userId="afbdb2a7827722fd" providerId="LiveId" clId="{3E1EFF44-8607-4684-8A1E-725043F23008}" dt="2020-02-09T23:41:51.424" v="5775" actId="20577"/>
        <pc:sldMkLst>
          <pc:docMk/>
          <pc:sldMk cId="1017040323" sldId="295"/>
        </pc:sldMkLst>
        <pc:spChg chg="mod">
          <ac:chgData name="Phyllipe Lima" userId="afbdb2a7827722fd" providerId="LiveId" clId="{3E1EFF44-8607-4684-8A1E-725043F23008}" dt="2020-02-09T23:35:11.345" v="5713" actId="20577"/>
          <ac:spMkLst>
            <pc:docMk/>
            <pc:sldMk cId="1017040323" sldId="295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3:41:51.424" v="5775" actId="20577"/>
          <ac:spMkLst>
            <pc:docMk/>
            <pc:sldMk cId="1017040323" sldId="295"/>
            <ac:spMk id="10" creationId="{96222E76-B838-4B22-B645-303D24D47126}"/>
          </ac:spMkLst>
        </pc:spChg>
        <pc:spChg chg="del">
          <ac:chgData name="Phyllipe Lima" userId="afbdb2a7827722fd" providerId="LiveId" clId="{3E1EFF44-8607-4684-8A1E-725043F23008}" dt="2020-02-09T23:35:15.847" v="5715" actId="478"/>
          <ac:spMkLst>
            <pc:docMk/>
            <pc:sldMk cId="1017040323" sldId="295"/>
            <ac:spMk id="11" creationId="{E53836EA-CE38-4AEC-92AC-F77FE7EFC078}"/>
          </ac:spMkLst>
        </pc:spChg>
        <pc:spChg chg="del">
          <ac:chgData name="Phyllipe Lima" userId="afbdb2a7827722fd" providerId="LiveId" clId="{3E1EFF44-8607-4684-8A1E-725043F23008}" dt="2020-02-09T23:35:14.509" v="5714" actId="478"/>
          <ac:spMkLst>
            <pc:docMk/>
            <pc:sldMk cId="1017040323" sldId="295"/>
            <ac:spMk id="12" creationId="{52F8ECEC-1003-48C3-996E-003E5A66E659}"/>
          </ac:spMkLst>
        </pc:spChg>
      </pc:sldChg>
      <pc:sldChg chg="del">
        <pc:chgData name="Phyllipe Lima" userId="afbdb2a7827722fd" providerId="LiveId" clId="{3E1EFF44-8607-4684-8A1E-725043F23008}" dt="2020-01-30T21:27:44.264" v="28" actId="47"/>
        <pc:sldMkLst>
          <pc:docMk/>
          <pc:sldMk cId="2833415119" sldId="295"/>
        </pc:sldMkLst>
      </pc:sldChg>
      <pc:sldChg chg="modSp add">
        <pc:chgData name="Phyllipe Lima" userId="afbdb2a7827722fd" providerId="LiveId" clId="{3E1EFF44-8607-4684-8A1E-725043F23008}" dt="2020-02-09T23:59:11.955" v="6155" actId="20577"/>
        <pc:sldMkLst>
          <pc:docMk/>
          <pc:sldMk cId="41123775" sldId="296"/>
        </pc:sldMkLst>
        <pc:spChg chg="mod">
          <ac:chgData name="Phyllipe Lima" userId="afbdb2a7827722fd" providerId="LiveId" clId="{3E1EFF44-8607-4684-8A1E-725043F23008}" dt="2020-02-09T23:49:46.245" v="5778" actId="20577"/>
          <ac:spMkLst>
            <pc:docMk/>
            <pc:sldMk cId="41123775" sldId="296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59:11.955" v="6155" actId="20577"/>
          <ac:spMkLst>
            <pc:docMk/>
            <pc:sldMk cId="41123775" sldId="296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3.857" v="25" actId="47"/>
        <pc:sldMkLst>
          <pc:docMk/>
          <pc:sldMk cId="793959533" sldId="296"/>
        </pc:sldMkLst>
      </pc:sldChg>
      <pc:sldChg chg="modSp add">
        <pc:chgData name="Phyllipe Lima" userId="afbdb2a7827722fd" providerId="LiveId" clId="{3E1EFF44-8607-4684-8A1E-725043F23008}" dt="2020-02-10T00:07:46.530" v="6346" actId="20577"/>
        <pc:sldMkLst>
          <pc:docMk/>
          <pc:sldMk cId="2681994655" sldId="297"/>
        </pc:sldMkLst>
        <pc:spChg chg="mod">
          <ac:chgData name="Phyllipe Lima" userId="afbdb2a7827722fd" providerId="LiveId" clId="{3E1EFF44-8607-4684-8A1E-725043F23008}" dt="2020-02-10T00:00:39.420" v="6169" actId="20577"/>
          <ac:spMkLst>
            <pc:docMk/>
            <pc:sldMk cId="2681994655" sldId="297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10T00:07:46.530" v="6346" actId="20577"/>
          <ac:spMkLst>
            <pc:docMk/>
            <pc:sldMk cId="2681994655" sldId="297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5.228" v="35" actId="47"/>
        <pc:sldMkLst>
          <pc:docMk/>
          <pc:sldMk cId="3376087517" sldId="297"/>
        </pc:sldMkLst>
      </pc:sldChg>
      <pc:sldChg chg="del">
        <pc:chgData name="Phyllipe Lima" userId="afbdb2a7827722fd" providerId="LiveId" clId="{3E1EFF44-8607-4684-8A1E-725043F23008}" dt="2020-01-30T21:27:45.367" v="36" actId="47"/>
        <pc:sldMkLst>
          <pc:docMk/>
          <pc:sldMk cId="1982005286" sldId="298"/>
        </pc:sldMkLst>
      </pc:sldChg>
      <pc:sldChg chg="delSp modSp add">
        <pc:chgData name="Phyllipe Lima" userId="afbdb2a7827722fd" providerId="LiveId" clId="{3E1EFF44-8607-4684-8A1E-725043F23008}" dt="2020-02-10T00:21:18.243" v="7138" actId="1076"/>
        <pc:sldMkLst>
          <pc:docMk/>
          <pc:sldMk cId="2985636008" sldId="298"/>
        </pc:sldMkLst>
        <pc:spChg chg="mod">
          <ac:chgData name="Phyllipe Lima" userId="afbdb2a7827722fd" providerId="LiveId" clId="{3E1EFF44-8607-4684-8A1E-725043F23008}" dt="2020-02-10T00:08:51.709" v="6385" actId="20577"/>
          <ac:spMkLst>
            <pc:docMk/>
            <pc:sldMk cId="2985636008" sldId="298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10T00:21:18.243" v="7138" actId="1076"/>
          <ac:spMkLst>
            <pc:docMk/>
            <pc:sldMk cId="2985636008" sldId="298"/>
            <ac:spMk id="9" creationId="{4011D698-1C24-45F7-A698-D301A2124914}"/>
          </ac:spMkLst>
        </pc:spChg>
        <pc:spChg chg="del">
          <ac:chgData name="Phyllipe Lima" userId="afbdb2a7827722fd" providerId="LiveId" clId="{3E1EFF44-8607-4684-8A1E-725043F23008}" dt="2020-02-10T00:08:54.358" v="6386" actId="478"/>
          <ac:spMkLst>
            <pc:docMk/>
            <pc:sldMk cId="2985636008" sldId="298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5.537" v="37" actId="47"/>
        <pc:sldMkLst>
          <pc:docMk/>
          <pc:sldMk cId="1282791658" sldId="299"/>
        </pc:sldMkLst>
      </pc:sldChg>
      <pc:sldChg chg="addSp delSp modSp add">
        <pc:chgData name="Phyllipe Lima" userId="afbdb2a7827722fd" providerId="LiveId" clId="{3E1EFF44-8607-4684-8A1E-725043F23008}" dt="2020-02-10T00:21:00.716" v="7137"/>
        <pc:sldMkLst>
          <pc:docMk/>
          <pc:sldMk cId="2523393844" sldId="299"/>
        </pc:sldMkLst>
        <pc:spChg chg="mod">
          <ac:chgData name="Phyllipe Lima" userId="afbdb2a7827722fd" providerId="LiveId" clId="{3E1EFF44-8607-4684-8A1E-725043F23008}" dt="2020-02-10T00:21:00.716" v="7137"/>
          <ac:spMkLst>
            <pc:docMk/>
            <pc:sldMk cId="2523393844" sldId="299"/>
            <ac:spMk id="2" creationId="{00000000-0000-0000-0000-000000000000}"/>
          </ac:spMkLst>
        </pc:spChg>
        <pc:spChg chg="del mod">
          <ac:chgData name="Phyllipe Lima" userId="afbdb2a7827722fd" providerId="LiveId" clId="{3E1EFF44-8607-4684-8A1E-725043F23008}" dt="2020-02-10T00:19:36.534" v="7055" actId="478"/>
          <ac:spMkLst>
            <pc:docMk/>
            <pc:sldMk cId="2523393844" sldId="299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10T00:20:28.037" v="7133" actId="20577"/>
          <ac:spMkLst>
            <pc:docMk/>
            <pc:sldMk cId="2523393844" sldId="299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10T00:19:39.859" v="7056" actId="1076"/>
          <ac:spMkLst>
            <pc:docMk/>
            <pc:sldMk cId="2523393844" sldId="299"/>
            <ac:spMk id="11" creationId="{E2C7B0A5-98E0-477A-912E-4A20C2E7F322}"/>
          </ac:spMkLst>
        </pc:spChg>
      </pc:sldChg>
      <pc:sldChg chg="delSp modSp add ord">
        <pc:chgData name="Phyllipe Lima" userId="afbdb2a7827722fd" providerId="LiveId" clId="{3E1EFF44-8607-4684-8A1E-725043F23008}" dt="2020-02-10T00:26:08.429" v="7381" actId="20577"/>
        <pc:sldMkLst>
          <pc:docMk/>
          <pc:sldMk cId="2441352197" sldId="300"/>
        </pc:sldMkLst>
        <pc:spChg chg="mod">
          <ac:chgData name="Phyllipe Lima" userId="afbdb2a7827722fd" providerId="LiveId" clId="{3E1EFF44-8607-4684-8A1E-725043F23008}" dt="2020-02-10T00:20:57.611" v="7136"/>
          <ac:spMkLst>
            <pc:docMk/>
            <pc:sldMk cId="2441352197" sldId="300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10T00:26:08.429" v="7381" actId="20577"/>
          <ac:spMkLst>
            <pc:docMk/>
            <pc:sldMk cId="2441352197" sldId="300"/>
            <ac:spMk id="10" creationId="{96222E76-B838-4B22-B645-303D24D47126}"/>
          </ac:spMkLst>
        </pc:spChg>
        <pc:spChg chg="del">
          <ac:chgData name="Phyllipe Lima" userId="afbdb2a7827722fd" providerId="LiveId" clId="{3E1EFF44-8607-4684-8A1E-725043F23008}" dt="2020-02-10T00:19:08.764" v="7017" actId="478"/>
          <ac:spMkLst>
            <pc:docMk/>
            <pc:sldMk cId="2441352197" sldId="300"/>
            <ac:spMk id="11" creationId="{E2C7B0A5-98E0-477A-912E-4A20C2E7F322}"/>
          </ac:spMkLst>
        </pc:spChg>
      </pc:sldChg>
      <pc:sldChg chg="delSp modSp add modTransition">
        <pc:chgData name="Phyllipe Lima" userId="afbdb2a7827722fd" providerId="LiveId" clId="{3E1EFF44-8607-4684-8A1E-725043F23008}" dt="2020-02-10T00:23:19.336" v="7371" actId="20577"/>
        <pc:sldMkLst>
          <pc:docMk/>
          <pc:sldMk cId="1332724778" sldId="301"/>
        </pc:sldMkLst>
        <pc:spChg chg="mod">
          <ac:chgData name="Phyllipe Lima" userId="afbdb2a7827722fd" providerId="LiveId" clId="{3E1EFF44-8607-4684-8A1E-725043F23008}" dt="2020-02-10T00:22:11.681" v="7163" actId="20577"/>
          <ac:spMkLst>
            <pc:docMk/>
            <pc:sldMk cId="1332724778" sldId="301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10T00:22:58.782" v="7287" actId="478"/>
          <ac:spMkLst>
            <pc:docMk/>
            <pc:sldMk cId="1332724778" sldId="301"/>
            <ac:spMk id="10" creationId="{96222E76-B838-4B22-B645-303D24D47126}"/>
          </ac:spMkLst>
        </pc:spChg>
        <pc:spChg chg="mod">
          <ac:chgData name="Phyllipe Lima" userId="afbdb2a7827722fd" providerId="LiveId" clId="{3E1EFF44-8607-4684-8A1E-725043F23008}" dt="2020-02-10T00:23:19.336" v="7371" actId="20577"/>
          <ac:spMkLst>
            <pc:docMk/>
            <pc:sldMk cId="1332724778" sldId="301"/>
            <ac:spMk id="11" creationId="{E2C7B0A5-98E0-477A-912E-4A20C2E7F322}"/>
          </ac:spMkLst>
        </pc:spChg>
      </pc:sldChg>
      <pc:sldChg chg="addSp delSp modSp add modTransition">
        <pc:chgData name="Phyllipe Lima" userId="afbdb2a7827722fd" providerId="LiveId" clId="{3E1EFF44-8607-4684-8A1E-725043F23008}" dt="2020-02-10T00:34:15.621" v="7581"/>
        <pc:sldMkLst>
          <pc:docMk/>
          <pc:sldMk cId="885061036" sldId="302"/>
        </pc:sldMkLst>
        <pc:spChg chg="add mod">
          <ac:chgData name="Phyllipe Lima" userId="afbdb2a7827722fd" providerId="LiveId" clId="{3E1EFF44-8607-4684-8A1E-725043F23008}" dt="2020-02-10T00:33:58.100" v="7580" actId="404"/>
          <ac:spMkLst>
            <pc:docMk/>
            <pc:sldMk cId="885061036" sldId="302"/>
            <ac:spMk id="9" creationId="{DED9E584-412A-4191-ABB5-66147879ADD7}"/>
          </ac:spMkLst>
        </pc:spChg>
        <pc:spChg chg="del">
          <ac:chgData name="Phyllipe Lima" userId="afbdb2a7827722fd" providerId="LiveId" clId="{3E1EFF44-8607-4684-8A1E-725043F23008}" dt="2020-02-10T00:26:33.643" v="7383" actId="478"/>
          <ac:spMkLst>
            <pc:docMk/>
            <pc:sldMk cId="885061036" sldId="302"/>
            <ac:spMk id="11" creationId="{E2C7B0A5-98E0-477A-912E-4A20C2E7F322}"/>
          </ac:spMkLst>
        </pc:spChg>
      </pc:sldChg>
      <pc:sldChg chg="addSp modSp add">
        <pc:chgData name="Phyllipe Lima" userId="afbdb2a7827722fd" providerId="LiveId" clId="{3E1EFF44-8607-4684-8A1E-725043F23008}" dt="2020-02-10T00:44:30.417" v="7686" actId="1076"/>
        <pc:sldMkLst>
          <pc:docMk/>
          <pc:sldMk cId="985259302" sldId="303"/>
        </pc:sldMkLst>
        <pc:spChg chg="mod">
          <ac:chgData name="Phyllipe Lima" userId="afbdb2a7827722fd" providerId="LiveId" clId="{3E1EFF44-8607-4684-8A1E-725043F23008}" dt="2020-02-10T00:44:26.423" v="7684" actId="20577"/>
          <ac:spMkLst>
            <pc:docMk/>
            <pc:sldMk cId="985259302" sldId="303"/>
            <ac:spMk id="9" creationId="{DED9E584-412A-4191-ABB5-66147879ADD7}"/>
          </ac:spMkLst>
        </pc:spChg>
        <pc:picChg chg="add mod">
          <ac:chgData name="Phyllipe Lima" userId="afbdb2a7827722fd" providerId="LiveId" clId="{3E1EFF44-8607-4684-8A1E-725043F23008}" dt="2020-02-10T00:44:30.417" v="7686" actId="1076"/>
          <ac:picMkLst>
            <pc:docMk/>
            <pc:sldMk cId="985259302" sldId="303"/>
            <ac:picMk id="1026" creationId="{30636FB5-FE3A-4A1D-B02F-58D48357EDF0}"/>
          </ac:picMkLst>
        </pc:picChg>
      </pc:sldChg>
    </pc:docChg>
  </pc:docChgLst>
  <pc:docChgLst>
    <pc:chgData name="Phyllipe Lima" userId="afbdb2a7827722fd" providerId="LiveId" clId="{6FA5C3F3-0ABF-4CCD-9BDF-09CA4E81AA3B}"/>
    <pc:docChg chg="custSel modSld">
      <pc:chgData name="Phyllipe Lima" userId="afbdb2a7827722fd" providerId="LiveId" clId="{6FA5C3F3-0ABF-4CCD-9BDF-09CA4E81AA3B}" dt="2020-01-27T16:29:59.355" v="63"/>
      <pc:docMkLst>
        <pc:docMk/>
      </pc:docMkLst>
      <pc:sldChg chg="modSp modAnim">
        <pc:chgData name="Phyllipe Lima" userId="afbdb2a7827722fd" providerId="LiveId" clId="{6FA5C3F3-0ABF-4CCD-9BDF-09CA4E81AA3B}" dt="2020-01-27T16:29:03.820" v="12"/>
        <pc:sldMkLst>
          <pc:docMk/>
          <pc:sldMk cId="1484936085" sldId="267"/>
        </pc:sldMkLst>
        <pc:spChg chg="mod">
          <ac:chgData name="Phyllipe Lima" userId="afbdb2a7827722fd" providerId="LiveId" clId="{6FA5C3F3-0ABF-4CCD-9BDF-09CA4E81AA3B}" dt="2020-01-27T16:27:40.480" v="0" actId="114"/>
          <ac:spMkLst>
            <pc:docMk/>
            <pc:sldMk cId="1484936085" sldId="267"/>
            <ac:spMk id="3" creationId="{00000000-0000-0000-0000-000000000000}"/>
          </ac:spMkLst>
        </pc:spChg>
      </pc:sldChg>
      <pc:sldChg chg="modSp modAnim">
        <pc:chgData name="Phyllipe Lima" userId="afbdb2a7827722fd" providerId="LiveId" clId="{6FA5C3F3-0ABF-4CCD-9BDF-09CA4E81AA3B}" dt="2020-01-27T16:29:59.355" v="63"/>
        <pc:sldMkLst>
          <pc:docMk/>
          <pc:sldMk cId="2069480012" sldId="268"/>
        </pc:sldMkLst>
        <pc:spChg chg="mod">
          <ac:chgData name="Phyllipe Lima" userId="afbdb2a7827722fd" providerId="LiveId" clId="{6FA5C3F3-0ABF-4CCD-9BDF-09CA4E81AA3B}" dt="2020-01-27T16:29:33.065" v="51" actId="114"/>
          <ac:spMkLst>
            <pc:docMk/>
            <pc:sldMk cId="2069480012" sldId="268"/>
            <ac:spMk id="3" creationId="{00000000-0000-0000-0000-000000000000}"/>
          </ac:spMkLst>
        </pc:spChg>
      </pc:sldChg>
    </pc:docChg>
  </pc:docChgLst>
  <pc:docChgLst>
    <pc:chgData name="Phyllipe Lima" userId="afbdb2a7827722fd" providerId="LiveId" clId="{FBCB8C2C-E1BA-4BBE-948A-3F181CD3ECDD}"/>
    <pc:docChg chg="undo custSel addSld delSld modSld sldOrd">
      <pc:chgData name="Phyllipe Lima" userId="afbdb2a7827722fd" providerId="LiveId" clId="{FBCB8C2C-E1BA-4BBE-948A-3F181CD3ECDD}" dt="2020-01-30T21:23:34.516" v="11555" actId="478"/>
      <pc:docMkLst>
        <pc:docMk/>
      </pc:docMkLst>
      <pc:sldChg chg="modSp">
        <pc:chgData name="Phyllipe Lima" userId="afbdb2a7827722fd" providerId="LiveId" clId="{FBCB8C2C-E1BA-4BBE-948A-3F181CD3ECDD}" dt="2020-01-27T20:59:23.358" v="39" actId="6549"/>
        <pc:sldMkLst>
          <pc:docMk/>
          <pc:sldMk cId="1975627203" sldId="257"/>
        </pc:sldMkLst>
        <pc:spChg chg="mod">
          <ac:chgData name="Phyllipe Lima" userId="afbdb2a7827722fd" providerId="LiveId" clId="{FBCB8C2C-E1BA-4BBE-948A-3F181CD3ECDD}" dt="2020-01-27T20:59:23.358" v="39" actId="6549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FBCB8C2C-E1BA-4BBE-948A-3F181CD3ECDD}" dt="2020-01-30T21:23:10.932" v="11554" actId="20577"/>
        <pc:sldMkLst>
          <pc:docMk/>
          <pc:sldMk cId="1708451728" sldId="259"/>
        </pc:sldMkLst>
        <pc:spChg chg="mod">
          <ac:chgData name="Phyllipe Lima" userId="afbdb2a7827722fd" providerId="LiveId" clId="{FBCB8C2C-E1BA-4BBE-948A-3F181CD3ECDD}" dt="2020-01-27T20:59:38.944" v="57" actId="20577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Phyllipe Lima" userId="afbdb2a7827722fd" providerId="LiveId" clId="{FBCB8C2C-E1BA-4BBE-948A-3F181CD3ECDD}" dt="2020-01-30T21:23:10.932" v="11554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addSp delSp modSp add ord modAnim modNotesTx">
        <pc:chgData name="Phyllipe Lima" userId="afbdb2a7827722fd" providerId="LiveId" clId="{FBCB8C2C-E1BA-4BBE-948A-3F181CD3ECDD}" dt="2020-01-27T21:45:14.595" v="982" actId="20577"/>
        <pc:sldMkLst>
          <pc:docMk/>
          <pc:sldMk cId="561072066" sldId="260"/>
        </pc:sldMkLst>
        <pc:spChg chg="del mod">
          <ac:chgData name="Phyllipe Lima" userId="afbdb2a7827722fd" providerId="LiveId" clId="{FBCB8C2C-E1BA-4BBE-948A-3F181CD3ECDD}" dt="2020-01-27T21:28:35.903" v="924" actId="478"/>
          <ac:spMkLst>
            <pc:docMk/>
            <pc:sldMk cId="561072066" sldId="260"/>
            <ac:spMk id="2" creationId="{00000000-0000-0000-0000-000000000000}"/>
          </ac:spMkLst>
        </pc:spChg>
        <pc:spChg chg="del mod">
          <ac:chgData name="Phyllipe Lima" userId="afbdb2a7827722fd" providerId="LiveId" clId="{FBCB8C2C-E1BA-4BBE-948A-3F181CD3ECDD}" dt="2020-01-27T21:28:38.692" v="926" actId="478"/>
          <ac:spMkLst>
            <pc:docMk/>
            <pc:sldMk cId="561072066" sldId="260"/>
            <ac:spMk id="3" creationId="{00000000-0000-0000-0000-000000000000}"/>
          </ac:spMkLst>
        </pc:spChg>
        <pc:spChg chg="add del mod">
          <ac:chgData name="Phyllipe Lima" userId="afbdb2a7827722fd" providerId="LiveId" clId="{FBCB8C2C-E1BA-4BBE-948A-3F181CD3ECDD}" dt="2020-01-27T21:28:37.296" v="925" actId="478"/>
          <ac:spMkLst>
            <pc:docMk/>
            <pc:sldMk cId="561072066" sldId="260"/>
            <ac:spMk id="11" creationId="{910B3FE4-B0DC-470B-B0B9-8A3F0DDF019F}"/>
          </ac:spMkLst>
        </pc:spChg>
        <pc:spChg chg="add del mod">
          <ac:chgData name="Phyllipe Lima" userId="afbdb2a7827722fd" providerId="LiveId" clId="{FBCB8C2C-E1BA-4BBE-948A-3F181CD3ECDD}" dt="2020-01-27T21:28:41.527" v="927" actId="478"/>
          <ac:spMkLst>
            <pc:docMk/>
            <pc:sldMk cId="561072066" sldId="260"/>
            <ac:spMk id="13" creationId="{5666803F-51A2-4380-9083-6E125CFA533A}"/>
          </ac:spMkLst>
        </pc:spChg>
        <pc:picChg chg="add del mod">
          <ac:chgData name="Phyllipe Lima" userId="afbdb2a7827722fd" providerId="LiveId" clId="{FBCB8C2C-E1BA-4BBE-948A-3F181CD3ECDD}" dt="2020-01-27T21:42:27.042" v="929" actId="478"/>
          <ac:picMkLst>
            <pc:docMk/>
            <pc:sldMk cId="561072066" sldId="260"/>
            <ac:picMk id="9" creationId="{C6F63C64-A111-4F80-942B-B706384E4763}"/>
          </ac:picMkLst>
        </pc:picChg>
        <pc:picChg chg="add mod">
          <ac:chgData name="Phyllipe Lima" userId="afbdb2a7827722fd" providerId="LiveId" clId="{FBCB8C2C-E1BA-4BBE-948A-3F181CD3ECDD}" dt="2020-01-27T21:42:34.601" v="933" actId="1076"/>
          <ac:picMkLst>
            <pc:docMk/>
            <pc:sldMk cId="561072066" sldId="260"/>
            <ac:picMk id="15" creationId="{5A334C7D-5CAD-49A1-A3F4-3F34D8890061}"/>
          </ac:picMkLst>
        </pc:picChg>
      </pc:sldChg>
      <pc:sldChg chg="del">
        <pc:chgData name="Phyllipe Lima" userId="afbdb2a7827722fd" providerId="LiveId" clId="{FBCB8C2C-E1BA-4BBE-948A-3F181CD3ECDD}" dt="2020-01-27T21:03:14.204" v="264" actId="47"/>
        <pc:sldMkLst>
          <pc:docMk/>
          <pc:sldMk cId="3998571704" sldId="260"/>
        </pc:sldMkLst>
      </pc:sldChg>
      <pc:sldChg chg="modSp add del modAnim">
        <pc:chgData name="Phyllipe Lima" userId="afbdb2a7827722fd" providerId="LiveId" clId="{FBCB8C2C-E1BA-4BBE-948A-3F181CD3ECDD}" dt="2020-01-27T21:07:48.401" v="358" actId="47"/>
        <pc:sldMkLst>
          <pc:docMk/>
          <pc:sldMk cId="4288471394" sldId="260"/>
        </pc:sldMkLst>
        <pc:spChg chg="mod">
          <ac:chgData name="Phyllipe Lima" userId="afbdb2a7827722fd" providerId="LiveId" clId="{FBCB8C2C-E1BA-4BBE-948A-3F181CD3ECDD}" dt="2020-01-27T21:07:40.818" v="357" actId="20577"/>
          <ac:spMkLst>
            <pc:docMk/>
            <pc:sldMk cId="4288471394" sldId="260"/>
            <ac:spMk id="2" creationId="{00000000-0000-0000-0000-000000000000}"/>
          </ac:spMkLst>
        </pc:spChg>
        <pc:spChg chg="mod">
          <ac:chgData name="Phyllipe Lima" userId="afbdb2a7827722fd" providerId="LiveId" clId="{FBCB8C2C-E1BA-4BBE-948A-3F181CD3ECDD}" dt="2020-01-27T21:07:36.402" v="349" actId="20577"/>
          <ac:spMkLst>
            <pc:docMk/>
            <pc:sldMk cId="4288471394" sldId="260"/>
            <ac:spMk id="3" creationId="{00000000-0000-0000-0000-000000000000}"/>
          </ac:spMkLst>
        </pc:spChg>
      </pc:sldChg>
      <pc:sldChg chg="addSp delSp modSp add modAnim modNotesTx">
        <pc:chgData name="Phyllipe Lima" userId="afbdb2a7827722fd" providerId="LiveId" clId="{FBCB8C2C-E1BA-4BBE-948A-3F181CD3ECDD}" dt="2020-01-27T21:27:58.392" v="886"/>
        <pc:sldMkLst>
          <pc:docMk/>
          <pc:sldMk cId="2425303593" sldId="261"/>
        </pc:sldMkLst>
        <pc:spChg chg="mod">
          <ac:chgData name="Phyllipe Lima" userId="afbdb2a7827722fd" providerId="LiveId" clId="{FBCB8C2C-E1BA-4BBE-948A-3F181CD3ECDD}" dt="2020-01-27T21:12:44.311" v="523" actId="5793"/>
          <ac:spMkLst>
            <pc:docMk/>
            <pc:sldMk cId="2425303593" sldId="261"/>
            <ac:spMk id="3" creationId="{00000000-0000-0000-0000-000000000000}"/>
          </ac:spMkLst>
        </pc:spChg>
        <pc:picChg chg="del">
          <ac:chgData name="Phyllipe Lima" userId="afbdb2a7827722fd" providerId="LiveId" clId="{FBCB8C2C-E1BA-4BBE-948A-3F181CD3ECDD}" dt="2020-01-27T21:12:30.830" v="503" actId="478"/>
          <ac:picMkLst>
            <pc:docMk/>
            <pc:sldMk cId="2425303593" sldId="261"/>
            <ac:picMk id="9" creationId="{C6F63C64-A111-4F80-942B-B706384E4763}"/>
          </ac:picMkLst>
        </pc:picChg>
        <pc:picChg chg="add mod modCrop">
          <ac:chgData name="Phyllipe Lima" userId="afbdb2a7827722fd" providerId="LiveId" clId="{FBCB8C2C-E1BA-4BBE-948A-3F181CD3ECDD}" dt="2020-01-27T21:20:19.203" v="583" actId="1076"/>
          <ac:picMkLst>
            <pc:docMk/>
            <pc:sldMk cId="2425303593" sldId="261"/>
            <ac:picMk id="10" creationId="{CEB33528-1B5E-4951-8D03-3D5F986E1EF4}"/>
          </ac:picMkLst>
        </pc:picChg>
        <pc:picChg chg="add del mod">
          <ac:chgData name="Phyllipe Lima" userId="afbdb2a7827722fd" providerId="LiveId" clId="{FBCB8C2C-E1BA-4BBE-948A-3F181CD3ECDD}" dt="2020-01-27T21:26:54.640" v="856" actId="478"/>
          <ac:picMkLst>
            <pc:docMk/>
            <pc:sldMk cId="2425303593" sldId="261"/>
            <ac:picMk id="12" creationId="{464EB7F9-4795-40D9-AB96-A1AE1F2EEEBF}"/>
          </ac:picMkLst>
        </pc:picChg>
        <pc:picChg chg="add del mod">
          <ac:chgData name="Phyllipe Lima" userId="afbdb2a7827722fd" providerId="LiveId" clId="{FBCB8C2C-E1BA-4BBE-948A-3F181CD3ECDD}" dt="2020-01-27T21:26:53.712" v="855" actId="478"/>
          <ac:picMkLst>
            <pc:docMk/>
            <pc:sldMk cId="2425303593" sldId="261"/>
            <ac:picMk id="14" creationId="{F2CCDFCD-30F3-4086-B946-33A84D854674}"/>
          </ac:picMkLst>
        </pc:picChg>
        <pc:picChg chg="add del mod ord">
          <ac:chgData name="Phyllipe Lima" userId="afbdb2a7827722fd" providerId="LiveId" clId="{FBCB8C2C-E1BA-4BBE-948A-3F181CD3ECDD}" dt="2020-01-27T21:26:50.984" v="852" actId="478"/>
          <ac:picMkLst>
            <pc:docMk/>
            <pc:sldMk cId="2425303593" sldId="261"/>
            <ac:picMk id="16" creationId="{1708597D-2F60-49B8-819B-C30CB1E357D8}"/>
          </ac:picMkLst>
        </pc:picChg>
        <pc:picChg chg="add del mod">
          <ac:chgData name="Phyllipe Lima" userId="afbdb2a7827722fd" providerId="LiveId" clId="{FBCB8C2C-E1BA-4BBE-948A-3F181CD3ECDD}" dt="2020-01-27T21:26:52.984" v="854" actId="478"/>
          <ac:picMkLst>
            <pc:docMk/>
            <pc:sldMk cId="2425303593" sldId="261"/>
            <ac:picMk id="18" creationId="{292850FE-F49C-49E9-A85B-973061C13F93}"/>
          </ac:picMkLst>
        </pc:picChg>
        <pc:picChg chg="add del mod">
          <ac:chgData name="Phyllipe Lima" userId="afbdb2a7827722fd" providerId="LiveId" clId="{FBCB8C2C-E1BA-4BBE-948A-3F181CD3ECDD}" dt="2020-01-27T21:26:51.961" v="853" actId="478"/>
          <ac:picMkLst>
            <pc:docMk/>
            <pc:sldMk cId="2425303593" sldId="261"/>
            <ac:picMk id="20" creationId="{39052004-F1EF-4230-A5B2-B6A9C6F700AF}"/>
          </ac:picMkLst>
        </pc:picChg>
        <pc:picChg chg="add mod">
          <ac:chgData name="Phyllipe Lima" userId="afbdb2a7827722fd" providerId="LiveId" clId="{FBCB8C2C-E1BA-4BBE-948A-3F181CD3ECDD}" dt="2020-01-27T21:26:46.864" v="850"/>
          <ac:picMkLst>
            <pc:docMk/>
            <pc:sldMk cId="2425303593" sldId="261"/>
            <ac:picMk id="21" creationId="{E61ECE60-5ADB-4A5E-BE8E-33A1D4D98111}"/>
          </ac:picMkLst>
        </pc:picChg>
        <pc:picChg chg="add mod">
          <ac:chgData name="Phyllipe Lima" userId="afbdb2a7827722fd" providerId="LiveId" clId="{FBCB8C2C-E1BA-4BBE-948A-3F181CD3ECDD}" dt="2020-01-27T21:27:11.985" v="864" actId="14100"/>
          <ac:picMkLst>
            <pc:docMk/>
            <pc:sldMk cId="2425303593" sldId="261"/>
            <ac:picMk id="22" creationId="{D76D9AD0-9C65-4CBC-82F9-651B6E7A762E}"/>
          </ac:picMkLst>
        </pc:picChg>
        <pc:picChg chg="add">
          <ac:chgData name="Phyllipe Lima" userId="afbdb2a7827722fd" providerId="LiveId" clId="{FBCB8C2C-E1BA-4BBE-948A-3F181CD3ECDD}" dt="2020-01-27T21:27:18.893" v="868"/>
          <ac:picMkLst>
            <pc:docMk/>
            <pc:sldMk cId="2425303593" sldId="261"/>
            <ac:picMk id="23" creationId="{D96200C3-0657-40E0-A847-6B8308835788}"/>
          </ac:picMkLst>
        </pc:picChg>
        <pc:picChg chg="add">
          <ac:chgData name="Phyllipe Lima" userId="afbdb2a7827722fd" providerId="LiveId" clId="{FBCB8C2C-E1BA-4BBE-948A-3F181CD3ECDD}" dt="2020-01-27T21:27:28.315" v="872"/>
          <ac:picMkLst>
            <pc:docMk/>
            <pc:sldMk cId="2425303593" sldId="261"/>
            <ac:picMk id="24" creationId="{B4F7AD3A-65F2-4A70-9BA0-A20AB6C1F8F4}"/>
          </ac:picMkLst>
        </pc:picChg>
        <pc:picChg chg="add mod">
          <ac:chgData name="Phyllipe Lima" userId="afbdb2a7827722fd" providerId="LiveId" clId="{FBCB8C2C-E1BA-4BBE-948A-3F181CD3ECDD}" dt="2020-01-27T21:27:43.208" v="879" actId="1076"/>
          <ac:picMkLst>
            <pc:docMk/>
            <pc:sldMk cId="2425303593" sldId="261"/>
            <ac:picMk id="25" creationId="{2074E306-E157-4BD4-8BA1-D95921DBDEAB}"/>
          </ac:picMkLst>
        </pc:picChg>
        <pc:picChg chg="add mod">
          <ac:chgData name="Phyllipe Lima" userId="afbdb2a7827722fd" providerId="LiveId" clId="{FBCB8C2C-E1BA-4BBE-948A-3F181CD3ECDD}" dt="2020-01-27T21:27:56.273" v="884" actId="1076"/>
          <ac:picMkLst>
            <pc:docMk/>
            <pc:sldMk cId="2425303593" sldId="261"/>
            <ac:picMk id="26" creationId="{8507C505-7133-41EF-BAF7-7F6F98F232CA}"/>
          </ac:picMkLst>
        </pc:picChg>
      </pc:sldChg>
      <pc:sldChg chg="addSp delSp modSp add del modAnim modNotesTx">
        <pc:chgData name="Phyllipe Lima" userId="afbdb2a7827722fd" providerId="LiveId" clId="{FBCB8C2C-E1BA-4BBE-948A-3F181CD3ECDD}" dt="2020-01-30T20:48:59.662" v="10150"/>
        <pc:sldMkLst>
          <pc:docMk/>
          <pc:sldMk cId="28771622" sldId="262"/>
        </pc:sldMkLst>
        <pc:spChg chg="mod">
          <ac:chgData name="Phyllipe Lima" userId="afbdb2a7827722fd" providerId="LiveId" clId="{FBCB8C2C-E1BA-4BBE-948A-3F181CD3ECDD}" dt="2020-01-27T21:56:51.492" v="1243" actId="20577"/>
          <ac:spMkLst>
            <pc:docMk/>
            <pc:sldMk cId="28771622" sldId="262"/>
            <ac:spMk id="2" creationId="{00000000-0000-0000-0000-000000000000}"/>
          </ac:spMkLst>
        </pc:spChg>
        <pc:spChg chg="mod">
          <ac:chgData name="Phyllipe Lima" userId="afbdb2a7827722fd" providerId="LiveId" clId="{FBCB8C2C-E1BA-4BBE-948A-3F181CD3ECDD}" dt="2020-01-27T21:59:28.955" v="1255" actId="6549"/>
          <ac:spMkLst>
            <pc:docMk/>
            <pc:sldMk cId="28771622" sldId="262"/>
            <ac:spMk id="3" creationId="{00000000-0000-0000-0000-000000000000}"/>
          </ac:spMkLst>
        </pc:spChg>
        <pc:picChg chg="add del mod">
          <ac:chgData name="Phyllipe Lima" userId="afbdb2a7827722fd" providerId="LiveId" clId="{FBCB8C2C-E1BA-4BBE-948A-3F181CD3ECDD}" dt="2020-01-27T21:52:18.753" v="991" actId="478"/>
          <ac:picMkLst>
            <pc:docMk/>
            <pc:sldMk cId="28771622" sldId="262"/>
            <ac:picMk id="9" creationId="{40642CFA-EFAB-4BD7-B4D8-263B4C80131E}"/>
          </ac:picMkLst>
        </pc:picChg>
        <pc:picChg chg="add mod">
          <ac:chgData name="Phyllipe Lima" userId="afbdb2a7827722fd" providerId="LiveId" clId="{FBCB8C2C-E1BA-4BBE-948A-3F181CD3ECDD}" dt="2020-01-27T21:59:44.154" v="1262" actId="1076"/>
          <ac:picMkLst>
            <pc:docMk/>
            <pc:sldMk cId="28771622" sldId="262"/>
            <ac:picMk id="10" creationId="{A9892FE0-AAA9-435C-A02C-C4A9023F2CD4}"/>
          </ac:picMkLst>
        </pc:picChg>
        <pc:picChg chg="add del mod">
          <ac:chgData name="Phyllipe Lima" userId="afbdb2a7827722fd" providerId="LiveId" clId="{FBCB8C2C-E1BA-4BBE-948A-3F181CD3ECDD}" dt="2020-01-30T20:48:59.662" v="10150"/>
          <ac:picMkLst>
            <pc:docMk/>
            <pc:sldMk cId="28771622" sldId="262"/>
            <ac:picMk id="11" creationId="{EFA387E7-BF30-4E83-93DB-CBC057E3C83A}"/>
          </ac:picMkLst>
        </pc:picChg>
        <pc:picChg chg="add del mod">
          <ac:chgData name="Phyllipe Lima" userId="afbdb2a7827722fd" providerId="LiveId" clId="{FBCB8C2C-E1BA-4BBE-948A-3F181CD3ECDD}" dt="2020-01-30T20:48:59.662" v="10150"/>
          <ac:picMkLst>
            <pc:docMk/>
            <pc:sldMk cId="28771622" sldId="262"/>
            <ac:picMk id="13" creationId="{6BFB06B5-13C3-4186-AB54-D79CD3852287}"/>
          </ac:picMkLst>
        </pc:picChg>
      </pc:sldChg>
      <pc:sldChg chg="delSp add del">
        <pc:chgData name="Phyllipe Lima" userId="afbdb2a7827722fd" providerId="LiveId" clId="{FBCB8C2C-E1BA-4BBE-948A-3F181CD3ECDD}" dt="2020-01-27T21:28:05.926" v="888" actId="47"/>
        <pc:sldMkLst>
          <pc:docMk/>
          <pc:sldMk cId="2424102107" sldId="262"/>
        </pc:sldMkLst>
        <pc:picChg chg="del">
          <ac:chgData name="Phyllipe Lima" userId="afbdb2a7827722fd" providerId="LiveId" clId="{FBCB8C2C-E1BA-4BBE-948A-3F181CD3ECDD}" dt="2020-01-27T21:27:17.754" v="867"/>
          <ac:picMkLst>
            <pc:docMk/>
            <pc:sldMk cId="2424102107" sldId="262"/>
            <ac:picMk id="14" creationId="{F2CCDFCD-30F3-4086-B946-33A84D854674}"/>
          </ac:picMkLst>
        </pc:picChg>
        <pc:picChg chg="del">
          <ac:chgData name="Phyllipe Lima" userId="afbdb2a7827722fd" providerId="LiveId" clId="{FBCB8C2C-E1BA-4BBE-948A-3F181CD3ECDD}" dt="2020-01-27T21:27:04.512" v="860" actId="478"/>
          <ac:picMkLst>
            <pc:docMk/>
            <pc:sldMk cId="2424102107" sldId="262"/>
            <ac:picMk id="16" creationId="{1708597D-2F60-49B8-819B-C30CB1E357D8}"/>
          </ac:picMkLst>
        </pc:picChg>
        <pc:picChg chg="del">
          <ac:chgData name="Phyllipe Lima" userId="afbdb2a7827722fd" providerId="LiveId" clId="{FBCB8C2C-E1BA-4BBE-948A-3F181CD3ECDD}" dt="2020-01-27T21:27:05.961" v="862" actId="478"/>
          <ac:picMkLst>
            <pc:docMk/>
            <pc:sldMk cId="2424102107" sldId="262"/>
            <ac:picMk id="18" creationId="{292850FE-F49C-49E9-A85B-973061C13F93}"/>
          </ac:picMkLst>
        </pc:picChg>
        <pc:picChg chg="del">
          <ac:chgData name="Phyllipe Lima" userId="afbdb2a7827722fd" providerId="LiveId" clId="{FBCB8C2C-E1BA-4BBE-948A-3F181CD3ECDD}" dt="2020-01-27T21:27:05.128" v="861" actId="478"/>
          <ac:picMkLst>
            <pc:docMk/>
            <pc:sldMk cId="2424102107" sldId="262"/>
            <ac:picMk id="20" creationId="{39052004-F1EF-4230-A5B2-B6A9C6F700AF}"/>
          </ac:picMkLst>
        </pc:picChg>
      </pc:sldChg>
      <pc:sldChg chg="addSp delSp modSp add modTransition delAnim modNotesTx">
        <pc:chgData name="Phyllipe Lima" userId="afbdb2a7827722fd" providerId="LiveId" clId="{FBCB8C2C-E1BA-4BBE-948A-3F181CD3ECDD}" dt="2020-01-30T20:50:22.838" v="10169"/>
        <pc:sldMkLst>
          <pc:docMk/>
          <pc:sldMk cId="1747782761" sldId="263"/>
        </pc:sldMkLst>
        <pc:spChg chg="del">
          <ac:chgData name="Phyllipe Lima" userId="afbdb2a7827722fd" providerId="LiveId" clId="{FBCB8C2C-E1BA-4BBE-948A-3F181CD3ECDD}" dt="2020-01-28T02:16:59.197" v="1627" actId="478"/>
          <ac:spMkLst>
            <pc:docMk/>
            <pc:sldMk cId="1747782761" sldId="263"/>
            <ac:spMk id="2" creationId="{00000000-0000-0000-0000-000000000000}"/>
          </ac:spMkLst>
        </pc:spChg>
        <pc:spChg chg="del">
          <ac:chgData name="Phyllipe Lima" userId="afbdb2a7827722fd" providerId="LiveId" clId="{FBCB8C2C-E1BA-4BBE-948A-3F181CD3ECDD}" dt="2020-01-28T02:17:01.876" v="1629" actId="478"/>
          <ac:spMkLst>
            <pc:docMk/>
            <pc:sldMk cId="1747782761" sldId="263"/>
            <ac:spMk id="3" creationId="{00000000-0000-0000-0000-000000000000}"/>
          </ac:spMkLst>
        </pc:spChg>
        <pc:spChg chg="add del mod">
          <ac:chgData name="Phyllipe Lima" userId="afbdb2a7827722fd" providerId="LiveId" clId="{FBCB8C2C-E1BA-4BBE-948A-3F181CD3ECDD}" dt="2020-01-28T02:17:00.583" v="1628" actId="478"/>
          <ac:spMkLst>
            <pc:docMk/>
            <pc:sldMk cId="1747782761" sldId="263"/>
            <ac:spMk id="9" creationId="{446031BB-D7CD-40E8-81F5-214981BE823E}"/>
          </ac:spMkLst>
        </pc:spChg>
        <pc:spChg chg="add del mod">
          <ac:chgData name="Phyllipe Lima" userId="afbdb2a7827722fd" providerId="LiveId" clId="{FBCB8C2C-E1BA-4BBE-948A-3F181CD3ECDD}" dt="2020-01-28T02:17:03.289" v="1630" actId="478"/>
          <ac:spMkLst>
            <pc:docMk/>
            <pc:sldMk cId="1747782761" sldId="263"/>
            <ac:spMk id="14" creationId="{E55D5CEC-3A2B-40D9-B4E6-802D0AE0E17B}"/>
          </ac:spMkLst>
        </pc:spChg>
        <pc:picChg chg="del">
          <ac:chgData name="Phyllipe Lima" userId="afbdb2a7827722fd" providerId="LiveId" clId="{FBCB8C2C-E1BA-4BBE-948A-3F181CD3ECDD}" dt="2020-01-28T02:17:06.229" v="1632" actId="478"/>
          <ac:picMkLst>
            <pc:docMk/>
            <pc:sldMk cId="1747782761" sldId="263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16:56.093" v="1626" actId="478"/>
          <ac:picMkLst>
            <pc:docMk/>
            <pc:sldMk cId="1747782761" sldId="263"/>
            <ac:picMk id="10" creationId="{A9892FE0-AAA9-435C-A02C-C4A9023F2CD4}"/>
          </ac:picMkLst>
        </pc:picChg>
        <pc:picChg chg="del">
          <ac:chgData name="Phyllipe Lima" userId="afbdb2a7827722fd" providerId="LiveId" clId="{FBCB8C2C-E1BA-4BBE-948A-3F181CD3ECDD}" dt="2020-01-28T02:16:55.521" v="1625" actId="478"/>
          <ac:picMkLst>
            <pc:docMk/>
            <pc:sldMk cId="1747782761" sldId="263"/>
            <ac:picMk id="11" creationId="{EFA387E7-BF30-4E83-93DB-CBC057E3C83A}"/>
          </ac:picMkLst>
        </pc:picChg>
        <pc:picChg chg="del">
          <ac:chgData name="Phyllipe Lima" userId="afbdb2a7827722fd" providerId="LiveId" clId="{FBCB8C2C-E1BA-4BBE-948A-3F181CD3ECDD}" dt="2020-01-28T02:16:54.689" v="1624" actId="478"/>
          <ac:picMkLst>
            <pc:docMk/>
            <pc:sldMk cId="1747782761" sldId="263"/>
            <ac:picMk id="13" creationId="{6BFB06B5-13C3-4186-AB54-D79CD3852287}"/>
          </ac:picMkLst>
        </pc:picChg>
        <pc:picChg chg="add mod">
          <ac:chgData name="Phyllipe Lima" userId="afbdb2a7827722fd" providerId="LiveId" clId="{FBCB8C2C-E1BA-4BBE-948A-3F181CD3ECDD}" dt="2020-01-28T02:17:13.677" v="1636" actId="1076"/>
          <ac:picMkLst>
            <pc:docMk/>
            <pc:sldMk cId="1747782761" sldId="263"/>
            <ac:picMk id="1026" creationId="{80851801-A894-4374-8D04-E547ED2D31EB}"/>
          </ac:picMkLst>
        </pc:picChg>
      </pc:sldChg>
      <pc:sldChg chg="delSp add del">
        <pc:chgData name="Phyllipe Lima" userId="afbdb2a7827722fd" providerId="LiveId" clId="{FBCB8C2C-E1BA-4BBE-948A-3F181CD3ECDD}" dt="2020-01-27T21:28:04.784" v="887" actId="47"/>
        <pc:sldMkLst>
          <pc:docMk/>
          <pc:sldMk cId="2031889545" sldId="263"/>
        </pc:sldMkLst>
        <pc:picChg chg="del">
          <ac:chgData name="Phyllipe Lima" userId="afbdb2a7827722fd" providerId="LiveId" clId="{FBCB8C2C-E1BA-4BBE-948A-3F181CD3ECDD}" dt="2020-01-27T21:27:51.129" v="882"/>
          <ac:picMkLst>
            <pc:docMk/>
            <pc:sldMk cId="2031889545" sldId="263"/>
            <ac:picMk id="16" creationId="{1708597D-2F60-49B8-819B-C30CB1E357D8}"/>
          </ac:picMkLst>
        </pc:picChg>
        <pc:picChg chg="del">
          <ac:chgData name="Phyllipe Lima" userId="afbdb2a7827722fd" providerId="LiveId" clId="{FBCB8C2C-E1BA-4BBE-948A-3F181CD3ECDD}" dt="2020-01-27T21:27:36.789" v="875"/>
          <ac:picMkLst>
            <pc:docMk/>
            <pc:sldMk cId="2031889545" sldId="263"/>
            <ac:picMk id="18" creationId="{292850FE-F49C-49E9-A85B-973061C13F93}"/>
          </ac:picMkLst>
        </pc:picChg>
        <pc:picChg chg="del">
          <ac:chgData name="Phyllipe Lima" userId="afbdb2a7827722fd" providerId="LiveId" clId="{FBCB8C2C-E1BA-4BBE-948A-3F181CD3ECDD}" dt="2020-01-27T21:27:25.707" v="871"/>
          <ac:picMkLst>
            <pc:docMk/>
            <pc:sldMk cId="2031889545" sldId="263"/>
            <ac:picMk id="20" creationId="{39052004-F1EF-4230-A5B2-B6A9C6F700AF}"/>
          </ac:picMkLst>
        </pc:picChg>
      </pc:sldChg>
      <pc:sldChg chg="addSp delSp modSp add del">
        <pc:chgData name="Phyllipe Lima" userId="afbdb2a7827722fd" providerId="LiveId" clId="{FBCB8C2C-E1BA-4BBE-948A-3F181CD3ECDD}" dt="2020-01-27T22:04:25.465" v="1279" actId="47"/>
        <pc:sldMkLst>
          <pc:docMk/>
          <pc:sldMk cId="3851772730" sldId="263"/>
        </pc:sldMkLst>
        <pc:picChg chg="mod modCrop">
          <ac:chgData name="Phyllipe Lima" userId="afbdb2a7827722fd" providerId="LiveId" clId="{FBCB8C2C-E1BA-4BBE-948A-3F181CD3ECDD}" dt="2020-01-27T21:56:34.180" v="1223" actId="1076"/>
          <ac:picMkLst>
            <pc:docMk/>
            <pc:sldMk cId="3851772730" sldId="263"/>
            <ac:picMk id="9" creationId="{40642CFA-EFAB-4BD7-B4D8-263B4C80131E}"/>
          </ac:picMkLst>
        </pc:picChg>
        <pc:picChg chg="add del mod">
          <ac:chgData name="Phyllipe Lima" userId="afbdb2a7827722fd" providerId="LiveId" clId="{FBCB8C2C-E1BA-4BBE-948A-3F181CD3ECDD}" dt="2020-01-27T21:59:48.719" v="1263"/>
          <ac:picMkLst>
            <pc:docMk/>
            <pc:sldMk cId="3851772730" sldId="263"/>
            <ac:picMk id="10" creationId="{4DB78FAF-0E73-43C3-84EE-4321D8202CB2}"/>
          </ac:picMkLst>
        </pc:picChg>
      </pc:sldChg>
      <pc:sldChg chg="addSp delSp modSp add ord delAnim modAnim modNotesTx">
        <pc:chgData name="Phyllipe Lima" userId="afbdb2a7827722fd" providerId="LiveId" clId="{FBCB8C2C-E1BA-4BBE-948A-3F181CD3ECDD}" dt="2020-01-28T02:40:33.349" v="2271" actId="20577"/>
        <pc:sldMkLst>
          <pc:docMk/>
          <pc:sldMk cId="1006599095" sldId="264"/>
        </pc:sldMkLst>
        <pc:spChg chg="del">
          <ac:chgData name="Phyllipe Lima" userId="afbdb2a7827722fd" providerId="LiveId" clId="{FBCB8C2C-E1BA-4BBE-948A-3F181CD3ECDD}" dt="2020-01-28T02:26:46.354" v="1683" actId="478"/>
          <ac:spMkLst>
            <pc:docMk/>
            <pc:sldMk cId="1006599095" sldId="264"/>
            <ac:spMk id="2" creationId="{00000000-0000-0000-0000-000000000000}"/>
          </ac:spMkLst>
        </pc:spChg>
        <pc:spChg chg="del mod">
          <ac:chgData name="Phyllipe Lima" userId="afbdb2a7827722fd" providerId="LiveId" clId="{FBCB8C2C-E1BA-4BBE-948A-3F181CD3ECDD}" dt="2020-01-28T02:26:44.660" v="1682" actId="478"/>
          <ac:spMkLst>
            <pc:docMk/>
            <pc:sldMk cId="1006599095" sldId="264"/>
            <ac:spMk id="3" creationId="{00000000-0000-0000-0000-000000000000}"/>
          </ac:spMkLst>
        </pc:spChg>
        <pc:spChg chg="del">
          <ac:chgData name="Phyllipe Lima" userId="afbdb2a7827722fd" providerId="LiveId" clId="{FBCB8C2C-E1BA-4BBE-948A-3F181CD3ECDD}" dt="2020-01-28T02:36:08.950" v="2145" actId="478"/>
          <ac:spMkLst>
            <pc:docMk/>
            <pc:sldMk cId="1006599095" sldId="264"/>
            <ac:spMk id="6" creationId="{3959E6A8-C362-429C-AC1C-5AE5D4AFD5EC}"/>
          </ac:spMkLst>
        </pc:spChg>
        <pc:spChg chg="add del mod">
          <ac:chgData name="Phyllipe Lima" userId="afbdb2a7827722fd" providerId="LiveId" clId="{FBCB8C2C-E1BA-4BBE-948A-3F181CD3ECDD}" dt="2020-01-28T02:26:47.572" v="1684" actId="478"/>
          <ac:spMkLst>
            <pc:docMk/>
            <pc:sldMk cId="1006599095" sldId="264"/>
            <ac:spMk id="9" creationId="{5C194463-5146-47C3-AF70-E88CA8D895B6}"/>
          </ac:spMkLst>
        </pc:spChg>
        <pc:spChg chg="add del mod">
          <ac:chgData name="Phyllipe Lima" userId="afbdb2a7827722fd" providerId="LiveId" clId="{FBCB8C2C-E1BA-4BBE-948A-3F181CD3ECDD}" dt="2020-01-28T02:32:15.578" v="2097" actId="478"/>
          <ac:spMkLst>
            <pc:docMk/>
            <pc:sldMk cId="1006599095" sldId="264"/>
            <ac:spMk id="11" creationId="{E63CCBE6-76B2-4F4F-AF52-1D1AE698A2FC}"/>
          </ac:spMkLst>
        </pc:spChg>
        <pc:spChg chg="add del mod">
          <ac:chgData name="Phyllipe Lima" userId="afbdb2a7827722fd" providerId="LiveId" clId="{FBCB8C2C-E1BA-4BBE-948A-3F181CD3ECDD}" dt="2020-01-28T02:32:18.661" v="2098" actId="478"/>
          <ac:spMkLst>
            <pc:docMk/>
            <pc:sldMk cId="1006599095" sldId="264"/>
            <ac:spMk id="12" creationId="{D8C39616-E137-4617-AC48-9130556163F4}"/>
          </ac:spMkLst>
        </pc:spChg>
        <pc:spChg chg="add mod">
          <ac:chgData name="Phyllipe Lima" userId="afbdb2a7827722fd" providerId="LiveId" clId="{FBCB8C2C-E1BA-4BBE-948A-3F181CD3ECDD}" dt="2020-01-28T02:37:13.069" v="2163" actId="1076"/>
          <ac:spMkLst>
            <pc:docMk/>
            <pc:sldMk cId="1006599095" sldId="264"/>
            <ac:spMk id="22" creationId="{ED951A8B-41ED-4AA6-AE2B-F67A96CB2607}"/>
          </ac:spMkLst>
        </pc:spChg>
        <pc:spChg chg="add mod">
          <ac:chgData name="Phyllipe Lima" userId="afbdb2a7827722fd" providerId="LiveId" clId="{FBCB8C2C-E1BA-4BBE-948A-3F181CD3ECDD}" dt="2020-01-28T02:37:11.669" v="2162" actId="1076"/>
          <ac:spMkLst>
            <pc:docMk/>
            <pc:sldMk cId="1006599095" sldId="264"/>
            <ac:spMk id="27" creationId="{54FFDDD2-672C-4C57-A378-67B219A50426}"/>
          </ac:spMkLst>
        </pc:spChg>
        <pc:spChg chg="add mod">
          <ac:chgData name="Phyllipe Lima" userId="afbdb2a7827722fd" providerId="LiveId" clId="{FBCB8C2C-E1BA-4BBE-948A-3F181CD3ECDD}" dt="2020-01-28T02:37:22.317" v="2168" actId="1076"/>
          <ac:spMkLst>
            <pc:docMk/>
            <pc:sldMk cId="1006599095" sldId="264"/>
            <ac:spMk id="28" creationId="{4566479E-1720-4304-9F6D-C105AA5D284A}"/>
          </ac:spMkLst>
        </pc:spChg>
        <pc:picChg chg="del">
          <ac:chgData name="Phyllipe Lima" userId="afbdb2a7827722fd" providerId="LiveId" clId="{FBCB8C2C-E1BA-4BBE-948A-3F181CD3ECDD}" dt="2020-01-28T02:35:55.552" v="2140" actId="478"/>
          <ac:picMkLst>
            <pc:docMk/>
            <pc:sldMk cId="1006599095" sldId="264"/>
            <ac:picMk id="7" creationId="{9CB328E3-8806-47F5-A0EB-1D7FDF40F5A3}"/>
          </ac:picMkLst>
        </pc:picChg>
        <pc:picChg chg="add del mod">
          <ac:chgData name="Phyllipe Lima" userId="afbdb2a7827722fd" providerId="LiveId" clId="{FBCB8C2C-E1BA-4BBE-948A-3F181CD3ECDD}" dt="2020-01-28T02:35:52.918" v="2138" actId="478"/>
          <ac:picMkLst>
            <pc:docMk/>
            <pc:sldMk cId="1006599095" sldId="264"/>
            <ac:picMk id="17" creationId="{1B583263-65C9-4C59-A518-B341C02C066B}"/>
          </ac:picMkLst>
        </pc:picChg>
        <pc:picChg chg="add del mod">
          <ac:chgData name="Phyllipe Lima" userId="afbdb2a7827722fd" providerId="LiveId" clId="{FBCB8C2C-E1BA-4BBE-948A-3F181CD3ECDD}" dt="2020-01-28T02:35:03.647" v="2126" actId="478"/>
          <ac:picMkLst>
            <pc:docMk/>
            <pc:sldMk cId="1006599095" sldId="264"/>
            <ac:picMk id="2050" creationId="{14C87BB6-D672-46E5-B300-F943A27A55B8}"/>
          </ac:picMkLst>
        </pc:picChg>
        <pc:picChg chg="add mod">
          <ac:chgData name="Phyllipe Lima" userId="afbdb2a7827722fd" providerId="LiveId" clId="{FBCB8C2C-E1BA-4BBE-948A-3F181CD3ECDD}" dt="2020-01-28T02:36:12.382" v="2147" actId="1076"/>
          <ac:picMkLst>
            <pc:docMk/>
            <pc:sldMk cId="1006599095" sldId="264"/>
            <ac:picMk id="2052" creationId="{2D846931-5529-4540-8D1C-0FC7BAE6147E}"/>
          </ac:picMkLst>
        </pc:picChg>
        <pc:picChg chg="add mod">
          <ac:chgData name="Phyllipe Lima" userId="afbdb2a7827722fd" providerId="LiveId" clId="{FBCB8C2C-E1BA-4BBE-948A-3F181CD3ECDD}" dt="2020-01-28T02:35:56.478" v="2141" actId="1076"/>
          <ac:picMkLst>
            <pc:docMk/>
            <pc:sldMk cId="1006599095" sldId="264"/>
            <ac:picMk id="2054" creationId="{DFB62D88-69AC-466B-A2CE-327CFF2EE65D}"/>
          </ac:picMkLst>
        </pc:picChg>
        <pc:picChg chg="add mod">
          <ac:chgData name="Phyllipe Lima" userId="afbdb2a7827722fd" providerId="LiveId" clId="{FBCB8C2C-E1BA-4BBE-948A-3F181CD3ECDD}" dt="2020-01-28T02:37:10.158" v="2161" actId="1076"/>
          <ac:picMkLst>
            <pc:docMk/>
            <pc:sldMk cId="1006599095" sldId="264"/>
            <ac:picMk id="2056" creationId="{9707D10C-45B8-450D-966A-E98FA9C5CE2E}"/>
          </ac:picMkLst>
        </pc:picChg>
        <pc:cxnChg chg="add del mod">
          <ac:chgData name="Phyllipe Lima" userId="afbdb2a7827722fd" providerId="LiveId" clId="{FBCB8C2C-E1BA-4BBE-948A-3F181CD3ECDD}" dt="2020-01-28T02:36:40.131" v="2155" actId="478"/>
          <ac:cxnSpMkLst>
            <pc:docMk/>
            <pc:sldMk cId="1006599095" sldId="264"/>
            <ac:cxnSpMk id="14" creationId="{AB410788-9F34-46F4-B18A-28D567C2A73C}"/>
          </ac:cxnSpMkLst>
        </pc:cxnChg>
      </pc:sldChg>
      <pc:sldChg chg="addSp delSp modSp add modNotesTx">
        <pc:chgData name="Phyllipe Lima" userId="afbdb2a7827722fd" providerId="LiveId" clId="{FBCB8C2C-E1BA-4BBE-948A-3F181CD3ECDD}" dt="2020-01-28T02:40:12.948" v="2263" actId="1076"/>
        <pc:sldMkLst>
          <pc:docMk/>
          <pc:sldMk cId="3716522300" sldId="265"/>
        </pc:sldMkLst>
        <pc:picChg chg="mod">
          <ac:chgData name="Phyllipe Lima" userId="afbdb2a7827722fd" providerId="LiveId" clId="{FBCB8C2C-E1BA-4BBE-948A-3F181CD3ECDD}" dt="2020-01-28T02:40:09.124" v="2260" actId="1076"/>
          <ac:picMkLst>
            <pc:docMk/>
            <pc:sldMk cId="3716522300" sldId="265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39:02.157" v="2187" actId="478"/>
          <ac:picMkLst>
            <pc:docMk/>
            <pc:sldMk cId="3716522300" sldId="265"/>
            <ac:picMk id="2052" creationId="{2D846931-5529-4540-8D1C-0FC7BAE6147E}"/>
          </ac:picMkLst>
        </pc:picChg>
        <pc:picChg chg="del">
          <ac:chgData name="Phyllipe Lima" userId="afbdb2a7827722fd" providerId="LiveId" clId="{FBCB8C2C-E1BA-4BBE-948A-3F181CD3ECDD}" dt="2020-01-28T02:39:04.208" v="2189" actId="478"/>
          <ac:picMkLst>
            <pc:docMk/>
            <pc:sldMk cId="3716522300" sldId="265"/>
            <ac:picMk id="2054" creationId="{DFB62D88-69AC-466B-A2CE-327CFF2EE65D}"/>
          </ac:picMkLst>
        </pc:picChg>
        <pc:picChg chg="del">
          <ac:chgData name="Phyllipe Lima" userId="afbdb2a7827722fd" providerId="LiveId" clId="{FBCB8C2C-E1BA-4BBE-948A-3F181CD3ECDD}" dt="2020-01-28T02:39:04.866" v="2190" actId="478"/>
          <ac:picMkLst>
            <pc:docMk/>
            <pc:sldMk cId="3716522300" sldId="265"/>
            <ac:picMk id="2056" creationId="{9707D10C-45B8-450D-966A-E98FA9C5CE2E}"/>
          </ac:picMkLst>
        </pc:picChg>
        <pc:picChg chg="add mod">
          <ac:chgData name="Phyllipe Lima" userId="afbdb2a7827722fd" providerId="LiveId" clId="{FBCB8C2C-E1BA-4BBE-948A-3F181CD3ECDD}" dt="2020-01-28T02:40:12.948" v="2263" actId="1076"/>
          <ac:picMkLst>
            <pc:docMk/>
            <pc:sldMk cId="3716522300" sldId="265"/>
            <ac:picMk id="4098" creationId="{45857065-0B54-4862-B3E1-DA2BD9579B1F}"/>
          </ac:picMkLst>
        </pc:picChg>
      </pc:sldChg>
      <pc:sldChg chg="del">
        <pc:chgData name="Phyllipe Lima" userId="afbdb2a7827722fd" providerId="LiveId" clId="{FBCB8C2C-E1BA-4BBE-948A-3F181CD3ECDD}" dt="2020-01-27T21:03:16.878" v="265" actId="47"/>
        <pc:sldMkLst>
          <pc:docMk/>
          <pc:sldMk cId="2520274987" sldId="266"/>
        </pc:sldMkLst>
      </pc:sldChg>
      <pc:sldChg chg="addSp delSp add modNotesTx">
        <pc:chgData name="Phyllipe Lima" userId="afbdb2a7827722fd" providerId="LiveId" clId="{FBCB8C2C-E1BA-4BBE-948A-3F181CD3ECDD}" dt="2020-01-28T02:40:36.694" v="2273" actId="20577"/>
        <pc:sldMkLst>
          <pc:docMk/>
          <pc:sldMk cId="4013429473" sldId="266"/>
        </pc:sldMkLst>
        <pc:spChg chg="del">
          <ac:chgData name="Phyllipe Lima" userId="afbdb2a7827722fd" providerId="LiveId" clId="{FBCB8C2C-E1BA-4BBE-948A-3F181CD3ECDD}" dt="2020-01-28T02:38:46.746" v="2184" actId="478"/>
          <ac:spMkLst>
            <pc:docMk/>
            <pc:sldMk cId="4013429473" sldId="266"/>
            <ac:spMk id="6" creationId="{3959E6A8-C362-429C-AC1C-5AE5D4AFD5EC}"/>
          </ac:spMkLst>
        </pc:spChg>
        <pc:picChg chg="del">
          <ac:chgData name="Phyllipe Lima" userId="afbdb2a7827722fd" providerId="LiveId" clId="{FBCB8C2C-E1BA-4BBE-948A-3F181CD3ECDD}" dt="2020-01-28T02:38:32.769" v="2179" actId="478"/>
          <ac:picMkLst>
            <pc:docMk/>
            <pc:sldMk cId="4013429473" sldId="266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38:34.149" v="2181" actId="478"/>
          <ac:picMkLst>
            <pc:docMk/>
            <pc:sldMk cId="4013429473" sldId="266"/>
            <ac:picMk id="2052" creationId="{2D846931-5529-4540-8D1C-0FC7BAE6147E}"/>
          </ac:picMkLst>
        </pc:picChg>
        <pc:picChg chg="del">
          <ac:chgData name="Phyllipe Lima" userId="afbdb2a7827722fd" providerId="LiveId" clId="{FBCB8C2C-E1BA-4BBE-948A-3F181CD3ECDD}" dt="2020-01-28T02:38:35.620" v="2182" actId="478"/>
          <ac:picMkLst>
            <pc:docMk/>
            <pc:sldMk cId="4013429473" sldId="266"/>
            <ac:picMk id="2054" creationId="{DFB62D88-69AC-466B-A2CE-327CFF2EE65D}"/>
          </ac:picMkLst>
        </pc:picChg>
        <pc:picChg chg="del">
          <ac:chgData name="Phyllipe Lima" userId="afbdb2a7827722fd" providerId="LiveId" clId="{FBCB8C2C-E1BA-4BBE-948A-3F181CD3ECDD}" dt="2020-01-28T02:38:33.606" v="2180" actId="478"/>
          <ac:picMkLst>
            <pc:docMk/>
            <pc:sldMk cId="4013429473" sldId="266"/>
            <ac:picMk id="2056" creationId="{9707D10C-45B8-450D-966A-E98FA9C5CE2E}"/>
          </ac:picMkLst>
        </pc:picChg>
        <pc:picChg chg="add">
          <ac:chgData name="Phyllipe Lima" userId="afbdb2a7827722fd" providerId="LiveId" clId="{FBCB8C2C-E1BA-4BBE-948A-3F181CD3ECDD}" dt="2020-01-28T02:38:40.704" v="2183"/>
          <ac:picMkLst>
            <pc:docMk/>
            <pc:sldMk cId="4013429473" sldId="266"/>
            <ac:picMk id="3074" creationId="{161E85A3-4509-46E0-8A70-36264F32DE3F}"/>
          </ac:picMkLst>
        </pc:picChg>
      </pc:sldChg>
      <pc:sldChg chg="del">
        <pc:chgData name="Phyllipe Lima" userId="afbdb2a7827722fd" providerId="LiveId" clId="{FBCB8C2C-E1BA-4BBE-948A-3F181CD3ECDD}" dt="2020-01-27T21:03:17.397" v="266" actId="47"/>
        <pc:sldMkLst>
          <pc:docMk/>
          <pc:sldMk cId="1484936085" sldId="267"/>
        </pc:sldMkLst>
      </pc:sldChg>
      <pc:sldChg chg="addSp delSp modSp add modAnim">
        <pc:chgData name="Phyllipe Lima" userId="afbdb2a7827722fd" providerId="LiveId" clId="{FBCB8C2C-E1BA-4BBE-948A-3F181CD3ECDD}" dt="2020-01-28T02:53:37.669" v="2418" actId="478"/>
        <pc:sldMkLst>
          <pc:docMk/>
          <pc:sldMk cId="1646407365" sldId="267"/>
        </pc:sldMkLst>
        <pc:spChg chg="add mod">
          <ac:chgData name="Phyllipe Lima" userId="afbdb2a7827722fd" providerId="LiveId" clId="{FBCB8C2C-E1BA-4BBE-948A-3F181CD3ECDD}" dt="2020-01-28T02:41:52.619" v="2294" actId="1076"/>
          <ac:spMkLst>
            <pc:docMk/>
            <pc:sldMk cId="1646407365" sldId="267"/>
            <ac:spMk id="9" creationId="{4080703A-9554-4B85-B9CC-A1F721CC9589}"/>
          </ac:spMkLst>
        </pc:spChg>
        <pc:picChg chg="del">
          <ac:chgData name="Phyllipe Lima" userId="afbdb2a7827722fd" providerId="LiveId" clId="{FBCB8C2C-E1BA-4BBE-948A-3F181CD3ECDD}" dt="2020-01-28T02:41:47.759" v="2291" actId="478"/>
          <ac:picMkLst>
            <pc:docMk/>
            <pc:sldMk cId="1646407365" sldId="267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41:14.142" v="2275" actId="478"/>
          <ac:picMkLst>
            <pc:docMk/>
            <pc:sldMk cId="1646407365" sldId="267"/>
            <ac:picMk id="3074" creationId="{161E85A3-4509-46E0-8A70-36264F32DE3F}"/>
          </ac:picMkLst>
        </pc:picChg>
        <pc:picChg chg="add del mod">
          <ac:chgData name="Phyllipe Lima" userId="afbdb2a7827722fd" providerId="LiveId" clId="{FBCB8C2C-E1BA-4BBE-948A-3F181CD3ECDD}" dt="2020-01-28T02:53:37.669" v="2418" actId="478"/>
          <ac:picMkLst>
            <pc:docMk/>
            <pc:sldMk cId="1646407365" sldId="267"/>
            <ac:picMk id="5122" creationId="{E732D0A5-16B5-401F-A575-01C35C5A88FC}"/>
          </ac:picMkLst>
        </pc:picChg>
        <pc:picChg chg="add mod">
          <ac:chgData name="Phyllipe Lima" userId="afbdb2a7827722fd" providerId="LiveId" clId="{FBCB8C2C-E1BA-4BBE-948A-3F181CD3ECDD}" dt="2020-01-28T02:41:48.548" v="2292" actId="1076"/>
          <ac:picMkLst>
            <pc:docMk/>
            <pc:sldMk cId="1646407365" sldId="267"/>
            <ac:picMk id="5124" creationId="{C625128E-AEE8-4166-801C-E160E8D0C29C}"/>
          </ac:picMkLst>
        </pc:picChg>
      </pc:sldChg>
      <pc:sldChg chg="delSp add del modNotesTx">
        <pc:chgData name="Phyllipe Lima" userId="afbdb2a7827722fd" providerId="LiveId" clId="{FBCB8C2C-E1BA-4BBE-948A-3F181CD3ECDD}" dt="2020-01-28T02:53:23.481" v="2413" actId="47"/>
        <pc:sldMkLst>
          <pc:docMk/>
          <pc:sldMk cId="1537920478" sldId="268"/>
        </pc:sldMkLst>
        <pc:picChg chg="del">
          <ac:chgData name="Phyllipe Lima" userId="afbdb2a7827722fd" providerId="LiveId" clId="{FBCB8C2C-E1BA-4BBE-948A-3F181CD3ECDD}" dt="2020-01-28T02:53:16.925" v="2409" actId="478"/>
          <ac:picMkLst>
            <pc:docMk/>
            <pc:sldMk cId="1537920478" sldId="268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53:14.968" v="2408" actId="478"/>
          <ac:picMkLst>
            <pc:docMk/>
            <pc:sldMk cId="1537920478" sldId="268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53:14.212" v="2407" actId="478"/>
          <ac:picMkLst>
            <pc:docMk/>
            <pc:sldMk cId="1537920478" sldId="268"/>
            <ac:picMk id="4098" creationId="{45857065-0B54-4862-B3E1-DA2BD9579B1F}"/>
          </ac:picMkLst>
        </pc:picChg>
      </pc:sldChg>
      <pc:sldChg chg="del">
        <pc:chgData name="Phyllipe Lima" userId="afbdb2a7827722fd" providerId="LiveId" clId="{FBCB8C2C-E1BA-4BBE-948A-3F181CD3ECDD}" dt="2020-01-27T21:03:17.835" v="267" actId="47"/>
        <pc:sldMkLst>
          <pc:docMk/>
          <pc:sldMk cId="2069480012" sldId="268"/>
        </pc:sldMkLst>
      </pc:sldChg>
      <pc:sldChg chg="addSp delSp modSp add modAnim modNotesTx">
        <pc:chgData name="Phyllipe Lima" userId="afbdb2a7827722fd" providerId="LiveId" clId="{FBCB8C2C-E1BA-4BBE-948A-3F181CD3ECDD}" dt="2020-01-28T14:16:09.353" v="3210" actId="1076"/>
        <pc:sldMkLst>
          <pc:docMk/>
          <pc:sldMk cId="2451114365" sldId="269"/>
        </pc:sldMkLst>
        <pc:spChg chg="add mod">
          <ac:chgData name="Phyllipe Lima" userId="afbdb2a7827722fd" providerId="LiveId" clId="{FBCB8C2C-E1BA-4BBE-948A-3F181CD3ECDD}" dt="2020-01-28T14:15:56.323" v="3208" actId="14100"/>
          <ac:spMkLst>
            <pc:docMk/>
            <pc:sldMk cId="2451114365" sldId="269"/>
            <ac:spMk id="7" creationId="{D5F7429C-C9CD-43BD-9A48-D59C5F52AF47}"/>
          </ac:spMkLst>
        </pc:spChg>
        <pc:picChg chg="add del">
          <ac:chgData name="Phyllipe Lima" userId="afbdb2a7827722fd" providerId="LiveId" clId="{FBCB8C2C-E1BA-4BBE-948A-3F181CD3ECDD}" dt="2020-01-28T02:53:41.778" v="2420" actId="478"/>
          <ac:picMkLst>
            <pc:docMk/>
            <pc:sldMk cId="2451114365" sldId="269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53:44.235" v="2422" actId="478"/>
          <ac:picMkLst>
            <pc:docMk/>
            <pc:sldMk cId="2451114365" sldId="269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53:32.455" v="2415" actId="478"/>
          <ac:picMkLst>
            <pc:docMk/>
            <pc:sldMk cId="2451114365" sldId="269"/>
            <ac:picMk id="4098" creationId="{45857065-0B54-4862-B3E1-DA2BD9579B1F}"/>
          </ac:picMkLst>
        </pc:picChg>
        <pc:picChg chg="add mod">
          <ac:chgData name="Phyllipe Lima" userId="afbdb2a7827722fd" providerId="LiveId" clId="{FBCB8C2C-E1BA-4BBE-948A-3F181CD3ECDD}" dt="2020-01-28T14:16:09.353" v="3210" actId="1076"/>
          <ac:picMkLst>
            <pc:docMk/>
            <pc:sldMk cId="2451114365" sldId="269"/>
            <ac:picMk id="7170" creationId="{284DBAB7-DD75-4439-B2CD-FF4EEF49D688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28T03:01:36.439" v="2988" actId="6549"/>
        <pc:sldMkLst>
          <pc:docMk/>
          <pc:sldMk cId="1043969216" sldId="270"/>
        </pc:sldMkLst>
        <pc:spChg chg="add mod">
          <ac:chgData name="Phyllipe Lima" userId="afbdb2a7827722fd" providerId="LiveId" clId="{FBCB8C2C-E1BA-4BBE-948A-3F181CD3ECDD}" dt="2020-01-28T02:58:40.516" v="2725" actId="1076"/>
          <ac:spMkLst>
            <pc:docMk/>
            <pc:sldMk cId="1043969216" sldId="270"/>
            <ac:spMk id="7" creationId="{CD49397F-5B6C-44DC-9EF4-269382E6C322}"/>
          </ac:spMkLst>
        </pc:spChg>
        <pc:spChg chg="add mod">
          <ac:chgData name="Phyllipe Lima" userId="afbdb2a7827722fd" providerId="LiveId" clId="{FBCB8C2C-E1BA-4BBE-948A-3F181CD3ECDD}" dt="2020-01-28T02:58:37.468" v="2723" actId="14100"/>
          <ac:spMkLst>
            <pc:docMk/>
            <pc:sldMk cId="1043969216" sldId="270"/>
            <ac:spMk id="10" creationId="{85EFD2BD-F9C9-4C16-A7A6-D1FEFE73C374}"/>
          </ac:spMkLst>
        </pc:spChg>
        <pc:picChg chg="del">
          <ac:chgData name="Phyllipe Lima" userId="afbdb2a7827722fd" providerId="LiveId" clId="{FBCB8C2C-E1BA-4BBE-948A-3F181CD3ECDD}" dt="2020-01-28T02:55:28.746" v="2698" actId="478"/>
          <ac:picMkLst>
            <pc:docMk/>
            <pc:sldMk cId="1043969216" sldId="270"/>
            <ac:picMk id="7170" creationId="{284DBAB7-DD75-4439-B2CD-FF4EEF49D688}"/>
          </ac:picMkLst>
        </pc:picChg>
        <pc:picChg chg="add mod">
          <ac:chgData name="Phyllipe Lima" userId="afbdb2a7827722fd" providerId="LiveId" clId="{FBCB8C2C-E1BA-4BBE-948A-3F181CD3ECDD}" dt="2020-01-28T02:58:38.988" v="2724" actId="14100"/>
          <ac:picMkLst>
            <pc:docMk/>
            <pc:sldMk cId="1043969216" sldId="270"/>
            <ac:picMk id="9218" creationId="{3E2D210E-B667-4D09-B736-56C688C648FE}"/>
          </ac:picMkLst>
        </pc:picChg>
        <pc:picChg chg="add mod">
          <ac:chgData name="Phyllipe Lima" userId="afbdb2a7827722fd" providerId="LiveId" clId="{FBCB8C2C-E1BA-4BBE-948A-3F181CD3ECDD}" dt="2020-01-28T02:56:19.558" v="2712" actId="1076"/>
          <ac:picMkLst>
            <pc:docMk/>
            <pc:sldMk cId="1043969216" sldId="270"/>
            <ac:picMk id="9220" creationId="{71A7C819-F6F6-4CA7-89E8-89DDA2D2D545}"/>
          </ac:picMkLst>
        </pc:picChg>
        <pc:picChg chg="add mod">
          <ac:chgData name="Phyllipe Lima" userId="afbdb2a7827722fd" providerId="LiveId" clId="{FBCB8C2C-E1BA-4BBE-948A-3F181CD3ECDD}" dt="2020-01-28T02:58:42.300" v="2726" actId="1076"/>
          <ac:picMkLst>
            <pc:docMk/>
            <pc:sldMk cId="1043969216" sldId="270"/>
            <ac:picMk id="9222" creationId="{522F119A-0C3E-4994-826A-53773F6E2CC6}"/>
          </ac:picMkLst>
        </pc:picChg>
      </pc:sldChg>
      <pc:sldChg chg="add del">
        <pc:chgData name="Phyllipe Lima" userId="afbdb2a7827722fd" providerId="LiveId" clId="{FBCB8C2C-E1BA-4BBE-948A-3F181CD3ECDD}" dt="2020-01-28T02:53:21.856" v="2412" actId="47"/>
        <pc:sldMkLst>
          <pc:docMk/>
          <pc:sldMk cId="2698879611" sldId="270"/>
        </pc:sldMkLst>
      </pc:sldChg>
      <pc:sldChg chg="del">
        <pc:chgData name="Phyllipe Lima" userId="afbdb2a7827722fd" providerId="LiveId" clId="{FBCB8C2C-E1BA-4BBE-948A-3F181CD3ECDD}" dt="2020-01-27T21:03:20.106" v="270" actId="47"/>
        <pc:sldMkLst>
          <pc:docMk/>
          <pc:sldMk cId="2910371004" sldId="270"/>
        </pc:sldMkLst>
      </pc:sldChg>
      <pc:sldChg chg="addSp delSp modSp add modTransition modAnim">
        <pc:chgData name="Phyllipe Lima" userId="afbdb2a7827722fd" providerId="LiveId" clId="{FBCB8C2C-E1BA-4BBE-948A-3F181CD3ECDD}" dt="2020-01-30T21:08:17.550" v="11272"/>
        <pc:sldMkLst>
          <pc:docMk/>
          <pc:sldMk cId="3986390276" sldId="271"/>
        </pc:sldMkLst>
        <pc:spChg chg="del">
          <ac:chgData name="Phyllipe Lima" userId="afbdb2a7827722fd" providerId="LiveId" clId="{FBCB8C2C-E1BA-4BBE-948A-3F181CD3ECDD}" dt="2020-01-28T03:01:43.689" v="2993" actId="478"/>
          <ac:spMkLst>
            <pc:docMk/>
            <pc:sldMk cId="3986390276" sldId="271"/>
            <ac:spMk id="7" creationId="{CD49397F-5B6C-44DC-9EF4-269382E6C322}"/>
          </ac:spMkLst>
        </pc:spChg>
        <pc:spChg chg="del">
          <ac:chgData name="Phyllipe Lima" userId="afbdb2a7827722fd" providerId="LiveId" clId="{FBCB8C2C-E1BA-4BBE-948A-3F181CD3ECDD}" dt="2020-01-28T03:01:41.082" v="2992" actId="478"/>
          <ac:spMkLst>
            <pc:docMk/>
            <pc:sldMk cId="3986390276" sldId="271"/>
            <ac:spMk id="10" creationId="{85EFD2BD-F9C9-4C16-A7A6-D1FEFE73C374}"/>
          </ac:spMkLst>
        </pc:spChg>
        <pc:spChg chg="add mod">
          <ac:chgData name="Phyllipe Lima" userId="afbdb2a7827722fd" providerId="LiveId" clId="{FBCB8C2C-E1BA-4BBE-948A-3F181CD3ECDD}" dt="2020-01-28T03:02:10.707" v="3005" actId="1076"/>
          <ac:spMkLst>
            <pc:docMk/>
            <pc:sldMk cId="3986390276" sldId="271"/>
            <ac:spMk id="13" creationId="{4F3DCC6E-83DB-4841-8125-AFFB2359DF7D}"/>
          </ac:spMkLst>
        </pc:spChg>
        <pc:picChg chg="add mod">
          <ac:chgData name="Phyllipe Lima" userId="afbdb2a7827722fd" providerId="LiveId" clId="{FBCB8C2C-E1BA-4BBE-948A-3F181CD3ECDD}" dt="2020-01-28T03:02:04.235" v="3002" actId="1076"/>
          <ac:picMkLst>
            <pc:docMk/>
            <pc:sldMk cId="3986390276" sldId="271"/>
            <ac:picMk id="11" creationId="{B1781D45-027F-44FA-9D9F-BDBE8143784D}"/>
          </ac:picMkLst>
        </pc:picChg>
        <pc:picChg chg="add mod">
          <ac:chgData name="Phyllipe Lima" userId="afbdb2a7827722fd" providerId="LiveId" clId="{FBCB8C2C-E1BA-4BBE-948A-3F181CD3ECDD}" dt="2020-01-28T03:02:03.227" v="3001" actId="1076"/>
          <ac:picMkLst>
            <pc:docMk/>
            <pc:sldMk cId="3986390276" sldId="271"/>
            <ac:picMk id="12" creationId="{AAA5FB86-72AA-42E0-A788-469281F6F5FE}"/>
          </ac:picMkLst>
        </pc:picChg>
        <pc:picChg chg="del">
          <ac:chgData name="Phyllipe Lima" userId="afbdb2a7827722fd" providerId="LiveId" clId="{FBCB8C2C-E1BA-4BBE-948A-3F181CD3ECDD}" dt="2020-01-28T03:01:38.976" v="2989" actId="478"/>
          <ac:picMkLst>
            <pc:docMk/>
            <pc:sldMk cId="3986390276" sldId="271"/>
            <ac:picMk id="9218" creationId="{3E2D210E-B667-4D09-B736-56C688C648FE}"/>
          </ac:picMkLst>
        </pc:picChg>
        <pc:picChg chg="del">
          <ac:chgData name="Phyllipe Lima" userId="afbdb2a7827722fd" providerId="LiveId" clId="{FBCB8C2C-E1BA-4BBE-948A-3F181CD3ECDD}" dt="2020-01-28T03:01:40.153" v="2991" actId="478"/>
          <ac:picMkLst>
            <pc:docMk/>
            <pc:sldMk cId="3986390276" sldId="271"/>
            <ac:picMk id="9220" creationId="{71A7C819-F6F6-4CA7-89E8-89DDA2D2D545}"/>
          </ac:picMkLst>
        </pc:picChg>
        <pc:picChg chg="del">
          <ac:chgData name="Phyllipe Lima" userId="afbdb2a7827722fd" providerId="LiveId" clId="{FBCB8C2C-E1BA-4BBE-948A-3F181CD3ECDD}" dt="2020-01-28T03:01:39.531" v="2990" actId="478"/>
          <ac:picMkLst>
            <pc:docMk/>
            <pc:sldMk cId="3986390276" sldId="271"/>
            <ac:picMk id="9222" creationId="{522F119A-0C3E-4994-826A-53773F6E2CC6}"/>
          </ac:picMkLst>
        </pc:picChg>
      </pc:sldChg>
      <pc:sldChg chg="addSp delSp modSp add addAnim delAnim modAnim modNotesTx">
        <pc:chgData name="Phyllipe Lima" userId="afbdb2a7827722fd" providerId="LiveId" clId="{FBCB8C2C-E1BA-4BBE-948A-3F181CD3ECDD}" dt="2020-01-28T03:08:53.715" v="3139" actId="20577"/>
        <pc:sldMkLst>
          <pc:docMk/>
          <pc:sldMk cId="451738443" sldId="272"/>
        </pc:sldMkLst>
        <pc:spChg chg="add mod">
          <ac:chgData name="Phyllipe Lima" userId="afbdb2a7827722fd" providerId="LiveId" clId="{FBCB8C2C-E1BA-4BBE-948A-3F181CD3ECDD}" dt="2020-01-28T03:07:25.136" v="3126" actId="1076"/>
          <ac:spMkLst>
            <pc:docMk/>
            <pc:sldMk cId="451738443" sldId="272"/>
            <ac:spMk id="10" creationId="{356862C0-79FD-44FC-953B-F235EA5E95E9}"/>
          </ac:spMkLst>
        </pc:spChg>
        <pc:spChg chg="del">
          <ac:chgData name="Phyllipe Lima" userId="afbdb2a7827722fd" providerId="LiveId" clId="{FBCB8C2C-E1BA-4BBE-948A-3F181CD3ECDD}" dt="2020-01-28T03:03:37.414" v="3010" actId="478"/>
          <ac:spMkLst>
            <pc:docMk/>
            <pc:sldMk cId="451738443" sldId="272"/>
            <ac:spMk id="13" creationId="{4F3DCC6E-83DB-4841-8125-AFFB2359DF7D}"/>
          </ac:spMkLst>
        </pc:spChg>
        <pc:spChg chg="add del mod">
          <ac:chgData name="Phyllipe Lima" userId="afbdb2a7827722fd" providerId="LiveId" clId="{FBCB8C2C-E1BA-4BBE-948A-3F181CD3ECDD}" dt="2020-01-28T03:07:15.721" v="3121" actId="478"/>
          <ac:spMkLst>
            <pc:docMk/>
            <pc:sldMk cId="451738443" sldId="272"/>
            <ac:spMk id="14" creationId="{594B60F9-3049-4953-A8B9-8374EA5C7CE0}"/>
          </ac:spMkLst>
        </pc:spChg>
        <pc:spChg chg="add del mod">
          <ac:chgData name="Phyllipe Lima" userId="afbdb2a7827722fd" providerId="LiveId" clId="{FBCB8C2C-E1BA-4BBE-948A-3F181CD3ECDD}" dt="2020-01-28T03:07:39.630" v="3132" actId="478"/>
          <ac:spMkLst>
            <pc:docMk/>
            <pc:sldMk cId="451738443" sldId="272"/>
            <ac:spMk id="15" creationId="{EC044C28-9F27-4F56-BDC9-96E8473FA17F}"/>
          </ac:spMkLst>
        </pc:spChg>
        <pc:picChg chg="del">
          <ac:chgData name="Phyllipe Lima" userId="afbdb2a7827722fd" providerId="LiveId" clId="{FBCB8C2C-E1BA-4BBE-948A-3F181CD3ECDD}" dt="2020-01-28T03:03:36.790" v="3009" actId="478"/>
          <ac:picMkLst>
            <pc:docMk/>
            <pc:sldMk cId="451738443" sldId="272"/>
            <ac:picMk id="11" creationId="{B1781D45-027F-44FA-9D9F-BDBE8143784D}"/>
          </ac:picMkLst>
        </pc:picChg>
        <pc:picChg chg="del">
          <ac:chgData name="Phyllipe Lima" userId="afbdb2a7827722fd" providerId="LiveId" clId="{FBCB8C2C-E1BA-4BBE-948A-3F181CD3ECDD}" dt="2020-01-28T03:03:37.841" v="3011" actId="478"/>
          <ac:picMkLst>
            <pc:docMk/>
            <pc:sldMk cId="451738443" sldId="272"/>
            <ac:picMk id="12" creationId="{AAA5FB86-72AA-42E0-A788-469281F6F5FE}"/>
          </ac:picMkLst>
        </pc:picChg>
        <pc:picChg chg="add del mod">
          <ac:chgData name="Phyllipe Lima" userId="afbdb2a7827722fd" providerId="LiveId" clId="{FBCB8C2C-E1BA-4BBE-948A-3F181CD3ECDD}" dt="2020-01-28T03:07:15.721" v="3121" actId="478"/>
          <ac:picMkLst>
            <pc:docMk/>
            <pc:sldMk cId="451738443" sldId="272"/>
            <ac:picMk id="10242" creationId="{CB375819-A9BB-447C-B0C8-0B04B31C1CAD}"/>
          </ac:picMkLst>
        </pc:picChg>
        <pc:picChg chg="add mod">
          <ac:chgData name="Phyllipe Lima" userId="afbdb2a7827722fd" providerId="LiveId" clId="{FBCB8C2C-E1BA-4BBE-948A-3F181CD3ECDD}" dt="2020-01-28T03:06:30.065" v="3115" actId="14100"/>
          <ac:picMkLst>
            <pc:docMk/>
            <pc:sldMk cId="451738443" sldId="272"/>
            <ac:picMk id="10244" creationId="{4BF04D95-05C0-4251-B42D-D22CEC8564C5}"/>
          </ac:picMkLst>
        </pc:picChg>
      </pc:sldChg>
      <pc:sldChg chg="del">
        <pc:chgData name="Phyllipe Lima" userId="afbdb2a7827722fd" providerId="LiveId" clId="{FBCB8C2C-E1BA-4BBE-948A-3F181CD3ECDD}" dt="2020-01-27T21:03:18.369" v="268" actId="47"/>
        <pc:sldMkLst>
          <pc:docMk/>
          <pc:sldMk cId="3494630145" sldId="272"/>
        </pc:sldMkLst>
      </pc:sldChg>
      <pc:sldChg chg="del">
        <pc:chgData name="Phyllipe Lima" userId="afbdb2a7827722fd" providerId="LiveId" clId="{FBCB8C2C-E1BA-4BBE-948A-3F181CD3ECDD}" dt="2020-01-27T21:03:19.458" v="269" actId="47"/>
        <pc:sldMkLst>
          <pc:docMk/>
          <pc:sldMk cId="1775699977" sldId="273"/>
        </pc:sldMkLst>
      </pc:sldChg>
      <pc:sldChg chg="addSp delSp modSp add modTransition modNotesTx">
        <pc:chgData name="Phyllipe Lima" userId="afbdb2a7827722fd" providerId="LiveId" clId="{FBCB8C2C-E1BA-4BBE-948A-3F181CD3ECDD}" dt="2020-01-30T21:08:31.437" v="11273"/>
        <pc:sldMkLst>
          <pc:docMk/>
          <pc:sldMk cId="2823578990" sldId="273"/>
        </pc:sldMkLst>
        <pc:spChg chg="del">
          <ac:chgData name="Phyllipe Lima" userId="afbdb2a7827722fd" providerId="LiveId" clId="{FBCB8C2C-E1BA-4BBE-948A-3F181CD3ECDD}" dt="2020-01-28T03:09:54.576" v="3143" actId="478"/>
          <ac:spMkLst>
            <pc:docMk/>
            <pc:sldMk cId="2823578990" sldId="273"/>
            <ac:spMk id="13" creationId="{4F3DCC6E-83DB-4841-8125-AFFB2359DF7D}"/>
          </ac:spMkLst>
        </pc:spChg>
        <pc:picChg chg="add del mod">
          <ac:chgData name="Phyllipe Lima" userId="afbdb2a7827722fd" providerId="LiveId" clId="{FBCB8C2C-E1BA-4BBE-948A-3F181CD3ECDD}" dt="2020-01-28T03:20:16.908" v="3154" actId="478"/>
          <ac:picMkLst>
            <pc:docMk/>
            <pc:sldMk cId="2823578990" sldId="273"/>
            <ac:picMk id="10" creationId="{F88123A9-E8D9-4572-AE41-842CD8B26FBF}"/>
          </ac:picMkLst>
        </pc:picChg>
        <pc:picChg chg="del">
          <ac:chgData name="Phyllipe Lima" userId="afbdb2a7827722fd" providerId="LiveId" clId="{FBCB8C2C-E1BA-4BBE-948A-3F181CD3ECDD}" dt="2020-01-28T03:09:53.347" v="3141" actId="478"/>
          <ac:picMkLst>
            <pc:docMk/>
            <pc:sldMk cId="2823578990" sldId="273"/>
            <ac:picMk id="11" creationId="{B1781D45-027F-44FA-9D9F-BDBE8143784D}"/>
          </ac:picMkLst>
        </pc:picChg>
        <pc:picChg chg="del">
          <ac:chgData name="Phyllipe Lima" userId="afbdb2a7827722fd" providerId="LiveId" clId="{FBCB8C2C-E1BA-4BBE-948A-3F181CD3ECDD}" dt="2020-01-28T03:09:53.855" v="3142" actId="478"/>
          <ac:picMkLst>
            <pc:docMk/>
            <pc:sldMk cId="2823578990" sldId="273"/>
            <ac:picMk id="12" creationId="{AAA5FB86-72AA-42E0-A788-469281F6F5FE}"/>
          </ac:picMkLst>
        </pc:picChg>
        <pc:picChg chg="add del mod">
          <ac:chgData name="Phyllipe Lima" userId="afbdb2a7827722fd" providerId="LiveId" clId="{FBCB8C2C-E1BA-4BBE-948A-3F181CD3ECDD}" dt="2020-01-28T03:10:14.451" v="3149" actId="478"/>
          <ac:picMkLst>
            <pc:docMk/>
            <pc:sldMk cId="2823578990" sldId="273"/>
            <ac:picMk id="12290" creationId="{31488BBB-C243-4D13-9994-8A170DF98E2A}"/>
          </ac:picMkLst>
        </pc:picChg>
        <pc:picChg chg="add mod">
          <ac:chgData name="Phyllipe Lima" userId="afbdb2a7827722fd" providerId="LiveId" clId="{FBCB8C2C-E1BA-4BBE-948A-3F181CD3ECDD}" dt="2020-01-28T14:26:12.646" v="3212" actId="1076"/>
          <ac:picMkLst>
            <pc:docMk/>
            <pc:sldMk cId="2823578990" sldId="273"/>
            <ac:picMk id="12292" creationId="{37C379D5-EA69-4472-9937-B70FE9C175B8}"/>
          </ac:picMkLst>
        </pc:picChg>
      </pc:sldChg>
      <pc:sldChg chg="addSp delSp modSp add modNotesTx">
        <pc:chgData name="Phyllipe Lima" userId="afbdb2a7827722fd" providerId="LiveId" clId="{FBCB8C2C-E1BA-4BBE-948A-3F181CD3ECDD}" dt="2020-01-28T14:54:29.566" v="3545" actId="1038"/>
        <pc:sldMkLst>
          <pc:docMk/>
          <pc:sldMk cId="80793574" sldId="274"/>
        </pc:sldMkLst>
        <pc:picChg chg="del">
          <ac:chgData name="Phyllipe Lima" userId="afbdb2a7827722fd" providerId="LiveId" clId="{FBCB8C2C-E1BA-4BBE-948A-3F181CD3ECDD}" dt="2020-01-28T03:20:19.842" v="3156" actId="478"/>
          <ac:picMkLst>
            <pc:docMk/>
            <pc:sldMk cId="80793574" sldId="274"/>
            <ac:picMk id="12292" creationId="{37C379D5-EA69-4472-9937-B70FE9C175B8}"/>
          </ac:picMkLst>
        </pc:picChg>
        <pc:picChg chg="add mod">
          <ac:chgData name="Phyllipe Lima" userId="afbdb2a7827722fd" providerId="LiveId" clId="{FBCB8C2C-E1BA-4BBE-948A-3F181CD3ECDD}" dt="2020-01-28T14:54:29.566" v="3545" actId="1038"/>
          <ac:picMkLst>
            <pc:docMk/>
            <pc:sldMk cId="80793574" sldId="274"/>
            <ac:picMk id="13314" creationId="{EE3803D0-CC87-42A2-BC78-3488D183A395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21:10:22.966" v="11278" actId="732"/>
        <pc:sldMkLst>
          <pc:docMk/>
          <pc:sldMk cId="625973866" sldId="275"/>
        </pc:sldMkLst>
        <pc:spChg chg="add mod">
          <ac:chgData name="Phyllipe Lima" userId="afbdb2a7827722fd" providerId="LiveId" clId="{FBCB8C2C-E1BA-4BBE-948A-3F181CD3ECDD}" dt="2020-01-28T15:20:38.223" v="4530" actId="1076"/>
          <ac:spMkLst>
            <pc:docMk/>
            <pc:sldMk cId="625973866" sldId="275"/>
            <ac:spMk id="2" creationId="{5AF91966-6243-4656-875B-F095490B37A6}"/>
          </ac:spMkLst>
        </pc:spChg>
        <pc:spChg chg="add mod">
          <ac:chgData name="Phyllipe Lima" userId="afbdb2a7827722fd" providerId="LiveId" clId="{FBCB8C2C-E1BA-4BBE-948A-3F181CD3ECDD}" dt="2020-01-28T15:24:49.095" v="4599" actId="14100"/>
          <ac:spMkLst>
            <pc:docMk/>
            <pc:sldMk cId="625973866" sldId="275"/>
            <ac:spMk id="3" creationId="{38A6398F-A251-4FE4-966D-A12982F51604}"/>
          </ac:spMkLst>
        </pc:spChg>
        <pc:spChg chg="add mod">
          <ac:chgData name="Phyllipe Lima" userId="afbdb2a7827722fd" providerId="LiveId" clId="{FBCB8C2C-E1BA-4BBE-948A-3F181CD3ECDD}" dt="2020-01-28T15:20:57.855" v="4535" actId="1076"/>
          <ac:spMkLst>
            <pc:docMk/>
            <pc:sldMk cId="625973866" sldId="275"/>
            <ac:spMk id="15" creationId="{858BF60B-7405-4D2F-B957-6B0DBADE9C90}"/>
          </ac:spMkLst>
        </pc:spChg>
        <pc:spChg chg="add mod">
          <ac:chgData name="Phyllipe Lima" userId="afbdb2a7827722fd" providerId="LiveId" clId="{FBCB8C2C-E1BA-4BBE-948A-3F181CD3ECDD}" dt="2020-01-28T15:21:01.247" v="4537" actId="1076"/>
          <ac:spMkLst>
            <pc:docMk/>
            <pc:sldMk cId="625973866" sldId="275"/>
            <ac:spMk id="16" creationId="{9A786023-E0A0-4483-8A41-0D39C33F3DF2}"/>
          </ac:spMkLst>
        </pc:spChg>
        <pc:spChg chg="add mod">
          <ac:chgData name="Phyllipe Lima" userId="afbdb2a7827722fd" providerId="LiveId" clId="{FBCB8C2C-E1BA-4BBE-948A-3F181CD3ECDD}" dt="2020-01-28T15:21:16.727" v="4541" actId="1076"/>
          <ac:spMkLst>
            <pc:docMk/>
            <pc:sldMk cId="625973866" sldId="275"/>
            <ac:spMk id="20" creationId="{4D3EE2FF-D398-4F07-9989-04E98438722F}"/>
          </ac:spMkLst>
        </pc:spChg>
        <pc:spChg chg="add mod">
          <ac:chgData name="Phyllipe Lima" userId="afbdb2a7827722fd" providerId="LiveId" clId="{FBCB8C2C-E1BA-4BBE-948A-3F181CD3ECDD}" dt="2020-01-28T15:21:24.127" v="4544" actId="1076"/>
          <ac:spMkLst>
            <pc:docMk/>
            <pc:sldMk cId="625973866" sldId="275"/>
            <ac:spMk id="21" creationId="{BDAEED9C-9650-4AF0-9F89-529C594F1A07}"/>
          </ac:spMkLst>
        </pc:spChg>
        <pc:spChg chg="add mod">
          <ac:chgData name="Phyllipe Lima" userId="afbdb2a7827722fd" providerId="LiveId" clId="{FBCB8C2C-E1BA-4BBE-948A-3F181CD3ECDD}" dt="2020-01-28T15:22:19.102" v="4558" actId="1076"/>
          <ac:spMkLst>
            <pc:docMk/>
            <pc:sldMk cId="625973866" sldId="275"/>
            <ac:spMk id="25" creationId="{B7CDB6B5-DE71-40B5-8D82-B2317A98A473}"/>
          </ac:spMkLst>
        </pc:spChg>
        <pc:spChg chg="add mod">
          <ac:chgData name="Phyllipe Lima" userId="afbdb2a7827722fd" providerId="LiveId" clId="{FBCB8C2C-E1BA-4BBE-948A-3F181CD3ECDD}" dt="2020-01-28T15:22:24.079" v="4560" actId="1076"/>
          <ac:spMkLst>
            <pc:docMk/>
            <pc:sldMk cId="625973866" sldId="275"/>
            <ac:spMk id="26" creationId="{DBD0889C-4620-4B8E-ADE7-8E060D23B3CA}"/>
          </ac:spMkLst>
        </pc:spChg>
        <pc:spChg chg="add mod">
          <ac:chgData name="Phyllipe Lima" userId="afbdb2a7827722fd" providerId="LiveId" clId="{FBCB8C2C-E1BA-4BBE-948A-3F181CD3ECDD}" dt="2020-01-28T15:24:59.002" v="4608" actId="20577"/>
          <ac:spMkLst>
            <pc:docMk/>
            <pc:sldMk cId="625973866" sldId="275"/>
            <ac:spMk id="28" creationId="{0E831E52-8B56-416B-87F9-46BC3023BAED}"/>
          </ac:spMkLst>
        </pc:spChg>
        <pc:spChg chg="add mod">
          <ac:chgData name="Phyllipe Lima" userId="afbdb2a7827722fd" providerId="LiveId" clId="{FBCB8C2C-E1BA-4BBE-948A-3F181CD3ECDD}" dt="2020-01-28T15:25:11.446" v="4614" actId="1076"/>
          <ac:spMkLst>
            <pc:docMk/>
            <pc:sldMk cId="625973866" sldId="275"/>
            <ac:spMk id="29" creationId="{FA44C044-BE6E-4B71-A0D7-732280B805A8}"/>
          </ac:spMkLst>
        </pc:spChg>
        <pc:spChg chg="add mod">
          <ac:chgData name="Phyllipe Lima" userId="afbdb2a7827722fd" providerId="LiveId" clId="{FBCB8C2C-E1BA-4BBE-948A-3F181CD3ECDD}" dt="2020-01-28T15:28:35.580" v="4658" actId="1076"/>
          <ac:spMkLst>
            <pc:docMk/>
            <pc:sldMk cId="625973866" sldId="275"/>
            <ac:spMk id="30" creationId="{C1C75C01-2084-4486-9C59-7AB9E9796126}"/>
          </ac:spMkLst>
        </pc:spChg>
        <pc:spChg chg="add mod">
          <ac:chgData name="Phyllipe Lima" userId="afbdb2a7827722fd" providerId="LiveId" clId="{FBCB8C2C-E1BA-4BBE-948A-3F181CD3ECDD}" dt="2020-01-28T15:29:13.932" v="4681" actId="1076"/>
          <ac:spMkLst>
            <pc:docMk/>
            <pc:sldMk cId="625973866" sldId="275"/>
            <ac:spMk id="31" creationId="{BB3F6197-E90D-4A75-A61C-8F86AC6DAEFE}"/>
          </ac:spMkLst>
        </pc:spChg>
        <pc:picChg chg="add del mod">
          <ac:chgData name="Phyllipe Lima" userId="afbdb2a7827722fd" providerId="LiveId" clId="{FBCB8C2C-E1BA-4BBE-948A-3F181CD3ECDD}" dt="2020-01-28T15:09:16.805" v="4349" actId="478"/>
          <ac:picMkLst>
            <pc:docMk/>
            <pc:sldMk cId="625973866" sldId="275"/>
            <ac:picMk id="7" creationId="{483642DB-4880-467D-BDE5-C606C8B73ABA}"/>
          </ac:picMkLst>
        </pc:picChg>
        <pc:picChg chg="add mod">
          <ac:chgData name="Phyllipe Lima" userId="afbdb2a7827722fd" providerId="LiveId" clId="{FBCB8C2C-E1BA-4BBE-948A-3F181CD3ECDD}" dt="2020-01-28T15:20:39.702" v="4531" actId="1076"/>
          <ac:picMkLst>
            <pc:docMk/>
            <pc:sldMk cId="625973866" sldId="275"/>
            <ac:picMk id="9" creationId="{69ACBEE1-D040-460B-952E-4B36B25AE125}"/>
          </ac:picMkLst>
        </pc:picChg>
        <pc:picChg chg="add mod">
          <ac:chgData name="Phyllipe Lima" userId="afbdb2a7827722fd" providerId="LiveId" clId="{FBCB8C2C-E1BA-4BBE-948A-3F181CD3ECDD}" dt="2020-01-28T15:20:51.727" v="4534" actId="1076"/>
          <ac:picMkLst>
            <pc:docMk/>
            <pc:sldMk cId="625973866" sldId="275"/>
            <ac:picMk id="10" creationId="{5E1EA636-3788-4EE9-9DC1-31A6CEDCE800}"/>
          </ac:picMkLst>
        </pc:picChg>
        <pc:picChg chg="add mod">
          <ac:chgData name="Phyllipe Lima" userId="afbdb2a7827722fd" providerId="LiveId" clId="{FBCB8C2C-E1BA-4BBE-948A-3F181CD3ECDD}" dt="2020-01-30T21:09:52.909" v="11276" actId="732"/>
          <ac:picMkLst>
            <pc:docMk/>
            <pc:sldMk cId="625973866" sldId="275"/>
            <ac:picMk id="11" creationId="{7F70FEB4-76CE-4D1F-A018-A03D6B1B185D}"/>
          </ac:picMkLst>
        </pc:picChg>
        <pc:picChg chg="add del mod">
          <ac:chgData name="Phyllipe Lima" userId="afbdb2a7827722fd" providerId="LiveId" clId="{FBCB8C2C-E1BA-4BBE-948A-3F181CD3ECDD}" dt="2020-01-28T15:18:12.012" v="4493" actId="478"/>
          <ac:picMkLst>
            <pc:docMk/>
            <pc:sldMk cId="625973866" sldId="275"/>
            <ac:picMk id="12" creationId="{7AE68FC1-D493-444B-94B2-62021D79AE55}"/>
          </ac:picMkLst>
        </pc:picChg>
        <pc:picChg chg="add mod">
          <ac:chgData name="Phyllipe Lima" userId="afbdb2a7827722fd" providerId="LiveId" clId="{FBCB8C2C-E1BA-4BBE-948A-3F181CD3ECDD}" dt="2020-01-30T21:10:00.334" v="11277" actId="732"/>
          <ac:picMkLst>
            <pc:docMk/>
            <pc:sldMk cId="625973866" sldId="275"/>
            <ac:picMk id="13" creationId="{A7DF5595-D279-4F45-AB9A-33B2B42A8976}"/>
          </ac:picMkLst>
        </pc:picChg>
        <pc:picChg chg="add mod">
          <ac:chgData name="Phyllipe Lima" userId="afbdb2a7827722fd" providerId="LiveId" clId="{FBCB8C2C-E1BA-4BBE-948A-3F181CD3ECDD}" dt="2020-01-28T15:24:16.934" v="4591" actId="732"/>
          <ac:picMkLst>
            <pc:docMk/>
            <pc:sldMk cId="625973866" sldId="275"/>
            <ac:picMk id="14" creationId="{7AB698A2-D967-4A46-8966-00C7AE7548D0}"/>
          </ac:picMkLst>
        </pc:picChg>
        <pc:picChg chg="add mod">
          <ac:chgData name="Phyllipe Lima" userId="afbdb2a7827722fd" providerId="LiveId" clId="{FBCB8C2C-E1BA-4BBE-948A-3F181CD3ECDD}" dt="2020-01-28T15:21:46.534" v="4550" actId="1076"/>
          <ac:picMkLst>
            <pc:docMk/>
            <pc:sldMk cId="625973866" sldId="275"/>
            <ac:picMk id="17" creationId="{3FE03249-A2A6-4C06-A2B9-9A4C32BDC5B1}"/>
          </ac:picMkLst>
        </pc:picChg>
        <pc:picChg chg="add mod">
          <ac:chgData name="Phyllipe Lima" userId="afbdb2a7827722fd" providerId="LiveId" clId="{FBCB8C2C-E1BA-4BBE-948A-3F181CD3ECDD}" dt="2020-01-30T21:10:22.966" v="11278" actId="732"/>
          <ac:picMkLst>
            <pc:docMk/>
            <pc:sldMk cId="625973866" sldId="275"/>
            <ac:picMk id="18" creationId="{686B2D4E-AFAB-4CB2-BB85-066ACA23148F}"/>
          </ac:picMkLst>
        </pc:picChg>
        <pc:picChg chg="add mod">
          <ac:chgData name="Phyllipe Lima" userId="afbdb2a7827722fd" providerId="LiveId" clId="{FBCB8C2C-E1BA-4BBE-948A-3F181CD3ECDD}" dt="2020-01-28T15:24:33.086" v="4594" actId="732"/>
          <ac:picMkLst>
            <pc:docMk/>
            <pc:sldMk cId="625973866" sldId="275"/>
            <ac:picMk id="19" creationId="{84D89A35-D2C7-4B1D-95B4-BCFB9D9FA9DD}"/>
          </ac:picMkLst>
        </pc:picChg>
        <pc:picChg chg="add mod">
          <ac:chgData name="Phyllipe Lima" userId="afbdb2a7827722fd" providerId="LiveId" clId="{FBCB8C2C-E1BA-4BBE-948A-3F181CD3ECDD}" dt="2020-01-28T15:22:14.982" v="4557" actId="1076"/>
          <ac:picMkLst>
            <pc:docMk/>
            <pc:sldMk cId="625973866" sldId="275"/>
            <ac:picMk id="22" creationId="{4556D2FD-6445-4CA3-9068-9552CACF1FC8}"/>
          </ac:picMkLst>
        </pc:picChg>
        <pc:picChg chg="add mod">
          <ac:chgData name="Phyllipe Lima" userId="afbdb2a7827722fd" providerId="LiveId" clId="{FBCB8C2C-E1BA-4BBE-948A-3F181CD3ECDD}" dt="2020-01-28T15:22:21.071" v="4559" actId="1076"/>
          <ac:picMkLst>
            <pc:docMk/>
            <pc:sldMk cId="625973866" sldId="275"/>
            <ac:picMk id="23" creationId="{84624C5F-AF42-489D-805F-0E76239D88A5}"/>
          </ac:picMkLst>
        </pc:picChg>
        <pc:picChg chg="add mod">
          <ac:chgData name="Phyllipe Lima" userId="afbdb2a7827722fd" providerId="LiveId" clId="{FBCB8C2C-E1BA-4BBE-948A-3F181CD3ECDD}" dt="2020-01-28T15:24:38.814" v="4595" actId="732"/>
          <ac:picMkLst>
            <pc:docMk/>
            <pc:sldMk cId="625973866" sldId="275"/>
            <ac:picMk id="24" creationId="{34DA310C-BCD8-46E6-9B2A-2FC4265D167A}"/>
          </ac:picMkLst>
        </pc:picChg>
        <pc:picChg chg="del">
          <ac:chgData name="Phyllipe Lima" userId="afbdb2a7827722fd" providerId="LiveId" clId="{FBCB8C2C-E1BA-4BBE-948A-3F181CD3ECDD}" dt="2020-01-28T03:20:52.806" v="3161" actId="478"/>
          <ac:picMkLst>
            <pc:docMk/>
            <pc:sldMk cId="625973866" sldId="275"/>
            <ac:picMk id="13314" creationId="{EE3803D0-CC87-42A2-BC78-3488D183A395}"/>
          </ac:picMkLst>
        </pc:picChg>
        <pc:picChg chg="add del mod">
          <ac:chgData name="Phyllipe Lima" userId="afbdb2a7827722fd" providerId="LiveId" clId="{FBCB8C2C-E1BA-4BBE-948A-3F181CD3ECDD}" dt="2020-01-28T15:08:49.945" v="4341" actId="478"/>
          <ac:picMkLst>
            <pc:docMk/>
            <pc:sldMk cId="625973866" sldId="275"/>
            <ac:picMk id="14338" creationId="{1D25BEA8-C092-438C-A272-8AB2EEE28CC9}"/>
          </ac:picMkLst>
        </pc:picChg>
        <pc:picChg chg="add mod">
          <ac:chgData name="Phyllipe Lima" userId="afbdb2a7827722fd" providerId="LiveId" clId="{FBCB8C2C-E1BA-4BBE-948A-3F181CD3ECDD}" dt="2020-01-28T15:20:34.375" v="4527" actId="1076"/>
          <ac:picMkLst>
            <pc:docMk/>
            <pc:sldMk cId="625973866" sldId="275"/>
            <ac:picMk id="14340" creationId="{5E5A0202-EA47-4755-B78D-814EC50A1B23}"/>
          </ac:picMkLst>
        </pc:picChg>
      </pc:sldChg>
      <pc:sldChg chg="addSp delSp modSp add modNotesTx">
        <pc:chgData name="Phyllipe Lima" userId="afbdb2a7827722fd" providerId="LiveId" clId="{FBCB8C2C-E1BA-4BBE-948A-3F181CD3ECDD}" dt="2020-01-28T14:57:34.584" v="3745" actId="20577"/>
        <pc:sldMkLst>
          <pc:docMk/>
          <pc:sldMk cId="1703856576" sldId="276"/>
        </pc:sldMkLst>
        <pc:picChg chg="add mod">
          <ac:chgData name="Phyllipe Lima" userId="afbdb2a7827722fd" providerId="LiveId" clId="{FBCB8C2C-E1BA-4BBE-948A-3F181CD3ECDD}" dt="2020-01-28T14:56:33.513" v="3558" actId="1076"/>
          <ac:picMkLst>
            <pc:docMk/>
            <pc:sldMk cId="1703856576" sldId="276"/>
            <ac:picMk id="1026" creationId="{B7985AF7-C71A-4535-A57E-73E0D1E3EA27}"/>
          </ac:picMkLst>
        </pc:picChg>
        <pc:picChg chg="del">
          <ac:chgData name="Phyllipe Lima" userId="afbdb2a7827722fd" providerId="LiveId" clId="{FBCB8C2C-E1BA-4BBE-948A-3F181CD3ECDD}" dt="2020-01-28T14:55:54.969" v="3547" actId="478"/>
          <ac:picMkLst>
            <pc:docMk/>
            <pc:sldMk cId="1703856576" sldId="276"/>
            <ac:picMk id="13314" creationId="{EE3803D0-CC87-42A2-BC78-3488D183A395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28T15:02:43.953" v="4075"/>
        <pc:sldMkLst>
          <pc:docMk/>
          <pc:sldMk cId="1349803393" sldId="277"/>
        </pc:sldMkLst>
        <pc:spChg chg="add mod">
          <ac:chgData name="Phyllipe Lima" userId="afbdb2a7827722fd" providerId="LiveId" clId="{FBCB8C2C-E1BA-4BBE-948A-3F181CD3ECDD}" dt="2020-01-28T15:02:08.432" v="4048" actId="255"/>
          <ac:spMkLst>
            <pc:docMk/>
            <pc:sldMk cId="1349803393" sldId="277"/>
            <ac:spMk id="9" creationId="{9C08AC3A-185E-41D0-8CA4-E720FCA987A2}"/>
          </ac:spMkLst>
        </pc:spChg>
        <pc:spChg chg="add mod">
          <ac:chgData name="Phyllipe Lima" userId="afbdb2a7827722fd" providerId="LiveId" clId="{FBCB8C2C-E1BA-4BBE-948A-3F181CD3ECDD}" dt="2020-01-28T15:02:27.719" v="4073" actId="1076"/>
          <ac:spMkLst>
            <pc:docMk/>
            <pc:sldMk cId="1349803393" sldId="277"/>
            <ac:spMk id="10" creationId="{AFCC406A-0259-452D-9A8A-FD5F97E01690}"/>
          </ac:spMkLst>
        </pc:spChg>
        <pc:picChg chg="del">
          <ac:chgData name="Phyllipe Lima" userId="afbdb2a7827722fd" providerId="LiveId" clId="{FBCB8C2C-E1BA-4BBE-948A-3F181CD3ECDD}" dt="2020-01-28T14:59:27.317" v="4018" actId="478"/>
          <ac:picMkLst>
            <pc:docMk/>
            <pc:sldMk cId="1349803393" sldId="277"/>
            <ac:picMk id="1026" creationId="{B7985AF7-C71A-4535-A57E-73E0D1E3EA27}"/>
          </ac:picMkLst>
        </pc:picChg>
        <pc:picChg chg="add mod">
          <ac:chgData name="Phyllipe Lima" userId="afbdb2a7827722fd" providerId="LiveId" clId="{FBCB8C2C-E1BA-4BBE-948A-3F181CD3ECDD}" dt="2020-01-28T15:01:43.095" v="4032" actId="1076"/>
          <ac:picMkLst>
            <pc:docMk/>
            <pc:sldMk cId="1349803393" sldId="277"/>
            <ac:picMk id="2050" creationId="{0D686AE7-F0A1-400C-BE99-33B610FBDACA}"/>
          </ac:picMkLst>
        </pc:picChg>
        <pc:picChg chg="add mod">
          <ac:chgData name="Phyllipe Lima" userId="afbdb2a7827722fd" providerId="LiveId" clId="{FBCB8C2C-E1BA-4BBE-948A-3F181CD3ECDD}" dt="2020-01-28T15:01:41.519" v="4031" actId="1076"/>
          <ac:picMkLst>
            <pc:docMk/>
            <pc:sldMk cId="1349803393" sldId="277"/>
            <ac:picMk id="2052" creationId="{2A9584BF-BF3D-4B33-9BA2-24116AF8D680}"/>
          </ac:picMkLst>
        </pc:picChg>
      </pc:sldChg>
      <pc:sldChg chg="addSp delSp modSp add modNotesTx">
        <pc:chgData name="Phyllipe Lima" userId="afbdb2a7827722fd" providerId="LiveId" clId="{FBCB8C2C-E1BA-4BBE-948A-3F181CD3ECDD}" dt="2020-01-28T16:08:42.112" v="5572" actId="20577"/>
        <pc:sldMkLst>
          <pc:docMk/>
          <pc:sldMk cId="2081309303" sldId="278"/>
        </pc:sldMkLst>
        <pc:picChg chg="del">
          <ac:chgData name="Phyllipe Lima" userId="afbdb2a7827722fd" providerId="LiveId" clId="{FBCB8C2C-E1BA-4BBE-948A-3F181CD3ECDD}" dt="2020-01-28T15:32:30.835" v="4691" actId="478"/>
          <ac:picMkLst>
            <pc:docMk/>
            <pc:sldMk cId="2081309303" sldId="278"/>
            <ac:picMk id="1026" creationId="{B7985AF7-C71A-4535-A57E-73E0D1E3EA27}"/>
          </ac:picMkLst>
        </pc:picChg>
        <pc:picChg chg="add mod">
          <ac:chgData name="Phyllipe Lima" userId="afbdb2a7827722fd" providerId="LiveId" clId="{FBCB8C2C-E1BA-4BBE-948A-3F181CD3ECDD}" dt="2020-01-28T16:04:56.332" v="5221" actId="1076"/>
          <ac:picMkLst>
            <pc:docMk/>
            <pc:sldMk cId="2081309303" sldId="278"/>
            <ac:picMk id="3074" creationId="{57563776-0554-4867-BD66-5EEC94AFDD6C}"/>
          </ac:picMkLst>
        </pc:picChg>
        <pc:picChg chg="add mod">
          <ac:chgData name="Phyllipe Lima" userId="afbdb2a7827722fd" providerId="LiveId" clId="{FBCB8C2C-E1BA-4BBE-948A-3F181CD3ECDD}" dt="2020-01-28T16:04:58.996" v="5222" actId="1076"/>
          <ac:picMkLst>
            <pc:docMk/>
            <pc:sldMk cId="2081309303" sldId="278"/>
            <ac:picMk id="3076" creationId="{5D344775-7445-4614-9652-4BEBE8AB8790}"/>
          </ac:picMkLst>
        </pc:picChg>
      </pc:sldChg>
      <pc:sldChg chg="addSp delSp modSp add ord delAnim modAnim modNotesTx">
        <pc:chgData name="Phyllipe Lima" userId="afbdb2a7827722fd" providerId="LiveId" clId="{FBCB8C2C-E1BA-4BBE-948A-3F181CD3ECDD}" dt="2020-01-28T16:52:49.463" v="5868"/>
        <pc:sldMkLst>
          <pc:docMk/>
          <pc:sldMk cId="1681685702" sldId="279"/>
        </pc:sldMkLst>
        <pc:spChg chg="add del mod">
          <ac:chgData name="Phyllipe Lima" userId="afbdb2a7827722fd" providerId="LiveId" clId="{FBCB8C2C-E1BA-4BBE-948A-3F181CD3ECDD}" dt="2020-01-28T16:20:54.283" v="5756" actId="478"/>
          <ac:spMkLst>
            <pc:docMk/>
            <pc:sldMk cId="1681685702" sldId="279"/>
            <ac:spMk id="3" creationId="{F3AFB330-FF51-4FEA-9EEB-261CBAD98187}"/>
          </ac:spMkLst>
        </pc:spChg>
        <pc:spChg chg="add del mod">
          <ac:chgData name="Phyllipe Lima" userId="afbdb2a7827722fd" providerId="LiveId" clId="{FBCB8C2C-E1BA-4BBE-948A-3F181CD3ECDD}" dt="2020-01-28T16:20:52.723" v="5755" actId="478"/>
          <ac:spMkLst>
            <pc:docMk/>
            <pc:sldMk cId="1681685702" sldId="279"/>
            <ac:spMk id="7" creationId="{E46BE06F-9A1C-4CDD-A836-E323ED7FCAB7}"/>
          </ac:spMkLst>
        </pc:spChg>
        <pc:spChg chg="add mod">
          <ac:chgData name="Phyllipe Lima" userId="afbdb2a7827722fd" providerId="LiveId" clId="{FBCB8C2C-E1BA-4BBE-948A-3F181CD3ECDD}" dt="2020-01-28T16:49:06.808" v="5792" actId="20577"/>
          <ac:spMkLst>
            <pc:docMk/>
            <pc:sldMk cId="1681685702" sldId="279"/>
            <ac:spMk id="10" creationId="{D0891E54-87ED-40B9-B47E-64486A7FC545}"/>
          </ac:spMkLst>
        </pc:spChg>
        <pc:spChg chg="add del mod">
          <ac:chgData name="Phyllipe Lima" userId="afbdb2a7827722fd" providerId="LiveId" clId="{FBCB8C2C-E1BA-4BBE-948A-3F181CD3ECDD}" dt="2020-01-28T16:22:02.949" v="5791" actId="478"/>
          <ac:spMkLst>
            <pc:docMk/>
            <pc:sldMk cId="1681685702" sldId="279"/>
            <ac:spMk id="11" creationId="{4B8B0152-3290-4688-A9F0-7AF462D5E214}"/>
          </ac:spMkLst>
        </pc:spChg>
        <pc:picChg chg="del">
          <ac:chgData name="Phyllipe Lima" userId="afbdb2a7827722fd" providerId="LiveId" clId="{FBCB8C2C-E1BA-4BBE-948A-3F181CD3ECDD}" dt="2020-01-28T15:35:27.860" v="5117" actId="478"/>
          <ac:picMkLst>
            <pc:docMk/>
            <pc:sldMk cId="1681685702" sldId="279"/>
            <ac:picMk id="3074" creationId="{57563776-0554-4867-BD66-5EEC94AFDD6C}"/>
          </ac:picMkLst>
        </pc:picChg>
        <pc:picChg chg="add mod">
          <ac:chgData name="Phyllipe Lima" userId="afbdb2a7827722fd" providerId="LiveId" clId="{FBCB8C2C-E1BA-4BBE-948A-3F181CD3ECDD}" dt="2020-01-28T16:20:58.165" v="5758" actId="14100"/>
          <ac:picMkLst>
            <pc:docMk/>
            <pc:sldMk cId="1681685702" sldId="279"/>
            <ac:picMk id="4098" creationId="{92AAE4E5-2E31-47B2-BB21-B65AAF28A74D}"/>
          </ac:picMkLst>
        </pc:picChg>
      </pc:sldChg>
      <pc:sldChg chg="addSp delSp modSp add ord modNotesTx">
        <pc:chgData name="Phyllipe Lima" userId="afbdb2a7827722fd" providerId="LiveId" clId="{FBCB8C2C-E1BA-4BBE-948A-3F181CD3ECDD}" dt="2020-01-30T18:07:59.481" v="6916" actId="1076"/>
        <pc:sldMkLst>
          <pc:docMk/>
          <pc:sldMk cId="3343682325" sldId="280"/>
        </pc:sldMkLst>
        <pc:picChg chg="add mod">
          <ac:chgData name="Phyllipe Lima" userId="afbdb2a7827722fd" providerId="LiveId" clId="{FBCB8C2C-E1BA-4BBE-948A-3F181CD3ECDD}" dt="2020-01-30T18:07:59.481" v="6916" actId="1076"/>
          <ac:picMkLst>
            <pc:docMk/>
            <pc:sldMk cId="3343682325" sldId="280"/>
            <ac:picMk id="1026" creationId="{035DBA2A-4AF2-4D09-B137-BC09DF376E8D}"/>
          </ac:picMkLst>
        </pc:picChg>
        <pc:picChg chg="del">
          <ac:chgData name="Phyllipe Lima" userId="afbdb2a7827722fd" providerId="LiveId" clId="{FBCB8C2C-E1BA-4BBE-948A-3F181CD3ECDD}" dt="2020-01-28T17:05:53.758" v="6473" actId="478"/>
          <ac:picMkLst>
            <pc:docMk/>
            <pc:sldMk cId="3343682325" sldId="280"/>
            <ac:picMk id="3074" creationId="{57563776-0554-4867-BD66-5EEC94AFDD6C}"/>
          </ac:picMkLst>
        </pc:picChg>
        <pc:picChg chg="del">
          <ac:chgData name="Phyllipe Lima" userId="afbdb2a7827722fd" providerId="LiveId" clId="{FBCB8C2C-E1BA-4BBE-948A-3F181CD3ECDD}" dt="2020-01-28T17:05:59.007" v="6476" actId="478"/>
          <ac:picMkLst>
            <pc:docMk/>
            <pc:sldMk cId="3343682325" sldId="280"/>
            <ac:picMk id="3076" creationId="{5D344775-7445-4614-9652-4BEBE8AB8790}"/>
          </ac:picMkLst>
        </pc:picChg>
        <pc:picChg chg="add del mod">
          <ac:chgData name="Phyllipe Lima" userId="afbdb2a7827722fd" providerId="LiveId" clId="{FBCB8C2C-E1BA-4BBE-948A-3F181CD3ECDD}" dt="2020-01-30T18:07:53.629" v="6913" actId="478"/>
          <ac:picMkLst>
            <pc:docMk/>
            <pc:sldMk cId="3343682325" sldId="280"/>
            <ac:picMk id="5122" creationId="{31FE76F5-8B22-4A99-B3AB-30EA0461C175}"/>
          </ac:picMkLst>
        </pc:picChg>
        <pc:picChg chg="add del mod">
          <ac:chgData name="Phyllipe Lima" userId="afbdb2a7827722fd" providerId="LiveId" clId="{FBCB8C2C-E1BA-4BBE-948A-3F181CD3ECDD}" dt="2020-01-30T14:27:10.709" v="6516" actId="478"/>
          <ac:picMkLst>
            <pc:docMk/>
            <pc:sldMk cId="3343682325" sldId="280"/>
            <ac:picMk id="5124" creationId="{A1EA14A0-9360-438E-9DE8-B55A1A56DE12}"/>
          </ac:picMkLst>
        </pc:picChg>
        <pc:picChg chg="add del mod">
          <ac:chgData name="Phyllipe Lima" userId="afbdb2a7827722fd" providerId="LiveId" clId="{FBCB8C2C-E1BA-4BBE-948A-3F181CD3ECDD}" dt="2020-01-30T18:07:52.938" v="6912" actId="478"/>
          <ac:picMkLst>
            <pc:docMk/>
            <pc:sldMk cId="3343682325" sldId="280"/>
            <ac:picMk id="5126" creationId="{8E1D6EE4-444B-425B-A35A-7AC2B3A19711}"/>
          </ac:picMkLst>
        </pc:picChg>
      </pc:sldChg>
      <pc:sldChg chg="add modAnim modNotesTx">
        <pc:chgData name="Phyllipe Lima" userId="afbdb2a7827722fd" providerId="LiveId" clId="{FBCB8C2C-E1BA-4BBE-948A-3F181CD3ECDD}" dt="2020-01-30T17:59:04.272" v="6541"/>
        <pc:sldMkLst>
          <pc:docMk/>
          <pc:sldMk cId="3916945433" sldId="281"/>
        </pc:sldMkLst>
      </pc:sldChg>
      <pc:sldChg chg="addSp delSp modSp add modAnim">
        <pc:chgData name="Phyllipe Lima" userId="afbdb2a7827722fd" providerId="LiveId" clId="{FBCB8C2C-E1BA-4BBE-948A-3F181CD3ECDD}" dt="2020-01-30T18:27:40.815" v="6940"/>
        <pc:sldMkLst>
          <pc:docMk/>
          <pc:sldMk cId="2060609831" sldId="282"/>
        </pc:sldMkLst>
        <pc:picChg chg="del">
          <ac:chgData name="Phyllipe Lima" userId="afbdb2a7827722fd" providerId="LiveId" clId="{FBCB8C2C-E1BA-4BBE-948A-3F181CD3ECDD}" dt="2020-01-30T18:08:42.892" v="6918" actId="478"/>
          <ac:picMkLst>
            <pc:docMk/>
            <pc:sldMk cId="2060609831" sldId="282"/>
            <ac:picMk id="1026" creationId="{035DBA2A-4AF2-4D09-B137-BC09DF376E8D}"/>
          </ac:picMkLst>
        </pc:picChg>
        <pc:picChg chg="add mod">
          <ac:chgData name="Phyllipe Lima" userId="afbdb2a7827722fd" providerId="LiveId" clId="{FBCB8C2C-E1BA-4BBE-948A-3F181CD3ECDD}" dt="2020-01-30T18:09:57.057" v="6920" actId="1076"/>
          <ac:picMkLst>
            <pc:docMk/>
            <pc:sldMk cId="2060609831" sldId="282"/>
            <ac:picMk id="2050" creationId="{65D14C5D-3F56-4BF6-9D79-06BBC3F794BE}"/>
          </ac:picMkLst>
        </pc:picChg>
        <pc:picChg chg="add mod">
          <ac:chgData name="Phyllipe Lima" userId="afbdb2a7827722fd" providerId="LiveId" clId="{FBCB8C2C-E1BA-4BBE-948A-3F181CD3ECDD}" dt="2020-01-30T18:12:14.497" v="6924" actId="1076"/>
          <ac:picMkLst>
            <pc:docMk/>
            <pc:sldMk cId="2060609831" sldId="282"/>
            <ac:picMk id="2052" creationId="{0E13122C-57F3-4D53-A38F-7B02CBE995F3}"/>
          </ac:picMkLst>
        </pc:picChg>
        <pc:picChg chg="add mod">
          <ac:chgData name="Phyllipe Lima" userId="afbdb2a7827722fd" providerId="LiveId" clId="{FBCB8C2C-E1BA-4BBE-948A-3F181CD3ECDD}" dt="2020-01-30T18:27:27.106" v="6934" actId="1076"/>
          <ac:picMkLst>
            <pc:docMk/>
            <pc:sldMk cId="2060609831" sldId="282"/>
            <ac:picMk id="2054" creationId="{394A963C-5411-46F2-9713-4AA423B58B8B}"/>
          </ac:picMkLst>
        </pc:picChg>
        <pc:picChg chg="add mod">
          <ac:chgData name="Phyllipe Lima" userId="afbdb2a7827722fd" providerId="LiveId" clId="{FBCB8C2C-E1BA-4BBE-948A-3F181CD3ECDD}" dt="2020-01-30T18:27:22.576" v="6932" actId="1076"/>
          <ac:picMkLst>
            <pc:docMk/>
            <pc:sldMk cId="2060609831" sldId="282"/>
            <ac:picMk id="2056" creationId="{E0E894F0-421A-4766-A894-8C7F0041A3C6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18:46:11.093" v="7946" actId="478"/>
        <pc:sldMkLst>
          <pc:docMk/>
          <pc:sldMk cId="1912724735" sldId="283"/>
        </pc:sldMkLst>
        <pc:spChg chg="add mod topLvl">
          <ac:chgData name="Phyllipe Lima" userId="afbdb2a7827722fd" providerId="LiveId" clId="{FBCB8C2C-E1BA-4BBE-948A-3F181CD3ECDD}" dt="2020-01-30T18:38:13.453" v="6984" actId="164"/>
          <ac:spMkLst>
            <pc:docMk/>
            <pc:sldMk cId="1912724735" sldId="283"/>
            <ac:spMk id="2" creationId="{D2FE0C04-8407-4170-98F6-A3A95120F4FC}"/>
          </ac:spMkLst>
        </pc:spChg>
        <pc:grpChg chg="add del mod">
          <ac:chgData name="Phyllipe Lima" userId="afbdb2a7827722fd" providerId="LiveId" clId="{FBCB8C2C-E1BA-4BBE-948A-3F181CD3ECDD}" dt="2020-01-30T18:38:00.853" v="6981" actId="165"/>
          <ac:grpSpMkLst>
            <pc:docMk/>
            <pc:sldMk cId="1912724735" sldId="283"/>
            <ac:grpSpMk id="3" creationId="{EA0EAEFD-0C5F-4542-9745-7A9F73361C31}"/>
          </ac:grpSpMkLst>
        </pc:grpChg>
        <pc:grpChg chg="add mod">
          <ac:chgData name="Phyllipe Lima" userId="afbdb2a7827722fd" providerId="LiveId" clId="{FBCB8C2C-E1BA-4BBE-948A-3F181CD3ECDD}" dt="2020-01-30T18:41:54.612" v="7494" actId="1076"/>
          <ac:grpSpMkLst>
            <pc:docMk/>
            <pc:sldMk cId="1912724735" sldId="283"/>
            <ac:grpSpMk id="4" creationId="{EB9997D7-D967-4557-A848-CCCB19CB52CA}"/>
          </ac:grpSpMkLst>
        </pc:grpChg>
        <pc:picChg chg="add mod modCrop">
          <ac:chgData name="Phyllipe Lima" userId="afbdb2a7827722fd" providerId="LiveId" clId="{FBCB8C2C-E1BA-4BBE-948A-3F181CD3ECDD}" dt="2020-01-30T18:42:43.318" v="7503" actId="732"/>
          <ac:picMkLst>
            <pc:docMk/>
            <pc:sldMk cId="1912724735" sldId="283"/>
            <ac:picMk id="7" creationId="{FD58BC4D-0C08-4411-B2DA-19945A29D808}"/>
          </ac:picMkLst>
        </pc:picChg>
        <pc:picChg chg="add mod modCrop">
          <ac:chgData name="Phyllipe Lima" userId="afbdb2a7827722fd" providerId="LiveId" clId="{FBCB8C2C-E1BA-4BBE-948A-3F181CD3ECDD}" dt="2020-01-30T18:43:00.948" v="7508" actId="1076"/>
          <ac:picMkLst>
            <pc:docMk/>
            <pc:sldMk cId="1912724735" sldId="283"/>
            <ac:picMk id="16" creationId="{98BA49B1-82E2-40B0-9CF3-FEB799C56C47}"/>
          </ac:picMkLst>
        </pc:picChg>
        <pc:picChg chg="add mod modCrop">
          <ac:chgData name="Phyllipe Lima" userId="afbdb2a7827722fd" providerId="LiveId" clId="{FBCB8C2C-E1BA-4BBE-948A-3F181CD3ECDD}" dt="2020-01-30T18:42:52.868" v="7506" actId="1076"/>
          <ac:picMkLst>
            <pc:docMk/>
            <pc:sldMk cId="1912724735" sldId="283"/>
            <ac:picMk id="17" creationId="{EBA00B61-688F-4BB3-9780-DCB8BD7678B9}"/>
          </ac:picMkLst>
        </pc:picChg>
        <pc:picChg chg="del">
          <ac:chgData name="Phyllipe Lima" userId="afbdb2a7827722fd" providerId="LiveId" clId="{FBCB8C2C-E1BA-4BBE-948A-3F181CD3ECDD}" dt="2020-01-30T18:32:09.543" v="6943" actId="478"/>
          <ac:picMkLst>
            <pc:docMk/>
            <pc:sldMk cId="1912724735" sldId="283"/>
            <ac:picMk id="2050" creationId="{65D14C5D-3F56-4BF6-9D79-06BBC3F794BE}"/>
          </ac:picMkLst>
        </pc:picChg>
        <pc:picChg chg="del">
          <ac:chgData name="Phyllipe Lima" userId="afbdb2a7827722fd" providerId="LiveId" clId="{FBCB8C2C-E1BA-4BBE-948A-3F181CD3ECDD}" dt="2020-01-30T18:32:10.117" v="6944" actId="478"/>
          <ac:picMkLst>
            <pc:docMk/>
            <pc:sldMk cId="1912724735" sldId="283"/>
            <ac:picMk id="2052" creationId="{0E13122C-57F3-4D53-A38F-7B02CBE995F3}"/>
          </ac:picMkLst>
        </pc:picChg>
        <pc:picChg chg="del">
          <ac:chgData name="Phyllipe Lima" userId="afbdb2a7827722fd" providerId="LiveId" clId="{FBCB8C2C-E1BA-4BBE-948A-3F181CD3ECDD}" dt="2020-01-30T18:32:10.527" v="6945" actId="478"/>
          <ac:picMkLst>
            <pc:docMk/>
            <pc:sldMk cId="1912724735" sldId="283"/>
            <ac:picMk id="2054" creationId="{394A963C-5411-46F2-9713-4AA423B58B8B}"/>
          </ac:picMkLst>
        </pc:picChg>
        <pc:picChg chg="del">
          <ac:chgData name="Phyllipe Lima" userId="afbdb2a7827722fd" providerId="LiveId" clId="{FBCB8C2C-E1BA-4BBE-948A-3F181CD3ECDD}" dt="2020-01-30T18:32:09.033" v="6942" actId="478"/>
          <ac:picMkLst>
            <pc:docMk/>
            <pc:sldMk cId="1912724735" sldId="283"/>
            <ac:picMk id="2056" creationId="{E0E894F0-421A-4766-A894-8C7F0041A3C6}"/>
          </ac:picMkLst>
        </pc:picChg>
        <pc:picChg chg="add mod">
          <ac:chgData name="Phyllipe Lima" userId="afbdb2a7827722fd" providerId="LiveId" clId="{FBCB8C2C-E1BA-4BBE-948A-3F181CD3ECDD}" dt="2020-01-30T18:41:52.244" v="7493" actId="1076"/>
          <ac:picMkLst>
            <pc:docMk/>
            <pc:sldMk cId="1912724735" sldId="283"/>
            <ac:picMk id="3074" creationId="{FAC5F619-0EB7-4E81-B101-6746A6A454B1}"/>
          </ac:picMkLst>
        </pc:picChg>
        <pc:picChg chg="add mod">
          <ac:chgData name="Phyllipe Lima" userId="afbdb2a7827722fd" providerId="LiveId" clId="{FBCB8C2C-E1BA-4BBE-948A-3F181CD3ECDD}" dt="2020-01-30T18:41:39.860" v="7488" actId="1076"/>
          <ac:picMkLst>
            <pc:docMk/>
            <pc:sldMk cId="1912724735" sldId="283"/>
            <ac:picMk id="3076" creationId="{F740BD3D-1106-43E4-8176-AF345E98DFAE}"/>
          </ac:picMkLst>
        </pc:picChg>
        <pc:picChg chg="add mod topLvl">
          <ac:chgData name="Phyllipe Lima" userId="afbdb2a7827722fd" providerId="LiveId" clId="{FBCB8C2C-E1BA-4BBE-948A-3F181CD3ECDD}" dt="2020-01-30T18:38:13.453" v="6984" actId="164"/>
          <ac:picMkLst>
            <pc:docMk/>
            <pc:sldMk cId="1912724735" sldId="283"/>
            <ac:picMk id="3078" creationId="{997CB7C9-0370-44B8-9B70-7740C7CFFD4C}"/>
          </ac:picMkLst>
        </pc:picChg>
        <pc:picChg chg="add del mod">
          <ac:chgData name="Phyllipe Lima" userId="afbdb2a7827722fd" providerId="LiveId" clId="{FBCB8C2C-E1BA-4BBE-948A-3F181CD3ECDD}" dt="2020-01-30T18:46:11.093" v="7946" actId="478"/>
          <ac:picMkLst>
            <pc:docMk/>
            <pc:sldMk cId="1912724735" sldId="283"/>
            <ac:picMk id="3080" creationId="{50837BA3-E3A4-4F94-A65C-EF0FD1A1D6C4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18:50:30.852" v="8191"/>
        <pc:sldMkLst>
          <pc:docMk/>
          <pc:sldMk cId="4095517561" sldId="284"/>
        </pc:sldMkLst>
        <pc:spChg chg="add">
          <ac:chgData name="Phyllipe Lima" userId="afbdb2a7827722fd" providerId="LiveId" clId="{FBCB8C2C-E1BA-4BBE-948A-3F181CD3ECDD}" dt="2020-01-30T18:48:15.182" v="8158"/>
          <ac:spMkLst>
            <pc:docMk/>
            <pc:sldMk cId="4095517561" sldId="284"/>
            <ac:spMk id="3" creationId="{213E494F-1D94-4C0D-83AB-9ECB60585C37}"/>
          </ac:spMkLst>
        </pc:spChg>
        <pc:spChg chg="add del">
          <ac:chgData name="Phyllipe Lima" userId="afbdb2a7827722fd" providerId="LiveId" clId="{FBCB8C2C-E1BA-4BBE-948A-3F181CD3ECDD}" dt="2020-01-30T18:48:20.718" v="8162" actId="478"/>
          <ac:spMkLst>
            <pc:docMk/>
            <pc:sldMk cId="4095517561" sldId="284"/>
            <ac:spMk id="9" creationId="{03AAD780-C12F-49DE-B587-EB3FD3ADEA63}"/>
          </ac:spMkLst>
        </pc:spChg>
        <pc:spChg chg="add del">
          <ac:chgData name="Phyllipe Lima" userId="afbdb2a7827722fd" providerId="LiveId" clId="{FBCB8C2C-E1BA-4BBE-948A-3F181CD3ECDD}" dt="2020-01-30T18:48:30.499" v="8166"/>
          <ac:spMkLst>
            <pc:docMk/>
            <pc:sldMk cId="4095517561" sldId="284"/>
            <ac:spMk id="10" creationId="{E5422BFE-C897-457D-964B-6B3B0D85491B}"/>
          </ac:spMkLst>
        </pc:spChg>
        <pc:spChg chg="add del mod">
          <ac:chgData name="Phyllipe Lima" userId="afbdb2a7827722fd" providerId="LiveId" clId="{FBCB8C2C-E1BA-4BBE-948A-3F181CD3ECDD}" dt="2020-01-30T18:48:37.880" v="8170" actId="478"/>
          <ac:spMkLst>
            <pc:docMk/>
            <pc:sldMk cId="4095517561" sldId="284"/>
            <ac:spMk id="11" creationId="{2619E365-6F86-4409-A328-3A35FFD53B1C}"/>
          </ac:spMkLst>
        </pc:spChg>
        <pc:spChg chg="add mod">
          <ac:chgData name="Phyllipe Lima" userId="afbdb2a7827722fd" providerId="LiveId" clId="{FBCB8C2C-E1BA-4BBE-948A-3F181CD3ECDD}" dt="2020-01-30T18:50:24.194" v="8189" actId="1076"/>
          <ac:spMkLst>
            <pc:docMk/>
            <pc:sldMk cId="4095517561" sldId="284"/>
            <ac:spMk id="14" creationId="{99005C77-1D8D-417D-ACDC-625A6241BD41}"/>
          </ac:spMkLst>
        </pc:spChg>
        <pc:picChg chg="add mod">
          <ac:chgData name="Phyllipe Lima" userId="afbdb2a7827722fd" providerId="LiveId" clId="{FBCB8C2C-E1BA-4BBE-948A-3F181CD3ECDD}" dt="2020-01-30T18:48:55.178" v="8175" actId="1076"/>
          <ac:picMkLst>
            <pc:docMk/>
            <pc:sldMk cId="4095517561" sldId="284"/>
            <ac:picMk id="13" creationId="{D03EB75A-1DDE-4A51-AD27-D18930B2F46F}"/>
          </ac:picMkLst>
        </pc:picChg>
        <pc:picChg chg="mod">
          <ac:chgData name="Phyllipe Lima" userId="afbdb2a7827722fd" providerId="LiveId" clId="{FBCB8C2C-E1BA-4BBE-948A-3F181CD3ECDD}" dt="2020-01-30T18:48:29.020" v="8165" actId="1076"/>
          <ac:picMkLst>
            <pc:docMk/>
            <pc:sldMk cId="4095517561" sldId="284"/>
            <ac:picMk id="17" creationId="{EBA00B61-688F-4BB3-9780-DCB8BD7678B9}"/>
          </ac:picMkLst>
        </pc:picChg>
        <pc:picChg chg="mod">
          <ac:chgData name="Phyllipe Lima" userId="afbdb2a7827722fd" providerId="LiveId" clId="{FBCB8C2C-E1BA-4BBE-948A-3F181CD3ECDD}" dt="2020-01-30T18:49:02.337" v="8176" actId="14100"/>
          <ac:picMkLst>
            <pc:docMk/>
            <pc:sldMk cId="4095517561" sldId="284"/>
            <ac:picMk id="3080" creationId="{50837BA3-E3A4-4F94-A65C-EF0FD1A1D6C4}"/>
          </ac:picMkLst>
        </pc:picChg>
        <pc:picChg chg="add mod">
          <ac:chgData name="Phyllipe Lima" userId="afbdb2a7827722fd" providerId="LiveId" clId="{FBCB8C2C-E1BA-4BBE-948A-3F181CD3ECDD}" dt="2020-01-30T18:50:19.249" v="8187" actId="1076"/>
          <ac:picMkLst>
            <pc:docMk/>
            <pc:sldMk cId="4095517561" sldId="284"/>
            <ac:picMk id="4106" creationId="{DB3DFC6E-1955-4413-BFB5-BAAA54DAB554}"/>
          </ac:picMkLst>
        </pc:picChg>
      </pc:sldChg>
      <pc:sldChg chg="addSp delSp modSp add delAnim modAnim modNotesTx">
        <pc:chgData name="Phyllipe Lima" userId="afbdb2a7827722fd" providerId="LiveId" clId="{FBCB8C2C-E1BA-4BBE-948A-3F181CD3ECDD}" dt="2020-01-30T20:49:27.022" v="10158" actId="478"/>
        <pc:sldMkLst>
          <pc:docMk/>
          <pc:sldMk cId="968131793" sldId="285"/>
        </pc:sldMkLst>
        <pc:spChg chg="del">
          <ac:chgData name="Phyllipe Lima" userId="afbdb2a7827722fd" providerId="LiveId" clId="{FBCB8C2C-E1BA-4BBE-948A-3F181CD3ECDD}" dt="2020-01-30T18:51:13.642" v="8201" actId="478"/>
          <ac:spMkLst>
            <pc:docMk/>
            <pc:sldMk cId="968131793" sldId="285"/>
            <ac:spMk id="14" creationId="{99005C77-1D8D-417D-ACDC-625A6241BD41}"/>
          </ac:spMkLst>
        </pc:spChg>
        <pc:grpChg chg="del">
          <ac:chgData name="Phyllipe Lima" userId="afbdb2a7827722fd" providerId="LiveId" clId="{FBCB8C2C-E1BA-4BBE-948A-3F181CD3ECDD}" dt="2020-01-30T18:51:09.765" v="8194" actId="478"/>
          <ac:grpSpMkLst>
            <pc:docMk/>
            <pc:sldMk cId="968131793" sldId="285"/>
            <ac:grpSpMk id="4" creationId="{EB9997D7-D967-4557-A848-CCCB19CB52CA}"/>
          </ac:grpSpMkLst>
        </pc:grpChg>
        <pc:picChg chg="del">
          <ac:chgData name="Phyllipe Lima" userId="afbdb2a7827722fd" providerId="LiveId" clId="{FBCB8C2C-E1BA-4BBE-948A-3F181CD3ECDD}" dt="2020-01-30T18:51:11.428" v="8197" actId="478"/>
          <ac:picMkLst>
            <pc:docMk/>
            <pc:sldMk cId="968131793" sldId="285"/>
            <ac:picMk id="7" creationId="{FD58BC4D-0C08-4411-B2DA-19945A29D808}"/>
          </ac:picMkLst>
        </pc:picChg>
        <pc:picChg chg="del">
          <ac:chgData name="Phyllipe Lima" userId="afbdb2a7827722fd" providerId="LiveId" clId="{FBCB8C2C-E1BA-4BBE-948A-3F181CD3ECDD}" dt="2020-01-30T18:51:14.206" v="8202" actId="478"/>
          <ac:picMkLst>
            <pc:docMk/>
            <pc:sldMk cId="968131793" sldId="285"/>
            <ac:picMk id="13" creationId="{D03EB75A-1DDE-4A51-AD27-D18930B2F46F}"/>
          </ac:picMkLst>
        </pc:picChg>
        <pc:picChg chg="del">
          <ac:chgData name="Phyllipe Lima" userId="afbdb2a7827722fd" providerId="LiveId" clId="{FBCB8C2C-E1BA-4BBE-948A-3F181CD3ECDD}" dt="2020-01-30T18:51:12.522" v="8199" actId="478"/>
          <ac:picMkLst>
            <pc:docMk/>
            <pc:sldMk cId="968131793" sldId="285"/>
            <ac:picMk id="16" creationId="{98BA49B1-82E2-40B0-9CF3-FEB799C56C47}"/>
          </ac:picMkLst>
        </pc:picChg>
        <pc:picChg chg="del">
          <ac:chgData name="Phyllipe Lima" userId="afbdb2a7827722fd" providerId="LiveId" clId="{FBCB8C2C-E1BA-4BBE-948A-3F181CD3ECDD}" dt="2020-01-30T18:51:11.978" v="8198" actId="478"/>
          <ac:picMkLst>
            <pc:docMk/>
            <pc:sldMk cId="968131793" sldId="285"/>
            <ac:picMk id="17" creationId="{EBA00B61-688F-4BB3-9780-DCB8BD7678B9}"/>
          </ac:picMkLst>
        </pc:picChg>
        <pc:picChg chg="add del">
          <ac:chgData name="Phyllipe Lima" userId="afbdb2a7827722fd" providerId="LiveId" clId="{FBCB8C2C-E1BA-4BBE-948A-3F181CD3ECDD}" dt="2020-01-30T20:49:13.151" v="10152"/>
          <ac:picMkLst>
            <pc:docMk/>
            <pc:sldMk cId="968131793" sldId="285"/>
            <ac:picMk id="19" creationId="{AA8258E2-11A3-466D-A943-59D70B2C8FFC}"/>
          </ac:picMkLst>
        </pc:picChg>
        <pc:picChg chg="add del">
          <ac:chgData name="Phyllipe Lima" userId="afbdb2a7827722fd" providerId="LiveId" clId="{FBCB8C2C-E1BA-4BBE-948A-3F181CD3ECDD}" dt="2020-01-30T20:49:13.151" v="10152"/>
          <ac:picMkLst>
            <pc:docMk/>
            <pc:sldMk cId="968131793" sldId="285"/>
            <ac:picMk id="20" creationId="{5402529E-8FE4-4EBC-8EF7-B3B129B4FF03}"/>
          </ac:picMkLst>
        </pc:picChg>
        <pc:picChg chg="add del">
          <ac:chgData name="Phyllipe Lima" userId="afbdb2a7827722fd" providerId="LiveId" clId="{FBCB8C2C-E1BA-4BBE-948A-3F181CD3ECDD}" dt="2020-01-30T20:49:27.022" v="10158" actId="478"/>
          <ac:picMkLst>
            <pc:docMk/>
            <pc:sldMk cId="968131793" sldId="285"/>
            <ac:picMk id="21" creationId="{60DAF753-EFD6-4A5F-8456-A26B82AA1971}"/>
          </ac:picMkLst>
        </pc:picChg>
        <pc:picChg chg="add del">
          <ac:chgData name="Phyllipe Lima" userId="afbdb2a7827722fd" providerId="LiveId" clId="{FBCB8C2C-E1BA-4BBE-948A-3F181CD3ECDD}" dt="2020-01-30T20:49:25.506" v="10157" actId="478"/>
          <ac:picMkLst>
            <pc:docMk/>
            <pc:sldMk cId="968131793" sldId="285"/>
            <ac:picMk id="22" creationId="{B73C15BA-11C3-420E-BBD6-F950F0004D98}"/>
          </ac:picMkLst>
        </pc:picChg>
        <pc:picChg chg="add mod">
          <ac:chgData name="Phyllipe Lima" userId="afbdb2a7827722fd" providerId="LiveId" clId="{FBCB8C2C-E1BA-4BBE-948A-3F181CD3ECDD}" dt="2020-01-30T20:49:18.084" v="10155"/>
          <ac:picMkLst>
            <pc:docMk/>
            <pc:sldMk cId="968131793" sldId="285"/>
            <ac:picMk id="23" creationId="{B18E8222-AD60-4207-A3ED-11DF30588A52}"/>
          </ac:picMkLst>
        </pc:picChg>
        <pc:picChg chg="add mod">
          <ac:chgData name="Phyllipe Lima" userId="afbdb2a7827722fd" providerId="LiveId" clId="{FBCB8C2C-E1BA-4BBE-948A-3F181CD3ECDD}" dt="2020-01-30T20:49:18.084" v="10155"/>
          <ac:picMkLst>
            <pc:docMk/>
            <pc:sldMk cId="968131793" sldId="285"/>
            <ac:picMk id="24" creationId="{503052CF-65E5-479C-93C6-9DB97766C5A0}"/>
          </ac:picMkLst>
        </pc:picChg>
        <pc:picChg chg="del">
          <ac:chgData name="Phyllipe Lima" userId="afbdb2a7827722fd" providerId="LiveId" clId="{FBCB8C2C-E1BA-4BBE-948A-3F181CD3ECDD}" dt="2020-01-30T18:51:10.238" v="8195" actId="478"/>
          <ac:picMkLst>
            <pc:docMk/>
            <pc:sldMk cId="968131793" sldId="285"/>
            <ac:picMk id="3074" creationId="{FAC5F619-0EB7-4E81-B101-6746A6A454B1}"/>
          </ac:picMkLst>
        </pc:picChg>
        <pc:picChg chg="del">
          <ac:chgData name="Phyllipe Lima" userId="afbdb2a7827722fd" providerId="LiveId" clId="{FBCB8C2C-E1BA-4BBE-948A-3F181CD3ECDD}" dt="2020-01-30T18:51:10.694" v="8196" actId="478"/>
          <ac:picMkLst>
            <pc:docMk/>
            <pc:sldMk cId="968131793" sldId="285"/>
            <ac:picMk id="3076" creationId="{F740BD3D-1106-43E4-8176-AF345E98DFAE}"/>
          </ac:picMkLst>
        </pc:picChg>
        <pc:picChg chg="del">
          <ac:chgData name="Phyllipe Lima" userId="afbdb2a7827722fd" providerId="LiveId" clId="{FBCB8C2C-E1BA-4BBE-948A-3F181CD3ECDD}" dt="2020-01-30T18:51:09.138" v="8193" actId="478"/>
          <ac:picMkLst>
            <pc:docMk/>
            <pc:sldMk cId="968131793" sldId="285"/>
            <ac:picMk id="3080" creationId="{50837BA3-E3A4-4F94-A65C-EF0FD1A1D6C4}"/>
          </ac:picMkLst>
        </pc:picChg>
        <pc:picChg chg="del">
          <ac:chgData name="Phyllipe Lima" userId="afbdb2a7827722fd" providerId="LiveId" clId="{FBCB8C2C-E1BA-4BBE-948A-3F181CD3ECDD}" dt="2020-01-30T18:51:13.067" v="8200" actId="478"/>
          <ac:picMkLst>
            <pc:docMk/>
            <pc:sldMk cId="968131793" sldId="285"/>
            <ac:picMk id="4106" creationId="{DB3DFC6E-1955-4413-BFB5-BAAA54DAB554}"/>
          </ac:picMkLst>
        </pc:picChg>
        <pc:picChg chg="add mod">
          <ac:chgData name="Phyllipe Lima" userId="afbdb2a7827722fd" providerId="LiveId" clId="{FBCB8C2C-E1BA-4BBE-948A-3F181CD3ECDD}" dt="2020-01-30T18:53:02.575" v="8207" actId="1076"/>
          <ac:picMkLst>
            <pc:docMk/>
            <pc:sldMk cId="968131793" sldId="285"/>
            <ac:picMk id="5122" creationId="{BE761607-D3F5-468B-8265-44122AA76264}"/>
          </ac:picMkLst>
        </pc:picChg>
      </pc:sldChg>
      <pc:sldChg chg="addSp delSp modSp add modNotesTx">
        <pc:chgData name="Phyllipe Lima" userId="afbdb2a7827722fd" providerId="LiveId" clId="{FBCB8C2C-E1BA-4BBE-948A-3F181CD3ECDD}" dt="2020-01-30T21:10:51.773" v="11281" actId="1076"/>
        <pc:sldMkLst>
          <pc:docMk/>
          <pc:sldMk cId="11908805" sldId="286"/>
        </pc:sldMkLst>
        <pc:picChg chg="add mod">
          <ac:chgData name="Phyllipe Lima" userId="afbdb2a7827722fd" providerId="LiveId" clId="{FBCB8C2C-E1BA-4BBE-948A-3F181CD3ECDD}" dt="2020-01-30T21:10:51.773" v="11281" actId="1076"/>
          <ac:picMkLst>
            <pc:docMk/>
            <pc:sldMk cId="11908805" sldId="286"/>
            <ac:picMk id="2" creationId="{6114112E-E936-48B7-BAB0-84CF24327B44}"/>
          </ac:picMkLst>
        </pc:picChg>
        <pc:picChg chg="del">
          <ac:chgData name="Phyllipe Lima" userId="afbdb2a7827722fd" providerId="LiveId" clId="{FBCB8C2C-E1BA-4BBE-948A-3F181CD3ECDD}" dt="2020-01-30T21:10:49.296" v="11280" actId="478"/>
          <ac:picMkLst>
            <pc:docMk/>
            <pc:sldMk cId="11908805" sldId="286"/>
            <ac:picMk id="5122" creationId="{BE761607-D3F5-468B-8265-44122AA76264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19:07:34.850" v="8845" actId="20577"/>
        <pc:sldMkLst>
          <pc:docMk/>
          <pc:sldMk cId="336836915" sldId="287"/>
        </pc:sldMkLst>
        <pc:picChg chg="del">
          <ac:chgData name="Phyllipe Lima" userId="afbdb2a7827722fd" providerId="LiveId" clId="{FBCB8C2C-E1BA-4BBE-948A-3F181CD3ECDD}" dt="2020-01-30T19:02:52.395" v="8378" actId="478"/>
          <ac:picMkLst>
            <pc:docMk/>
            <pc:sldMk cId="336836915" sldId="287"/>
            <ac:picMk id="2" creationId="{6114112E-E936-48B7-BAB0-84CF24327B44}"/>
          </ac:picMkLst>
        </pc:picChg>
        <pc:picChg chg="del">
          <ac:chgData name="Phyllipe Lima" userId="afbdb2a7827722fd" providerId="LiveId" clId="{FBCB8C2C-E1BA-4BBE-948A-3F181CD3ECDD}" dt="2020-01-30T19:02:53.909" v="8379" actId="478"/>
          <ac:picMkLst>
            <pc:docMk/>
            <pc:sldMk cId="336836915" sldId="287"/>
            <ac:picMk id="5122" creationId="{BE761607-D3F5-468B-8265-44122AA76264}"/>
          </ac:picMkLst>
        </pc:picChg>
        <pc:picChg chg="add mod">
          <ac:chgData name="Phyllipe Lima" userId="afbdb2a7827722fd" providerId="LiveId" clId="{FBCB8C2C-E1BA-4BBE-948A-3F181CD3ECDD}" dt="2020-01-30T19:05:19.979" v="8430" actId="14100"/>
          <ac:picMkLst>
            <pc:docMk/>
            <pc:sldMk cId="336836915" sldId="287"/>
            <ac:picMk id="6146" creationId="{E62A83F3-E8E5-4F84-A9E1-E0AA744A9C15}"/>
          </ac:picMkLst>
        </pc:picChg>
        <pc:picChg chg="add mod">
          <ac:chgData name="Phyllipe Lima" userId="afbdb2a7827722fd" providerId="LiveId" clId="{FBCB8C2C-E1BA-4BBE-948A-3F181CD3ECDD}" dt="2020-01-30T19:05:17.642" v="8429" actId="14100"/>
          <ac:picMkLst>
            <pc:docMk/>
            <pc:sldMk cId="336836915" sldId="287"/>
            <ac:picMk id="6148" creationId="{DA119467-36EF-4CE3-BFBB-2B8154232358}"/>
          </ac:picMkLst>
        </pc:picChg>
        <pc:picChg chg="add mod">
          <ac:chgData name="Phyllipe Lima" userId="afbdb2a7827722fd" providerId="LiveId" clId="{FBCB8C2C-E1BA-4BBE-948A-3F181CD3ECDD}" dt="2020-01-30T19:05:20.874" v="8431" actId="1076"/>
          <ac:picMkLst>
            <pc:docMk/>
            <pc:sldMk cId="336836915" sldId="287"/>
            <ac:picMk id="6150" creationId="{BC34936C-D72D-4DE4-9949-EA44096760FC}"/>
          </ac:picMkLst>
        </pc:picChg>
      </pc:sldChg>
      <pc:sldChg chg="addSp delSp modSp add modTransition modNotesTx">
        <pc:chgData name="Phyllipe Lima" userId="afbdb2a7827722fd" providerId="LiveId" clId="{FBCB8C2C-E1BA-4BBE-948A-3F181CD3ECDD}" dt="2020-01-30T20:26:27.735" v="9862"/>
        <pc:sldMkLst>
          <pc:docMk/>
          <pc:sldMk cId="1914554711" sldId="288"/>
        </pc:sldMkLst>
        <pc:picChg chg="del">
          <ac:chgData name="Phyllipe Lima" userId="afbdb2a7827722fd" providerId="LiveId" clId="{FBCB8C2C-E1BA-4BBE-948A-3F181CD3ECDD}" dt="2020-01-30T19:09:45.103" v="8849" actId="478"/>
          <ac:picMkLst>
            <pc:docMk/>
            <pc:sldMk cId="1914554711" sldId="288"/>
            <ac:picMk id="2" creationId="{6114112E-E936-48B7-BAB0-84CF24327B44}"/>
          </ac:picMkLst>
        </pc:picChg>
        <pc:picChg chg="del">
          <ac:chgData name="Phyllipe Lima" userId="afbdb2a7827722fd" providerId="LiveId" clId="{FBCB8C2C-E1BA-4BBE-948A-3F181CD3ECDD}" dt="2020-01-30T19:09:46.578" v="8850" actId="478"/>
          <ac:picMkLst>
            <pc:docMk/>
            <pc:sldMk cId="1914554711" sldId="288"/>
            <ac:picMk id="5122" creationId="{BE761607-D3F5-468B-8265-44122AA76264}"/>
          </ac:picMkLst>
        </pc:picChg>
        <pc:picChg chg="add mod">
          <ac:chgData name="Phyllipe Lima" userId="afbdb2a7827722fd" providerId="LiveId" clId="{FBCB8C2C-E1BA-4BBE-948A-3F181CD3ECDD}" dt="2020-01-30T19:09:54.176" v="8853" actId="1076"/>
          <ac:picMkLst>
            <pc:docMk/>
            <pc:sldMk cId="1914554711" sldId="288"/>
            <ac:picMk id="8194" creationId="{8958B7C2-E77D-4971-A6A5-DB273C9A63A8}"/>
          </ac:picMkLst>
        </pc:picChg>
      </pc:sldChg>
      <pc:sldChg chg="addSp delSp modSp add modTransition modAnim modNotesTx">
        <pc:chgData name="Phyllipe Lima" userId="afbdb2a7827722fd" providerId="LiveId" clId="{FBCB8C2C-E1BA-4BBE-948A-3F181CD3ECDD}" dt="2020-01-30T19:20:51.330" v="9203"/>
        <pc:sldMkLst>
          <pc:docMk/>
          <pc:sldMk cId="1634372044" sldId="289"/>
        </pc:sldMkLst>
        <pc:spChg chg="add mod">
          <ac:chgData name="Phyllipe Lima" userId="afbdb2a7827722fd" providerId="LiveId" clId="{FBCB8C2C-E1BA-4BBE-948A-3F181CD3ECDD}" dt="2020-01-30T19:20:21.951" v="9199" actId="1076"/>
          <ac:spMkLst>
            <pc:docMk/>
            <pc:sldMk cId="1634372044" sldId="289"/>
            <ac:spMk id="2" creationId="{6A146D6D-F2F1-44C4-B29A-B70D247D5642}"/>
          </ac:spMkLst>
        </pc:spChg>
        <pc:picChg chg="add del mod">
          <ac:chgData name="Phyllipe Lima" userId="afbdb2a7827722fd" providerId="LiveId" clId="{FBCB8C2C-E1BA-4BBE-948A-3F181CD3ECDD}" dt="2020-01-30T19:20:49.309" v="9202" actId="478"/>
          <ac:picMkLst>
            <pc:docMk/>
            <pc:sldMk cId="1634372044" sldId="289"/>
            <ac:picMk id="9" creationId="{966415D9-6AC1-4E0D-9A1E-88EC676F1E0A}"/>
          </ac:picMkLst>
        </pc:picChg>
        <pc:picChg chg="del">
          <ac:chgData name="Phyllipe Lima" userId="afbdb2a7827722fd" providerId="LiveId" clId="{FBCB8C2C-E1BA-4BBE-948A-3F181CD3ECDD}" dt="2020-01-30T19:10:29.713" v="8947" actId="478"/>
          <ac:picMkLst>
            <pc:docMk/>
            <pc:sldMk cId="1634372044" sldId="289"/>
            <ac:picMk id="8194" creationId="{8958B7C2-E77D-4971-A6A5-DB273C9A63A8}"/>
          </ac:picMkLst>
        </pc:picChg>
        <pc:picChg chg="add mod">
          <ac:chgData name="Phyllipe Lima" userId="afbdb2a7827722fd" providerId="LiveId" clId="{FBCB8C2C-E1BA-4BBE-948A-3F181CD3ECDD}" dt="2020-01-30T19:19:47.308" v="9196" actId="1076"/>
          <ac:picMkLst>
            <pc:docMk/>
            <pc:sldMk cId="1634372044" sldId="289"/>
            <ac:picMk id="9218" creationId="{5F56FB73-5CF3-44DE-ADA1-698CD50A235B}"/>
          </ac:picMkLst>
        </pc:picChg>
      </pc:sldChg>
      <pc:sldChg chg="addSp delSp modSp add modNotesTx">
        <pc:chgData name="Phyllipe Lima" userId="afbdb2a7827722fd" providerId="LiveId" clId="{FBCB8C2C-E1BA-4BBE-948A-3F181CD3ECDD}" dt="2020-01-30T19:28:30.881" v="9506" actId="1076"/>
        <pc:sldMkLst>
          <pc:docMk/>
          <pc:sldMk cId="3491552607" sldId="290"/>
        </pc:sldMkLst>
        <pc:spChg chg="del">
          <ac:chgData name="Phyllipe Lima" userId="afbdb2a7827722fd" providerId="LiveId" clId="{FBCB8C2C-E1BA-4BBE-948A-3F181CD3ECDD}" dt="2020-01-30T19:25:13.926" v="9206" actId="478"/>
          <ac:spMkLst>
            <pc:docMk/>
            <pc:sldMk cId="3491552607" sldId="290"/>
            <ac:spMk id="2" creationId="{6A146D6D-F2F1-44C4-B29A-B70D247D5642}"/>
          </ac:spMkLst>
        </pc:spChg>
        <pc:picChg chg="add mod modCrop">
          <ac:chgData name="Phyllipe Lima" userId="afbdb2a7827722fd" providerId="LiveId" clId="{FBCB8C2C-E1BA-4BBE-948A-3F181CD3ECDD}" dt="2020-01-30T19:28:30.881" v="9506" actId="1076"/>
          <ac:picMkLst>
            <pc:docMk/>
            <pc:sldMk cId="3491552607" sldId="290"/>
            <ac:picMk id="4" creationId="{CE8A5EB8-A39B-451D-9A8C-E6B5D2CBEB89}"/>
          </ac:picMkLst>
        </pc:picChg>
        <pc:picChg chg="del">
          <ac:chgData name="Phyllipe Lima" userId="afbdb2a7827722fd" providerId="LiveId" clId="{FBCB8C2C-E1BA-4BBE-948A-3F181CD3ECDD}" dt="2020-01-30T19:25:14.356" v="9207" actId="478"/>
          <ac:picMkLst>
            <pc:docMk/>
            <pc:sldMk cId="3491552607" sldId="290"/>
            <ac:picMk id="9" creationId="{966415D9-6AC1-4E0D-9A1E-88EC676F1E0A}"/>
          </ac:picMkLst>
        </pc:picChg>
        <pc:picChg chg="del">
          <ac:chgData name="Phyllipe Lima" userId="afbdb2a7827722fd" providerId="LiveId" clId="{FBCB8C2C-E1BA-4BBE-948A-3F181CD3ECDD}" dt="2020-01-30T19:25:13.228" v="9205" actId="478"/>
          <ac:picMkLst>
            <pc:docMk/>
            <pc:sldMk cId="3491552607" sldId="290"/>
            <ac:picMk id="9218" creationId="{5F56FB73-5CF3-44DE-ADA1-698CD50A235B}"/>
          </ac:picMkLst>
        </pc:picChg>
      </pc:sldChg>
      <pc:sldChg chg="addSp delSp modSp add modNotesTx">
        <pc:chgData name="Phyllipe Lima" userId="afbdb2a7827722fd" providerId="LiveId" clId="{FBCB8C2C-E1BA-4BBE-948A-3F181CD3ECDD}" dt="2020-01-30T19:34:36.091" v="9688"/>
        <pc:sldMkLst>
          <pc:docMk/>
          <pc:sldMk cId="3274942739" sldId="291"/>
        </pc:sldMkLst>
        <pc:spChg chg="add del mod">
          <ac:chgData name="Phyllipe Lima" userId="afbdb2a7827722fd" providerId="LiveId" clId="{FBCB8C2C-E1BA-4BBE-948A-3F181CD3ECDD}" dt="2020-01-30T19:30:24.036" v="9535" actId="478"/>
          <ac:spMkLst>
            <pc:docMk/>
            <pc:sldMk cId="3274942739" sldId="291"/>
            <ac:spMk id="7" creationId="{5AB892BD-9066-4E89-AA2A-96D087A9EC03}"/>
          </ac:spMkLst>
        </pc:spChg>
        <pc:spChg chg="add del mod">
          <ac:chgData name="Phyllipe Lima" userId="afbdb2a7827722fd" providerId="LiveId" clId="{FBCB8C2C-E1BA-4BBE-948A-3F181CD3ECDD}" dt="2020-01-30T19:30:25.473" v="9536" actId="478"/>
          <ac:spMkLst>
            <pc:docMk/>
            <pc:sldMk cId="3274942739" sldId="291"/>
            <ac:spMk id="9" creationId="{42D45549-7752-4C94-9C7C-A5BDC43DB504}"/>
          </ac:spMkLst>
        </pc:spChg>
        <pc:spChg chg="add del mod">
          <ac:chgData name="Phyllipe Lima" userId="afbdb2a7827722fd" providerId="LiveId" clId="{FBCB8C2C-E1BA-4BBE-948A-3F181CD3ECDD}" dt="2020-01-30T19:30:26.690" v="9537" actId="478"/>
          <ac:spMkLst>
            <pc:docMk/>
            <pc:sldMk cId="3274942739" sldId="291"/>
            <ac:spMk id="10" creationId="{98C25334-B26F-47F7-9027-50D0C2D53B7F}"/>
          </ac:spMkLst>
        </pc:spChg>
        <pc:picChg chg="add del mod">
          <ac:chgData name="Phyllipe Lima" userId="afbdb2a7827722fd" providerId="LiveId" clId="{FBCB8C2C-E1BA-4BBE-948A-3F181CD3ECDD}" dt="2020-01-30T19:30:20.534" v="9532" actId="478"/>
          <ac:picMkLst>
            <pc:docMk/>
            <pc:sldMk cId="3274942739" sldId="291"/>
            <ac:picMk id="2" creationId="{CE9D8B7D-5E59-4806-8D03-F7D2B2DFF1CB}"/>
          </ac:picMkLst>
        </pc:picChg>
        <pc:picChg chg="del">
          <ac:chgData name="Phyllipe Lima" userId="afbdb2a7827722fd" providerId="LiveId" clId="{FBCB8C2C-E1BA-4BBE-948A-3F181CD3ECDD}" dt="2020-01-30T19:27:13.992" v="9240" actId="478"/>
          <ac:picMkLst>
            <pc:docMk/>
            <pc:sldMk cId="3274942739" sldId="291"/>
            <ac:picMk id="4" creationId="{CE8A5EB8-A39B-451D-9A8C-E6B5D2CBEB89}"/>
          </ac:picMkLst>
        </pc:picChg>
        <pc:picChg chg="add del mod">
          <ac:chgData name="Phyllipe Lima" userId="afbdb2a7827722fd" providerId="LiveId" clId="{FBCB8C2C-E1BA-4BBE-948A-3F181CD3ECDD}" dt="2020-01-30T19:34:35.726" v="9687" actId="478"/>
          <ac:picMkLst>
            <pc:docMk/>
            <pc:sldMk cId="3274942739" sldId="291"/>
            <ac:picMk id="11" creationId="{FA81C2EE-4DF9-4DFD-B0FC-2D4722BB735C}"/>
          </ac:picMkLst>
        </pc:picChg>
        <pc:picChg chg="add">
          <ac:chgData name="Phyllipe Lima" userId="afbdb2a7827722fd" providerId="LiveId" clId="{FBCB8C2C-E1BA-4BBE-948A-3F181CD3ECDD}" dt="2020-01-30T19:34:36.091" v="9688"/>
          <ac:picMkLst>
            <pc:docMk/>
            <pc:sldMk cId="3274942739" sldId="291"/>
            <ac:picMk id="12" creationId="{CCDED84A-7BBC-4A69-8DCB-F7FD151CC3BF}"/>
          </ac:picMkLst>
        </pc:picChg>
      </pc:sldChg>
      <pc:sldChg chg="add del">
        <pc:chgData name="Phyllipe Lima" userId="afbdb2a7827722fd" providerId="LiveId" clId="{FBCB8C2C-E1BA-4BBE-948A-3F181CD3ECDD}" dt="2020-01-30T20:27:41.654" v="9866" actId="47"/>
        <pc:sldMkLst>
          <pc:docMk/>
          <pc:sldMk cId="350642399" sldId="292"/>
        </pc:sldMkLst>
      </pc:sldChg>
      <pc:sldChg chg="addSp delSp add modNotesTx">
        <pc:chgData name="Phyllipe Lima" userId="afbdb2a7827722fd" providerId="LiveId" clId="{FBCB8C2C-E1BA-4BBE-948A-3F181CD3ECDD}" dt="2020-01-30T19:36:18.783" v="9804" actId="20577"/>
        <pc:sldMkLst>
          <pc:docMk/>
          <pc:sldMk cId="771427067" sldId="293"/>
        </pc:sldMkLst>
        <pc:picChg chg="add">
          <ac:chgData name="Phyllipe Lima" userId="afbdb2a7827722fd" providerId="LiveId" clId="{FBCB8C2C-E1BA-4BBE-948A-3F181CD3ECDD}" dt="2020-01-30T19:35:31.784" v="9691"/>
          <ac:picMkLst>
            <pc:docMk/>
            <pc:sldMk cId="771427067" sldId="293"/>
            <ac:picMk id="2" creationId="{E5883857-C7B1-4546-A8A2-F75C26DE8F3A}"/>
          </ac:picMkLst>
        </pc:picChg>
        <pc:picChg chg="del">
          <ac:chgData name="Phyllipe Lima" userId="afbdb2a7827722fd" providerId="LiveId" clId="{FBCB8C2C-E1BA-4BBE-948A-3F181CD3ECDD}" dt="2020-01-30T19:35:31.441" v="9690" actId="478"/>
          <ac:picMkLst>
            <pc:docMk/>
            <pc:sldMk cId="771427067" sldId="293"/>
            <ac:picMk id="11" creationId="{FA81C2EE-4DF9-4DFD-B0FC-2D4722BB735C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20:55:34.955" v="10944" actId="20577"/>
        <pc:sldMkLst>
          <pc:docMk/>
          <pc:sldMk cId="4235609691" sldId="294"/>
        </pc:sldMkLst>
        <pc:spChg chg="add mod">
          <ac:chgData name="Phyllipe Lima" userId="afbdb2a7827722fd" providerId="LiveId" clId="{FBCB8C2C-E1BA-4BBE-948A-3F181CD3ECDD}" dt="2020-01-30T20:28:51.519" v="9897" actId="14100"/>
          <ac:spMkLst>
            <pc:docMk/>
            <pc:sldMk cId="4235609691" sldId="294"/>
            <ac:spMk id="7" creationId="{31C399B9-16AE-4858-A02C-509A345A0FC4}"/>
          </ac:spMkLst>
        </pc:spChg>
        <pc:spChg chg="add mod">
          <ac:chgData name="Phyllipe Lima" userId="afbdb2a7827722fd" providerId="LiveId" clId="{FBCB8C2C-E1BA-4BBE-948A-3F181CD3ECDD}" dt="2020-01-30T20:29:00.047" v="9901" actId="14100"/>
          <ac:spMkLst>
            <pc:docMk/>
            <pc:sldMk cId="4235609691" sldId="294"/>
            <ac:spMk id="9" creationId="{BCC00706-232F-44A9-ADE7-D0A585A8EA83}"/>
          </ac:spMkLst>
        </pc:spChg>
        <pc:picChg chg="del">
          <ac:chgData name="Phyllipe Lima" userId="afbdb2a7827722fd" providerId="LiveId" clId="{FBCB8C2C-E1BA-4BBE-948A-3F181CD3ECDD}" dt="2020-01-30T19:39:24.148" v="9806" actId="478"/>
          <ac:picMkLst>
            <pc:docMk/>
            <pc:sldMk cId="4235609691" sldId="294"/>
            <ac:picMk id="2" creationId="{E5883857-C7B1-4546-A8A2-F75C26DE8F3A}"/>
          </ac:picMkLst>
        </pc:picChg>
        <pc:picChg chg="add mod">
          <ac:chgData name="Phyllipe Lima" userId="afbdb2a7827722fd" providerId="LiveId" clId="{FBCB8C2C-E1BA-4BBE-948A-3F181CD3ECDD}" dt="2020-01-30T19:39:30.684" v="9810" actId="1076"/>
          <ac:picMkLst>
            <pc:docMk/>
            <pc:sldMk cId="4235609691" sldId="294"/>
            <ac:picMk id="4" creationId="{33E19901-3871-4E40-89BF-2FDC4BC6BEF4}"/>
          </ac:picMkLst>
        </pc:picChg>
      </pc:sldChg>
      <pc:sldChg chg="add del">
        <pc:chgData name="Phyllipe Lima" userId="afbdb2a7827722fd" providerId="LiveId" clId="{FBCB8C2C-E1BA-4BBE-948A-3F181CD3ECDD}" dt="2020-01-30T20:26:10.518" v="9853" actId="47"/>
        <pc:sldMkLst>
          <pc:docMk/>
          <pc:sldMk cId="2574449612" sldId="295"/>
        </pc:sldMkLst>
      </pc:sldChg>
      <pc:sldChg chg="addSp delSp add ord modTransition modNotesTx">
        <pc:chgData name="Phyllipe Lima" userId="afbdb2a7827722fd" providerId="LiveId" clId="{FBCB8C2C-E1BA-4BBE-948A-3F181CD3ECDD}" dt="2020-01-30T20:26:36.968" v="9865"/>
        <pc:sldMkLst>
          <pc:docMk/>
          <pc:sldMk cId="2833415119" sldId="295"/>
        </pc:sldMkLst>
        <pc:spChg chg="del">
          <ac:chgData name="Phyllipe Lima" userId="afbdb2a7827722fd" providerId="LiveId" clId="{FBCB8C2C-E1BA-4BBE-948A-3F181CD3ECDD}" dt="2020-01-30T20:26:14.420" v="9856" actId="478"/>
          <ac:spMkLst>
            <pc:docMk/>
            <pc:sldMk cId="2833415119" sldId="295"/>
            <ac:spMk id="2" creationId="{6A146D6D-F2F1-44C4-B29A-B70D247D5642}"/>
          </ac:spMkLst>
        </pc:spChg>
        <pc:picChg chg="del">
          <ac:chgData name="Phyllipe Lima" userId="afbdb2a7827722fd" providerId="LiveId" clId="{FBCB8C2C-E1BA-4BBE-948A-3F181CD3ECDD}" dt="2020-01-30T20:26:14.879" v="9857" actId="478"/>
          <ac:picMkLst>
            <pc:docMk/>
            <pc:sldMk cId="2833415119" sldId="295"/>
            <ac:picMk id="9" creationId="{966415D9-6AC1-4E0D-9A1E-88EC676F1E0A}"/>
          </ac:picMkLst>
        </pc:picChg>
        <pc:picChg chg="del">
          <ac:chgData name="Phyllipe Lima" userId="afbdb2a7827722fd" providerId="LiveId" clId="{FBCB8C2C-E1BA-4BBE-948A-3F181CD3ECDD}" dt="2020-01-30T20:26:13.718" v="9855" actId="478"/>
          <ac:picMkLst>
            <pc:docMk/>
            <pc:sldMk cId="2833415119" sldId="295"/>
            <ac:picMk id="9218" creationId="{5F56FB73-5CF3-44DE-ADA1-698CD50A235B}"/>
          </ac:picMkLst>
        </pc:picChg>
        <pc:picChg chg="add">
          <ac:chgData name="Phyllipe Lima" userId="afbdb2a7827722fd" providerId="LiveId" clId="{FBCB8C2C-E1BA-4BBE-948A-3F181CD3ECDD}" dt="2020-01-30T20:26:16.184" v="9858"/>
          <ac:picMkLst>
            <pc:docMk/>
            <pc:sldMk cId="2833415119" sldId="295"/>
            <ac:picMk id="10242" creationId="{9255C987-7159-4F7C-BCDE-CEAACC3AB3C6}"/>
          </ac:picMkLst>
        </pc:picChg>
      </pc:sldChg>
      <pc:sldChg chg="delSp modSp add modAnim">
        <pc:chgData name="Phyllipe Lima" userId="afbdb2a7827722fd" providerId="LiveId" clId="{FBCB8C2C-E1BA-4BBE-948A-3F181CD3ECDD}" dt="2020-01-30T20:51:47.376" v="10173"/>
        <pc:sldMkLst>
          <pc:docMk/>
          <pc:sldMk cId="793959533" sldId="296"/>
        </pc:sldMkLst>
        <pc:picChg chg="mod">
          <ac:chgData name="Phyllipe Lima" userId="afbdb2a7827722fd" providerId="LiveId" clId="{FBCB8C2C-E1BA-4BBE-948A-3F181CD3ECDD}" dt="2020-01-30T20:49:42.151" v="10168" actId="1076"/>
          <ac:picMkLst>
            <pc:docMk/>
            <pc:sldMk cId="793959533" sldId="296"/>
            <ac:picMk id="21" creationId="{60DAF753-EFD6-4A5F-8456-A26B82AA1971}"/>
          </ac:picMkLst>
        </pc:picChg>
        <pc:picChg chg="mod">
          <ac:chgData name="Phyllipe Lima" userId="afbdb2a7827722fd" providerId="LiveId" clId="{FBCB8C2C-E1BA-4BBE-948A-3F181CD3ECDD}" dt="2020-01-30T20:49:36.242" v="10164" actId="1076"/>
          <ac:picMkLst>
            <pc:docMk/>
            <pc:sldMk cId="793959533" sldId="296"/>
            <ac:picMk id="22" creationId="{B73C15BA-11C3-420E-BBD6-F950F0004D98}"/>
          </ac:picMkLst>
        </pc:picChg>
        <pc:picChg chg="del mod">
          <ac:chgData name="Phyllipe Lima" userId="afbdb2a7827722fd" providerId="LiveId" clId="{FBCB8C2C-E1BA-4BBE-948A-3F181CD3ECDD}" dt="2020-01-30T20:49:31.236" v="10161" actId="478"/>
          <ac:picMkLst>
            <pc:docMk/>
            <pc:sldMk cId="793959533" sldId="296"/>
            <ac:picMk id="5122" creationId="{BE761607-D3F5-468B-8265-44122AA76264}"/>
          </ac:picMkLst>
        </pc:picChg>
      </pc:sldChg>
      <pc:sldChg chg="addSp delSp modSp add delAnim modNotesTx">
        <pc:chgData name="Phyllipe Lima" userId="afbdb2a7827722fd" providerId="LiveId" clId="{FBCB8C2C-E1BA-4BBE-948A-3F181CD3ECDD}" dt="2020-01-30T20:58:12.584" v="10999"/>
        <pc:sldMkLst>
          <pc:docMk/>
          <pc:sldMk cId="3376087517" sldId="297"/>
        </pc:sldMkLst>
        <pc:spChg chg="del">
          <ac:chgData name="Phyllipe Lima" userId="afbdb2a7827722fd" providerId="LiveId" clId="{FBCB8C2C-E1BA-4BBE-948A-3F181CD3ECDD}" dt="2020-01-30T20:57:23.363" v="10998" actId="478"/>
          <ac:spMkLst>
            <pc:docMk/>
            <pc:sldMk cId="3376087517" sldId="297"/>
            <ac:spMk id="7" creationId="{31C399B9-16AE-4858-A02C-509A345A0FC4}"/>
          </ac:spMkLst>
        </pc:spChg>
        <pc:spChg chg="del">
          <ac:chgData name="Phyllipe Lima" userId="afbdb2a7827722fd" providerId="LiveId" clId="{FBCB8C2C-E1BA-4BBE-948A-3F181CD3ECDD}" dt="2020-01-30T20:57:22.619" v="10997" actId="478"/>
          <ac:spMkLst>
            <pc:docMk/>
            <pc:sldMk cId="3376087517" sldId="297"/>
            <ac:spMk id="9" creationId="{BCC00706-232F-44A9-ADE7-D0A585A8EA83}"/>
          </ac:spMkLst>
        </pc:spChg>
        <pc:picChg chg="add">
          <ac:chgData name="Phyllipe Lima" userId="afbdb2a7827722fd" providerId="LiveId" clId="{FBCB8C2C-E1BA-4BBE-948A-3F181CD3ECDD}" dt="2020-01-30T20:58:12.584" v="10999"/>
          <ac:picMkLst>
            <pc:docMk/>
            <pc:sldMk cId="3376087517" sldId="297"/>
            <ac:picMk id="2" creationId="{1CCC5256-7781-44D3-853F-D7C8021F916A}"/>
          </ac:picMkLst>
        </pc:picChg>
        <pc:picChg chg="del mod">
          <ac:chgData name="Phyllipe Lima" userId="afbdb2a7827722fd" providerId="LiveId" clId="{FBCB8C2C-E1BA-4BBE-948A-3F181CD3ECDD}" dt="2020-01-30T20:57:21.861" v="10996" actId="478"/>
          <ac:picMkLst>
            <pc:docMk/>
            <pc:sldMk cId="3376087517" sldId="297"/>
            <ac:picMk id="4" creationId="{33E19901-3871-4E40-89BF-2FDC4BC6BEF4}"/>
          </ac:picMkLst>
        </pc:picChg>
      </pc:sldChg>
      <pc:sldChg chg="addSp delSp modSp add modNotesTx">
        <pc:chgData name="Phyllipe Lima" userId="afbdb2a7827722fd" providerId="LiveId" clId="{FBCB8C2C-E1BA-4BBE-948A-3F181CD3ECDD}" dt="2020-01-30T20:59:04.971" v="11045" actId="20577"/>
        <pc:sldMkLst>
          <pc:docMk/>
          <pc:sldMk cId="1982005286" sldId="298"/>
        </pc:sldMkLst>
        <pc:picChg chg="del">
          <ac:chgData name="Phyllipe Lima" userId="afbdb2a7827722fd" providerId="LiveId" clId="{FBCB8C2C-E1BA-4BBE-948A-3F181CD3ECDD}" dt="2020-01-30T20:58:50.164" v="11001" actId="478"/>
          <ac:picMkLst>
            <pc:docMk/>
            <pc:sldMk cId="1982005286" sldId="298"/>
            <ac:picMk id="2" creationId="{1CCC5256-7781-44D3-853F-D7C8021F916A}"/>
          </ac:picMkLst>
        </pc:picChg>
        <pc:picChg chg="add mod">
          <ac:chgData name="Phyllipe Lima" userId="afbdb2a7827722fd" providerId="LiveId" clId="{FBCB8C2C-E1BA-4BBE-948A-3F181CD3ECDD}" dt="2020-01-30T20:58:54.802" v="11004" actId="1076"/>
          <ac:picMkLst>
            <pc:docMk/>
            <pc:sldMk cId="1982005286" sldId="298"/>
            <ac:picMk id="4" creationId="{E68043F3-66B3-4B7E-998E-2B2364C9A461}"/>
          </ac:picMkLst>
        </pc:picChg>
      </pc:sldChg>
      <pc:sldChg chg="delSp add modNotesTx">
        <pc:chgData name="Phyllipe Lima" userId="afbdb2a7827722fd" providerId="LiveId" clId="{FBCB8C2C-E1BA-4BBE-948A-3F181CD3ECDD}" dt="2020-01-30T21:23:34.516" v="11555" actId="478"/>
        <pc:sldMkLst>
          <pc:docMk/>
          <pc:sldMk cId="1282791658" sldId="299"/>
        </pc:sldMkLst>
        <pc:picChg chg="del">
          <ac:chgData name="Phyllipe Lima" userId="afbdb2a7827722fd" providerId="LiveId" clId="{FBCB8C2C-E1BA-4BBE-948A-3F181CD3ECDD}" dt="2020-01-30T21:23:34.516" v="11555" actId="478"/>
          <ac:picMkLst>
            <pc:docMk/>
            <pc:sldMk cId="1282791658" sldId="299"/>
            <ac:picMk id="4" creationId="{E68043F3-66B3-4B7E-998E-2B2364C9A461}"/>
          </ac:picMkLst>
        </pc:picChg>
      </pc:sldChg>
    </pc:docChg>
  </pc:docChgLst>
  <pc:docChgLst>
    <pc:chgData name="Phyllipe Lima" userId="afbdb2a7827722fd" providerId="LiveId" clId="{EABA14E6-BB53-48BD-89FA-0347F2E57598}"/>
    <pc:docChg chg="undo custSel addSld delSld modSld">
      <pc:chgData name="Phyllipe Lima" userId="afbdb2a7827722fd" providerId="LiveId" clId="{EABA14E6-BB53-48BD-89FA-0347F2E57598}" dt="2020-01-25T18:35:49.067" v="259" actId="20577"/>
      <pc:docMkLst>
        <pc:docMk/>
      </pc:docMkLst>
      <pc:sldChg chg="del">
        <pc:chgData name="Phyllipe Lima" userId="afbdb2a7827722fd" providerId="LiveId" clId="{EABA14E6-BB53-48BD-89FA-0347F2E57598}" dt="2020-01-25T18:02:00.328" v="1" actId="47"/>
        <pc:sldMkLst>
          <pc:docMk/>
          <pc:sldMk cId="228265205" sldId="256"/>
        </pc:sldMkLst>
      </pc:sldChg>
      <pc:sldChg chg="modSp add">
        <pc:chgData name="Phyllipe Lima" userId="afbdb2a7827722fd" providerId="LiveId" clId="{EABA14E6-BB53-48BD-89FA-0347F2E57598}" dt="2020-01-25T18:35:49.067" v="259" actId="20577"/>
        <pc:sldMkLst>
          <pc:docMk/>
          <pc:sldMk cId="1975627203" sldId="257"/>
        </pc:sldMkLst>
        <pc:spChg chg="mod">
          <ac:chgData name="Phyllipe Lima" userId="afbdb2a7827722fd" providerId="LiveId" clId="{EABA14E6-BB53-48BD-89FA-0347F2E57598}" dt="2020-01-25T18:35:49.067" v="259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add del">
        <pc:chgData name="Phyllipe Lima" userId="afbdb2a7827722fd" providerId="LiveId" clId="{EABA14E6-BB53-48BD-89FA-0347F2E57598}" dt="2020-01-25T18:21:47.838" v="88" actId="47"/>
        <pc:sldMkLst>
          <pc:docMk/>
          <pc:sldMk cId="1131420010" sldId="258"/>
        </pc:sldMkLst>
      </pc:sldChg>
      <pc:sldChg chg="delSp modSp add">
        <pc:chgData name="Phyllipe Lima" userId="afbdb2a7827722fd" providerId="LiveId" clId="{EABA14E6-BB53-48BD-89FA-0347F2E57598}" dt="2020-01-25T18:33:39.589" v="236" actId="14100"/>
        <pc:sldMkLst>
          <pc:docMk/>
          <pc:sldMk cId="1708451728" sldId="259"/>
        </pc:sldMkLst>
        <pc:spChg chg="mod">
          <ac:chgData name="Phyllipe Lima" userId="afbdb2a7827722fd" providerId="LiveId" clId="{EABA14E6-BB53-48BD-89FA-0347F2E57598}" dt="2020-01-25T18:23:29.549" v="127" actId="790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Phyllipe Lima" userId="afbdb2a7827722fd" providerId="LiveId" clId="{EABA14E6-BB53-48BD-89FA-0347F2E57598}" dt="2020-01-25T18:23:16.669" v="126" actId="790"/>
          <ac:spMkLst>
            <pc:docMk/>
            <pc:sldMk cId="1708451728" sldId="259"/>
            <ac:spMk id="3" creationId="{00000000-0000-0000-0000-000000000000}"/>
          </ac:spMkLst>
        </pc:spChg>
        <pc:spChg chg="mod">
          <ac:chgData name="Phyllipe Lima" userId="afbdb2a7827722fd" providerId="LiveId" clId="{EABA14E6-BB53-48BD-89FA-0347F2E57598}" dt="2020-01-25T18:33:39.589" v="236" actId="14100"/>
          <ac:spMkLst>
            <pc:docMk/>
            <pc:sldMk cId="1708451728" sldId="259"/>
            <ac:spMk id="6" creationId="{3959E6A8-C362-429C-AC1C-5AE5D4AFD5EC}"/>
          </ac:spMkLst>
        </pc:spChg>
        <pc:spChg chg="del mod">
          <ac:chgData name="Phyllipe Lima" userId="afbdb2a7827722fd" providerId="LiveId" clId="{EABA14E6-BB53-48BD-89FA-0347F2E57598}" dt="2020-01-25T18:33:32.787" v="233" actId="478"/>
          <ac:spMkLst>
            <pc:docMk/>
            <pc:sldMk cId="1708451728" sldId="259"/>
            <ac:spMk id="7" creationId="{00000000-0000-0000-0000-000000000000}"/>
          </ac:spMkLst>
        </pc:spChg>
      </pc:sldChg>
      <pc:sldChg chg="addSp delSp modSp add">
        <pc:chgData name="Phyllipe Lima" userId="afbdb2a7827722fd" providerId="LiveId" clId="{EABA14E6-BB53-48BD-89FA-0347F2E57598}" dt="2020-01-25T18:34:08.171" v="242"/>
        <pc:sldMkLst>
          <pc:docMk/>
          <pc:sldMk cId="3998571704" sldId="260"/>
        </pc:sldMkLst>
        <pc:spChg chg="mod">
          <ac:chgData name="Phyllipe Lima" userId="afbdb2a7827722fd" providerId="LiveId" clId="{EABA14E6-BB53-48BD-89FA-0347F2E57598}" dt="2020-01-25T18:24:07.137" v="129" actId="790"/>
          <ac:spMkLst>
            <pc:docMk/>
            <pc:sldMk cId="3998571704" sldId="260"/>
            <ac:spMk id="2" creationId="{00000000-0000-0000-0000-000000000000}"/>
          </ac:spMkLst>
        </pc:spChg>
        <pc:spChg chg="del">
          <ac:chgData name="Phyllipe Lima" userId="afbdb2a7827722fd" providerId="LiveId" clId="{EABA14E6-BB53-48BD-89FA-0347F2E57598}" dt="2020-01-25T18:33:44.389" v="237" actId="478"/>
          <ac:spMkLst>
            <pc:docMk/>
            <pc:sldMk cId="3998571704" sldId="260"/>
            <ac:spMk id="6" creationId="{55DB3C71-FCDB-44F4-BFD5-1DF7680F6690}"/>
          </ac:spMkLst>
        </pc:spChg>
        <pc:spChg chg="del">
          <ac:chgData name="Phyllipe Lima" userId="afbdb2a7827722fd" providerId="LiveId" clId="{EABA14E6-BB53-48BD-89FA-0347F2E57598}" dt="2020-01-25T18:24:47.897" v="227" actId="478"/>
          <ac:spMkLst>
            <pc:docMk/>
            <pc:sldMk cId="3998571704" sldId="260"/>
            <ac:spMk id="7" creationId="{00000000-0000-0000-0000-000000000000}"/>
          </ac:spMkLst>
        </pc:spChg>
        <pc:spChg chg="add del">
          <ac:chgData name="Phyllipe Lima" userId="afbdb2a7827722fd" providerId="LiveId" clId="{EABA14E6-BB53-48BD-89FA-0347F2E57598}" dt="2020-01-25T18:33:52.520" v="239" actId="478"/>
          <ac:spMkLst>
            <pc:docMk/>
            <pc:sldMk cId="3998571704" sldId="260"/>
            <ac:spMk id="9" creationId="{BC82D702-844F-401F-9F1A-BD0338E78B21}"/>
          </ac:spMkLst>
        </pc:spChg>
        <pc:spChg chg="add">
          <ac:chgData name="Phyllipe Lima" userId="afbdb2a7827722fd" providerId="LiveId" clId="{EABA14E6-BB53-48BD-89FA-0347F2E57598}" dt="2020-01-25T18:34:08.171" v="242"/>
          <ac:spMkLst>
            <pc:docMk/>
            <pc:sldMk cId="3998571704" sldId="260"/>
            <ac:spMk id="11" creationId="{F3863AAD-4437-4832-9F99-F73D3B4639BE}"/>
          </ac:spMkLst>
        </pc:spChg>
      </pc:sldChg>
      <pc:sldChg chg="addSp delSp modSp add">
        <pc:chgData name="Phyllipe Lima" userId="afbdb2a7827722fd" providerId="LiveId" clId="{EABA14E6-BB53-48BD-89FA-0347F2E57598}" dt="2020-01-25T18:34:10.334" v="243"/>
        <pc:sldMkLst>
          <pc:docMk/>
          <pc:sldMk cId="2520274987" sldId="266"/>
        </pc:sldMkLst>
        <pc:spChg chg="del">
          <ac:chgData name="Phyllipe Lima" userId="afbdb2a7827722fd" providerId="LiveId" clId="{EABA14E6-BB53-48BD-89FA-0347F2E57598}" dt="2020-01-25T18:33:47.850" v="238" actId="478"/>
          <ac:spMkLst>
            <pc:docMk/>
            <pc:sldMk cId="2520274987" sldId="266"/>
            <ac:spMk id="4" creationId="{234A53FB-91A4-4836-B3CA-2C890766C406}"/>
          </ac:spMkLst>
        </pc:spChg>
        <pc:spChg chg="del">
          <ac:chgData name="Phyllipe Lima" userId="afbdb2a7827722fd" providerId="LiveId" clId="{EABA14E6-BB53-48BD-89FA-0347F2E57598}" dt="2020-01-25T18:24:52.445" v="229" actId="478"/>
          <ac:spMkLst>
            <pc:docMk/>
            <pc:sldMk cId="2520274987" sldId="266"/>
            <ac:spMk id="7" creationId="{00000000-0000-0000-0000-000000000000}"/>
          </ac:spMkLst>
        </pc:spChg>
        <pc:spChg chg="add mod">
          <ac:chgData name="Phyllipe Lima" userId="afbdb2a7827722fd" providerId="LiveId" clId="{EABA14E6-BB53-48BD-89FA-0347F2E57598}" dt="2020-01-25T18:32:58.959" v="232" actId="20577"/>
          <ac:spMkLst>
            <pc:docMk/>
            <pc:sldMk cId="2520274987" sldId="266"/>
            <ac:spMk id="11" creationId="{AA703FFE-BAC0-425B-8ED3-551AD3ED7B61}"/>
          </ac:spMkLst>
        </pc:spChg>
        <pc:spChg chg="add">
          <ac:chgData name="Phyllipe Lima" userId="afbdb2a7827722fd" providerId="LiveId" clId="{EABA14E6-BB53-48BD-89FA-0347F2E57598}" dt="2020-01-25T18:34:10.334" v="243"/>
          <ac:spMkLst>
            <pc:docMk/>
            <pc:sldMk cId="2520274987" sldId="266"/>
            <ac:spMk id="14" creationId="{36001938-1102-46CC-A993-E5EA50D2A491}"/>
          </ac:spMkLst>
        </pc:spChg>
      </pc:sldChg>
      <pc:sldChg chg="add del">
        <pc:chgData name="Phyllipe Lima" userId="afbdb2a7827722fd" providerId="LiveId" clId="{EABA14E6-BB53-48BD-89FA-0347F2E57598}" dt="2020-01-25T18:33:59.282" v="241" actId="47"/>
        <pc:sldMkLst>
          <pc:docMk/>
          <pc:sldMk cId="600432792" sldId="267"/>
        </pc:sldMkLst>
      </pc:sldChg>
      <pc:sldChg chg="add del">
        <pc:chgData name="Phyllipe Lima" userId="afbdb2a7827722fd" providerId="LiveId" clId="{EABA14E6-BB53-48BD-89FA-0347F2E57598}" dt="2020-01-25T18:34:39.028" v="245" actId="47"/>
        <pc:sldMkLst>
          <pc:docMk/>
          <pc:sldMk cId="729690547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564D-71EF-4559-8E77-45A390238EEB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ACD5-4C9B-4837-B662-BBA81CE801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41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209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392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006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27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0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CD6C-803C-CF42-B20C-4EFF705DB951}" type="datetime1">
              <a:rPr lang="en-US" smtClean="0"/>
              <a:t>4/12/20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CF66-EE19-CE4D-BF96-E418ADF203A5}" type="datetime1">
              <a:rPr lang="en-US" smtClean="0"/>
              <a:t>4/12/20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DDD-2641-074E-B0D8-12CAA9BC7C4D}" type="datetime1">
              <a:rPr lang="en-US" smtClean="0"/>
              <a:t>4/12/20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0435-27C9-0B45-972B-F397441EC988}" type="datetime1">
              <a:rPr lang="en-US" smtClean="0"/>
              <a:t>4/12/20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BD33-4F1D-1D4E-9268-5444B6C0CE81}" type="datetime1">
              <a:rPr lang="en-US" smtClean="0"/>
              <a:t>4/12/20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511-F474-1141-8EA5-F53DBC0439F0}" type="datetime1">
              <a:rPr lang="en-US" smtClean="0"/>
              <a:t>4/12/20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5A4C-ED52-8D4C-8307-4B773C87A5FD}" type="datetime1">
              <a:rPr lang="en-US" smtClean="0"/>
              <a:t>4/12/20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C65-7573-0944-AE9E-61F2AB3768B7}" type="datetime1">
              <a:rPr lang="en-US" smtClean="0"/>
              <a:t>4/12/20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F83-6F85-D748-A902-13A9309619CE}" type="datetime1">
              <a:rPr lang="en-US" smtClean="0"/>
              <a:t>4/12/20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F606-B85D-7644-BEE6-5B8887472008}" type="datetime1">
              <a:rPr lang="en-US" smtClean="0"/>
              <a:t>4/12/20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1401-3810-C747-ADC1-6A36B754A094}" type="datetime1">
              <a:rPr lang="en-US" smtClean="0"/>
              <a:t>4/12/20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704-96A2-6C46-B72D-E95D8CAD810B}" type="datetime1">
              <a:rPr lang="en-US" smtClean="0"/>
              <a:t>4/12/20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playlist?list=PL7ysRjBKmsDVo0HlpvhwgvWgPj9i2qqX5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youtu.be/R4McbAKxT2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hyperlink" Target="https://youtu.be/k7uARj96-pw" TargetMode="External"/><Relationship Id="rId4" Type="http://schemas.microsoft.com/office/2007/relationships/hdphoto" Target="../media/hdphoto1.wdp"/><Relationship Id="rId9" Type="http://schemas.openxmlformats.org/officeDocument/2006/relationships/hyperlink" Target="https://youtu.be/U6MQztVSqz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5205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C125 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b="1" dirty="0"/>
              <a:t>Revisao 1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Phyllipe Lima</a:t>
            </a:r>
          </a:p>
          <a:p>
            <a:r>
              <a:rPr lang="pt-BR" dirty="0"/>
              <a:t>phyllipe@inatel.br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Revisar classes, modificadores de acesso, construtores e </a:t>
            </a:r>
            <a:r>
              <a:rPr lang="pt-BR" dirty="0" err="1"/>
              <a:t>arrays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4" descr="Resultado de imagem para goals">
            <a:extLst>
              <a:ext uri="{FF2B5EF4-FFF2-40B4-BE49-F238E27FC236}">
                <a16:creationId xmlns:a16="http://schemas.microsoft.com/office/drawing/2014/main" id="{11FF9048-0EB6-43F6-93DD-A0AB0AF45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6896"/>
          <a:stretch/>
        </p:blipFill>
        <p:spPr bwMode="auto">
          <a:xfrm>
            <a:off x="544285" y="124656"/>
            <a:ext cx="2903456" cy="15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37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1 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DDE8E8C8-813E-49E7-A05C-C98E31D1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1567975"/>
            <a:ext cx="11033234" cy="4001552"/>
          </a:xfrm>
        </p:spPr>
        <p:txBody>
          <a:bodyPr>
            <a:normAutofit lnSpcReduction="10000"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Crie classes em Java que atendam a especificação UML do próximo slide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 Em seguida crie uma banda, com alguns membros, algumas músicas, um empresário e mostre essas informações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Crie </a:t>
            </a:r>
            <a:r>
              <a:rPr lang="pt-BR" sz="3600" dirty="0" err="1"/>
              <a:t>getters</a:t>
            </a:r>
            <a:r>
              <a:rPr lang="pt-BR" sz="3600" dirty="0"/>
              <a:t> e </a:t>
            </a:r>
            <a:r>
              <a:rPr lang="pt-BR" sz="3600" dirty="0" err="1"/>
              <a:t>setters</a:t>
            </a:r>
            <a:endParaRPr lang="pt-BR" sz="3600" dirty="0"/>
          </a:p>
          <a:p>
            <a:pPr>
              <a:buBlip>
                <a:blip r:embed="rId5"/>
              </a:buBlip>
            </a:pPr>
            <a:r>
              <a:rPr lang="pt-BR" sz="3600" dirty="0"/>
              <a:t>Mantenha controle do número de instâncias de Música </a:t>
            </a:r>
            <a:r>
              <a:rPr lang="pt-BR" sz="3600"/>
              <a:t>sendo criadas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5655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6C37FC-E014-5A4A-AA7D-9AA421446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891" y="1452551"/>
            <a:ext cx="10127909" cy="49037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1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6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Resolução dos Exercícios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831205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 err="1"/>
              <a:t>https</a:t>
            </a:r>
            <a:r>
              <a:rPr lang="pt-BR" sz="3200" dirty="0"/>
              <a:t>://</a:t>
            </a:r>
            <a:r>
              <a:rPr lang="pt-BR" sz="3200" dirty="0" err="1"/>
              <a:t>github.com</a:t>
            </a:r>
            <a:r>
              <a:rPr lang="pt-BR" sz="3200" dirty="0"/>
              <a:t>/</a:t>
            </a:r>
            <a:r>
              <a:rPr lang="pt-BR" sz="3200" dirty="0" err="1"/>
              <a:t>phillima</a:t>
            </a:r>
            <a:r>
              <a:rPr lang="pt-BR" sz="3200" dirty="0"/>
              <a:t>/</a:t>
            </a:r>
            <a:r>
              <a:rPr lang="pt-BR" sz="3200" dirty="0" err="1"/>
              <a:t>codigo-inatel</a:t>
            </a:r>
            <a:r>
              <a:rPr lang="pt-BR" sz="3200" dirty="0"/>
              <a:t>/</a:t>
            </a:r>
            <a:r>
              <a:rPr lang="pt-BR" sz="3200" dirty="0" err="1"/>
              <a:t>tree</a:t>
            </a:r>
            <a:r>
              <a:rPr lang="pt-BR" sz="3200" dirty="0"/>
              <a:t>/</a:t>
            </a:r>
            <a:r>
              <a:rPr lang="pt-BR" sz="3200" dirty="0" err="1"/>
              <a:t>master</a:t>
            </a:r>
            <a:r>
              <a:rPr lang="pt-BR" sz="3200" dirty="0"/>
              <a:t>/</a:t>
            </a:r>
            <a:r>
              <a:rPr lang="pt-BR" sz="3200" dirty="0" err="1"/>
              <a:t>Graduacao</a:t>
            </a:r>
            <a:r>
              <a:rPr lang="pt-BR" sz="3200" dirty="0"/>
              <a:t>/C125-POO/Revisao-1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2A3DA-F61C-514F-8D5A-B4BE85C43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556" y="311477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1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Resolução dos Exercícios/Vídeo Aula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2" name="Picture 2" descr="Imagem relacionada">
            <a:extLst>
              <a:ext uri="{FF2B5EF4-FFF2-40B4-BE49-F238E27FC236}">
                <a16:creationId xmlns:a16="http://schemas.microsoft.com/office/drawing/2014/main" id="{96D1B8A3-8A5C-45E0-AD73-8EC23FA1C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394"/>
            <a:ext cx="1708220" cy="170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B2D92254-2B60-4F84-898E-67611B4EB7D4}"/>
              </a:ext>
            </a:extLst>
          </p:cNvPr>
          <p:cNvSpPr txBox="1">
            <a:spLocks/>
          </p:cNvSpPr>
          <p:nvPr/>
        </p:nvSpPr>
        <p:spPr>
          <a:xfrm>
            <a:off x="683425" y="1753008"/>
            <a:ext cx="11353800" cy="1551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6"/>
              </a:buBlip>
            </a:pPr>
            <a:r>
              <a:rPr lang="pt-BR" sz="2400" dirty="0"/>
              <a:t>Vídeo aula  Revisão - PT1</a:t>
            </a:r>
          </a:p>
          <a:p>
            <a:pPr marL="0" indent="0">
              <a:buNone/>
            </a:pPr>
            <a:r>
              <a:rPr lang="pt-BR" sz="2000" dirty="0">
                <a:hlinkClick r:id="rId7"/>
              </a:rPr>
              <a:t>https://youtu.be/R4McbAKxT28</a:t>
            </a: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63978E4-82D7-6B49-9549-93A8F02D7A0F}"/>
              </a:ext>
            </a:extLst>
          </p:cNvPr>
          <p:cNvSpPr txBox="1">
            <a:spLocks/>
          </p:cNvSpPr>
          <p:nvPr/>
        </p:nvSpPr>
        <p:spPr>
          <a:xfrm>
            <a:off x="723014" y="3967520"/>
            <a:ext cx="11353800" cy="1551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6"/>
              </a:buBlip>
            </a:pPr>
            <a:r>
              <a:rPr lang="pt-BR" sz="2400" dirty="0" err="1"/>
              <a:t>Playlist</a:t>
            </a:r>
            <a:r>
              <a:rPr lang="pt-BR" sz="2400" dirty="0"/>
              <a:t> C125</a:t>
            </a:r>
          </a:p>
          <a:p>
            <a:pPr marL="0" indent="0">
              <a:buNone/>
            </a:pPr>
            <a:r>
              <a:rPr lang="pt-BR" sz="2400" dirty="0">
                <a:hlinkClick r:id="rId8"/>
              </a:rPr>
              <a:t>https://www.youtube.com/playlist?list=PL7ysRjBKmsDVo0HlpvhwgvWgPj9i2qqX5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EC76827D-7379-F748-BDA1-6BB1B7394289}"/>
              </a:ext>
            </a:extLst>
          </p:cNvPr>
          <p:cNvSpPr txBox="1">
            <a:spLocks/>
          </p:cNvSpPr>
          <p:nvPr/>
        </p:nvSpPr>
        <p:spPr>
          <a:xfrm>
            <a:off x="683425" y="2849718"/>
            <a:ext cx="11353800" cy="1551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6"/>
              </a:buBlip>
            </a:pPr>
            <a:r>
              <a:rPr lang="pt-BR" sz="2400" dirty="0"/>
              <a:t>Vídeo aula  Revisão - PT2</a:t>
            </a:r>
          </a:p>
          <a:p>
            <a:pPr marL="0" indent="0">
              <a:buNone/>
            </a:pPr>
            <a:r>
              <a:rPr lang="pt-BR" sz="2000" dirty="0">
                <a:hlinkClick r:id="rId9"/>
              </a:rPr>
              <a:t>https://youtu.be/U6MQztVSqz0</a:t>
            </a:r>
            <a:endParaRPr lang="pt-BR" sz="20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A196EAFE-02FC-204A-90CA-5144281C5734}"/>
              </a:ext>
            </a:extLst>
          </p:cNvPr>
          <p:cNvSpPr txBox="1">
            <a:spLocks/>
          </p:cNvSpPr>
          <p:nvPr/>
        </p:nvSpPr>
        <p:spPr>
          <a:xfrm>
            <a:off x="723014" y="5151795"/>
            <a:ext cx="11353800" cy="1551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6"/>
              </a:buBlip>
            </a:pPr>
            <a:r>
              <a:rPr lang="pt-BR" sz="2400" dirty="0"/>
              <a:t>Classes em C++ (Conteúdo de C103) </a:t>
            </a:r>
          </a:p>
          <a:p>
            <a:pPr marL="0" indent="0">
              <a:buNone/>
            </a:pPr>
            <a:r>
              <a:rPr lang="pt-BR" sz="2400" dirty="0">
                <a:hlinkClick r:id="rId10"/>
              </a:rPr>
              <a:t>https://youtu.be/k7uARj96-pw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7492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5205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C125 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b="1" dirty="0"/>
              <a:t>Revisao 1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Phyllipe Lima</a:t>
            </a:r>
          </a:p>
          <a:p>
            <a:r>
              <a:rPr lang="pt-BR" dirty="0" err="1"/>
              <a:t>phyllipe@inatel.br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39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7638</TotalTime>
  <Words>311</Words>
  <Application>Microsoft Macintosh PowerPoint</Application>
  <PresentationFormat>Widescreen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                         C125 – Programação Orientada a Objetos com Java   Revisao 1 </vt:lpstr>
      <vt:lpstr>Agenda</vt:lpstr>
      <vt:lpstr>Exercício 1 </vt:lpstr>
      <vt:lpstr>Exercício 1</vt:lpstr>
      <vt:lpstr>Resolução dos Exercícios</vt:lpstr>
      <vt:lpstr>Resolução dos Exercícios/Vídeo Aula</vt:lpstr>
      <vt:lpstr>                         C125 – Programação Orientada a Objetos com Java   Revisao 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Phyllipe Lima</dc:creator>
  <cp:lastModifiedBy>Phyllipe Lima</cp:lastModifiedBy>
  <cp:revision>42</cp:revision>
  <cp:lastPrinted>2020-02-10T23:00:40Z</cp:lastPrinted>
  <dcterms:created xsi:type="dcterms:W3CDTF">2020-01-25T18:01:00Z</dcterms:created>
  <dcterms:modified xsi:type="dcterms:W3CDTF">2020-04-13T01:36:07Z</dcterms:modified>
</cp:coreProperties>
</file>