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8" r:id="rId2"/>
    <p:sldId id="274" r:id="rId3"/>
    <p:sldId id="270" r:id="rId4"/>
    <p:sldId id="276" r:id="rId5"/>
    <p:sldId id="271" r:id="rId6"/>
    <p:sldId id="277" r:id="rId7"/>
    <p:sldId id="272" r:id="rId8"/>
    <p:sldId id="26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0060A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3" autoAdjust="0"/>
    <p:restoredTop sz="94660"/>
  </p:normalViewPr>
  <p:slideViewPr>
    <p:cSldViewPr>
      <p:cViewPr varScale="1">
        <p:scale>
          <a:sx n="69" d="100"/>
          <a:sy n="69" d="100"/>
        </p:scale>
        <p:origin x="-12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25425B6-863E-44D1-9DE0-182937E44C58}"/>
    <pc:docChg chg="modSld">
      <pc:chgData name="" userId="" providerId="" clId="Web-{A25425B6-863E-44D1-9DE0-182937E44C58}" dt="2018-04-14T14:00:14.355" v="20"/>
      <pc:docMkLst>
        <pc:docMk/>
      </pc:docMkLst>
      <pc:sldChg chg="modSp">
        <pc:chgData name="" userId="" providerId="" clId="Web-{A25425B6-863E-44D1-9DE0-182937E44C58}" dt="2018-04-14T14:00:14.355" v="20"/>
        <pc:sldMkLst>
          <pc:docMk/>
          <pc:sldMk cId="0" sldId="278"/>
        </pc:sldMkLst>
        <pc:spChg chg="mod">
          <ac:chgData name="" userId="" providerId="" clId="Web-{A25425B6-863E-44D1-9DE0-182937E44C58}" dt="2018-04-14T14:00:14.355" v="20"/>
          <ac:spMkLst>
            <pc:docMk/>
            <pc:sldMk cId="0" sldId="27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DEDC2-D41E-47B5-8841-653B3AD5DA61}" type="datetimeFigureOut">
              <a:rPr lang="pt-BR" smtClean="0"/>
              <a:pPr/>
              <a:t>14/04/2018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F217-F29E-4615-90E6-DD808389EC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s-E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C98DA-6478-488E-9440-5F6AFE09F1B3}" type="datetimeFigureOut">
              <a:rPr lang="es-ES" smtClean="0"/>
              <a:pPr/>
              <a:t>14/04/2018</a:t>
            </a:fld>
            <a:endParaRPr lang="es-E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1582-15F6-4419-A6A9-B8A148FF5B0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1571612"/>
            <a:ext cx="5075312" cy="12192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Calibri" pitchFamily="34" charset="0"/>
                <a:cs typeface="Calibri" pitchFamily="34" charset="0"/>
              </a:rPr>
              <a:t>NB 217 – Algoritmos e Estruturas de Dados I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1728" y="2726754"/>
            <a:ext cx="2857520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000" dirty="0">
                <a:latin typeface="Calibri" pitchFamily="34" charset="0"/>
                <a:cs typeface="Calibri" pitchFamily="34" charset="0"/>
              </a:rPr>
              <a:t>Monitores:</a:t>
            </a:r>
          </a:p>
          <a:p>
            <a:r>
              <a:rPr lang="pt-BR" sz="2400" dirty="0" err="1">
                <a:latin typeface="Calibri" pitchFamily="34" charset="0"/>
                <a:cs typeface="Calibri" pitchFamily="34" charset="0"/>
              </a:rPr>
              <a:t>Adriene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Bianca Magri</a:t>
            </a:r>
            <a:endParaRPr lang="pt-BR" dirty="0"/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Carlos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Eliza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Heitor</a:t>
            </a:r>
          </a:p>
          <a:p>
            <a:r>
              <a:rPr lang="pt-BR" sz="2400" dirty="0">
                <a:latin typeface="Calibri" pitchFamily="34" charset="0"/>
                <a:cs typeface="Calibri" pitchFamily="34" charset="0"/>
              </a:rPr>
              <a:t>João Gustavo</a:t>
            </a:r>
          </a:p>
          <a:p>
            <a:r>
              <a:rPr lang="pt-BR" sz="2400" dirty="0" err="1">
                <a:latin typeface="Calibri" pitchFamily="34" charset="0"/>
                <a:cs typeface="Calibri" pitchFamily="34" charset="0"/>
              </a:rPr>
              <a:t>Maycon</a:t>
            </a:r>
          </a:p>
          <a:p>
            <a:r>
              <a:rPr lang="pt-BR" sz="2400" dirty="0" err="1">
                <a:latin typeface="Calibri" pitchFamily="34" charset="0"/>
                <a:cs typeface="Calibri" pitchFamily="34" charset="0"/>
              </a:rPr>
              <a:t>Nathalya</a:t>
            </a:r>
          </a:p>
        </p:txBody>
      </p:sp>
      <p:sp>
        <p:nvSpPr>
          <p:cNvPr id="8" name="Rectangle 6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30" name="Picture 2" descr="Resultado de imagem para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214686"/>
            <a:ext cx="2152793" cy="2262173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214686"/>
            <a:ext cx="20669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48" y="901860"/>
            <a:ext cx="8229600" cy="1143000"/>
          </a:xfrm>
        </p:spPr>
        <p:txBody>
          <a:bodyPr/>
          <a:lstStyle/>
          <a:p>
            <a:r>
              <a:rPr lang="en-US" b="1" dirty="0"/>
              <a:t>Do-WHILE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	A estrutura de repetição Do-While é usada, principalmente, para fazer crítica de entrada de dados. Mas nada impede sua utilização em menus ou em algoritmos que necessitem de repetições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8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6646"/>
            <a:ext cx="8686800" cy="29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7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8" y="1503636"/>
            <a:ext cx="8892480" cy="3642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75" y="403571"/>
            <a:ext cx="8229600" cy="54771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u="sng" dirty="0"/>
              <a:t>Com while</a:t>
            </a:r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en-US" u="sng" dirty="0"/>
              <a:t>Com do-while</a:t>
            </a:r>
            <a:endParaRPr lang="pt-BR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" y="60012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426129"/>
            <a:ext cx="5464696" cy="2858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88550"/>
            <a:ext cx="5464696" cy="2925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8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Observações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pt-BR" dirty="0"/>
              <a:t>A Estrutura do-while é usada, principalmente, para crítica de entrada de dados.</a:t>
            </a:r>
          </a:p>
          <a:p>
            <a:endParaRPr lang="pt-BR" dirty="0"/>
          </a:p>
          <a:p>
            <a:r>
              <a:rPr lang="pt-BR" dirty="0"/>
              <a:t>Ao usar o do-while para crítica de entrada de dados,  especificar ao usuário quais valores são válidos.     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      Ex: cout&lt;&lt;“Entre com um valor entre 0 e 100” &lt;&lt;endl;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" y="60012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9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" y="0"/>
            <a:ext cx="8229600" cy="1143000"/>
          </a:xfrm>
        </p:spPr>
        <p:txBody>
          <a:bodyPr/>
          <a:lstStyle/>
          <a:p>
            <a:r>
              <a:rPr lang="en-US" b="1" dirty="0" err="1"/>
              <a:t>Exemplos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43000"/>
            <a:ext cx="8784976" cy="52612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1. </a:t>
            </a:r>
            <a:r>
              <a:rPr lang="pt-BR" dirty="0"/>
              <a:t>Faça um programa onde o usuário entre com dois números (um double e um int): o primeiro deve ser maior que 5.2 e menor que 10 e o segundo deve ser maior que 7 e par. Exiba na saída a multiplicação desses números.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b="1" dirty="0"/>
              <a:t>2. </a:t>
            </a:r>
            <a:r>
              <a:rPr lang="pt-BR" dirty="0"/>
              <a:t>Faça um programa onde o usuário entre com dois números inteiros: o primeiro número deve ser par e o segundo deve estar entre 0 e 10 inclusive. Ao final, mostre a soma desses números e pergunte ao usuário se ele deseja repetir ou não.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5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Exercícios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64096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500" b="1" dirty="0"/>
              <a:t>1. </a:t>
            </a:r>
            <a:r>
              <a:rPr lang="pt-BR" sz="2500" dirty="0"/>
              <a:t>Faça um menu com 4 opções:   </a:t>
            </a:r>
          </a:p>
          <a:p>
            <a:pPr marL="0" indent="0">
              <a:buNone/>
            </a:pPr>
            <a:r>
              <a:rPr lang="pt-BR" sz="2500" b="1" dirty="0"/>
              <a:t>1</a:t>
            </a:r>
            <a:r>
              <a:rPr lang="pt-BR" sz="2500" dirty="0"/>
              <a:t> – Somar dois valores.   </a:t>
            </a:r>
            <a:r>
              <a:rPr lang="pt-BR" sz="2500" b="1" dirty="0"/>
              <a:t>2</a:t>
            </a:r>
            <a:r>
              <a:rPr lang="pt-BR" sz="2500" dirty="0"/>
              <a:t> - Subtrair.   </a:t>
            </a:r>
            <a:r>
              <a:rPr lang="pt-BR" sz="2500" b="1" dirty="0"/>
              <a:t> 3 </a:t>
            </a:r>
            <a:r>
              <a:rPr lang="pt-BR" sz="2500" dirty="0"/>
              <a:t>– Multiplicar.   </a:t>
            </a:r>
            <a:r>
              <a:rPr lang="pt-BR" sz="2500" b="1" dirty="0"/>
              <a:t>4</a:t>
            </a:r>
            <a:r>
              <a:rPr lang="pt-BR" sz="2500" dirty="0"/>
              <a:t> - Dividir.  </a:t>
            </a:r>
          </a:p>
          <a:p>
            <a:pPr marL="0" indent="0">
              <a:buNone/>
            </a:pPr>
            <a:r>
              <a:rPr lang="pt-BR" sz="2500" dirty="0"/>
              <a:t>Faça crítica de entrada (usando do-while) para que não aceite valor menor que 1 ou maior que 4 para a escolha da opção. Usar Switch para as comparações.  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sz="2500" b="1" dirty="0"/>
              <a:t> 2.  </a:t>
            </a:r>
            <a:r>
              <a:rPr lang="pt-BR" sz="2500" dirty="0"/>
              <a:t>Crie um algoritmo em que o usuário deverá entrar com três números de acordo com as  seguintes condições:            </a:t>
            </a:r>
          </a:p>
          <a:p>
            <a:pPr marL="0" indent="0">
              <a:buNone/>
            </a:pPr>
            <a:r>
              <a:rPr lang="pt-BR" sz="2500" dirty="0"/>
              <a:t>1º número: deve ser par e negativo.           </a:t>
            </a:r>
          </a:p>
          <a:p>
            <a:pPr marL="0" indent="0">
              <a:buNone/>
            </a:pPr>
            <a:r>
              <a:rPr lang="pt-BR" sz="2500" dirty="0"/>
              <a:t>2º número: deve ser ímpar e positivo.           </a:t>
            </a:r>
          </a:p>
          <a:p>
            <a:pPr marL="0" indent="0">
              <a:buNone/>
            </a:pPr>
            <a:r>
              <a:rPr lang="pt-BR" sz="2500" dirty="0"/>
              <a:t>3º número: deve estar entre 2 e 10 inclusive.      </a:t>
            </a:r>
          </a:p>
          <a:p>
            <a:pPr marL="0" indent="0">
              <a:buNone/>
            </a:pPr>
            <a:r>
              <a:rPr lang="pt-BR" sz="2500" dirty="0"/>
              <a:t>Depois de digitados os números o programa deve somá-los, exibir a soma para o usuário e perguntar se o usuário deseja repetir a operação. 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0" y="6404228"/>
            <a:ext cx="9144000" cy="476672"/>
          </a:xfrm>
          <a:prstGeom prst="rect">
            <a:avLst/>
          </a:prstGeom>
          <a:solidFill>
            <a:srgbClr val="006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5707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671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315</Words>
  <Application>Microsoft Office PowerPoint</Application>
  <PresentationFormat>Apresentação na tela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NB 217 – Algoritmos e Estruturas de Dados I</vt:lpstr>
      <vt:lpstr>Do-WHILE</vt:lpstr>
      <vt:lpstr>Sintaxe</vt:lpstr>
      <vt:lpstr>Apresentação do PowerPoint</vt:lpstr>
      <vt:lpstr>Apresentação do PowerPoint</vt:lpstr>
      <vt:lpstr>Observações</vt:lpstr>
      <vt:lpstr>Exemplos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217 – Algoritmos e Estruturas de Dados I</dc:title>
  <dc:creator>Thiago</dc:creator>
  <cp:lastModifiedBy>Lucas Morais</cp:lastModifiedBy>
  <cp:revision>60</cp:revision>
  <dcterms:created xsi:type="dcterms:W3CDTF">2015-07-27T02:08:13Z</dcterms:created>
  <dcterms:modified xsi:type="dcterms:W3CDTF">2018-04-14T14:00:17Z</dcterms:modified>
</cp:coreProperties>
</file>