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59" r:id="rId3"/>
    <p:sldId id="274" r:id="rId4"/>
    <p:sldId id="270" r:id="rId5"/>
    <p:sldId id="278" r:id="rId6"/>
    <p:sldId id="276" r:id="rId7"/>
    <p:sldId id="275" r:id="rId8"/>
    <p:sldId id="27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0060A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>
      <p:cViewPr varScale="1">
        <p:scale>
          <a:sx n="68" d="100"/>
          <a:sy n="68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DEDC2-D41E-47B5-8841-653B3AD5DA61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F217-F29E-4615-90E6-DD808389EC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98DA-6478-488E-9440-5F6AFE09F1B3}" type="datetimeFigureOut">
              <a:rPr lang="es-ES" smtClean="0"/>
              <a:pPr/>
              <a:t>01/04/2018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1571612"/>
            <a:ext cx="5075312" cy="12192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" pitchFamily="34" charset="0"/>
                <a:cs typeface="Calibri" pitchFamily="34" charset="0"/>
              </a:rPr>
              <a:t>NB 217 – Algoritmos e Estruturas de Dados I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214686"/>
            <a:ext cx="2152793" cy="226217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214686"/>
            <a:ext cx="2066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081CA2-18A2-41CE-9352-BA11A50D1440}"/>
              </a:ext>
            </a:extLst>
          </p:cNvPr>
          <p:cNvSpPr txBox="1"/>
          <p:nvPr/>
        </p:nvSpPr>
        <p:spPr>
          <a:xfrm>
            <a:off x="321531" y="2709495"/>
            <a:ext cx="2857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alibri" pitchFamily="34" charset="0"/>
                <a:cs typeface="Calibri" pitchFamily="34" charset="0"/>
              </a:rPr>
              <a:t>Monitores: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Adriene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Bianca Magri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Carlos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Eliza Reis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Heitor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João Gustavo</a:t>
            </a:r>
          </a:p>
          <a:p>
            <a:r>
              <a:rPr lang="pt-BR" sz="2400" dirty="0" err="1">
                <a:latin typeface="Calibri" pitchFamily="34" charset="0"/>
                <a:cs typeface="Calibri" pitchFamily="34" charset="0"/>
              </a:rPr>
              <a:t>Maycon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r>
              <a:rPr lang="pt-BR" sz="2400" dirty="0" err="1">
                <a:latin typeface="Calibri" pitchFamily="34" charset="0"/>
                <a:cs typeface="Calibri" pitchFamily="34" charset="0"/>
              </a:rPr>
              <a:t>Nathalya</a:t>
            </a:r>
            <a:endParaRPr lang="pt-BR" sz="2400" dirty="0">
              <a:latin typeface="Calibri" pitchFamily="34" charset="0"/>
              <a:cs typeface="Calibri" pitchFamily="34" charset="0"/>
            </a:endParaRPr>
          </a:p>
          <a:p>
            <a:endParaRPr lang="pt-B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378120"/>
          </a:xfrm>
        </p:spPr>
        <p:txBody>
          <a:bodyPr>
            <a:normAutofit/>
          </a:bodyPr>
          <a:lstStyle/>
          <a:p>
            <a:r>
              <a:rPr lang="en-US" b="1" dirty="0" err="1"/>
              <a:t>Estruturas</a:t>
            </a:r>
            <a:r>
              <a:rPr lang="en-US" b="1" dirty="0"/>
              <a:t> de </a:t>
            </a:r>
            <a:r>
              <a:rPr lang="en-US" b="1" dirty="0" err="1"/>
              <a:t>Repetição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	As estruturas de Repetição não só nos permitem executar bloco de comandos sob determinadas condições, mas também de repetir o mesmo bloco quantas vezes for necessário.</a:t>
            </a:r>
          </a:p>
          <a:p>
            <a:pPr marL="0" indent="0">
              <a:buNone/>
            </a:pPr>
            <a:r>
              <a:rPr lang="pt-BR" dirty="0"/>
              <a:t>	Essas estruturas são úteis para repetir uma série de comandos semelhantes ou simplesmente repetir um mesmo processamento até que uma certa condição seja satisfeita.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</a:t>
            </a:r>
            <a:r>
              <a:rPr lang="pt-BR" b="1" dirty="0"/>
              <a:t>while</a:t>
            </a:r>
            <a:r>
              <a:rPr lang="pt-BR" dirty="0"/>
              <a:t> é a estrutura de repetição mais simples. Ele repete a execução de um bloco de comandos enquanto uma condição permanecer verdadeira.</a:t>
            </a:r>
          </a:p>
          <a:p>
            <a:pPr marL="0" indent="0">
              <a:buNone/>
            </a:pPr>
            <a:r>
              <a:rPr lang="pt-BR" dirty="0"/>
              <a:t>	Na primeira vez que a condição se tornar falsa, o programa sairá do laço while e continuará sua execução normalmente.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83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/>
          <a:lstStyle/>
          <a:p>
            <a:r>
              <a:rPr lang="pt-BR" b="1" dirty="0"/>
              <a:t>Sintaxe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000240"/>
            <a:ext cx="7858149" cy="32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43372" y="2428868"/>
            <a:ext cx="4572032" cy="3857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8596" y="2428868"/>
            <a:ext cx="3714776" cy="3857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/>
          <a:lstStyle/>
          <a:p>
            <a:r>
              <a:rPr lang="pt-BR" b="1" dirty="0"/>
              <a:t>Sem </a:t>
            </a:r>
            <a:r>
              <a:rPr lang="pt-BR" b="1" dirty="0" err="1"/>
              <a:t>While</a:t>
            </a:r>
            <a:r>
              <a:rPr lang="pt-BR" b="1" dirty="0"/>
              <a:t> / Com </a:t>
            </a:r>
            <a:r>
              <a:rPr lang="pt-BR" b="1" dirty="0" err="1"/>
              <a:t>While</a:t>
            </a:r>
            <a:endParaRPr lang="pt-BR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whil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410" y="2640332"/>
            <a:ext cx="2924583" cy="3534269"/>
          </a:xfrm>
          <a:prstGeom prst="rect">
            <a:avLst/>
          </a:prstGeom>
        </p:spPr>
      </p:pic>
      <p:pic>
        <p:nvPicPr>
          <p:cNvPr id="7" name="Imagem 6" descr="whil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3000372"/>
            <a:ext cx="4305901" cy="2810267"/>
          </a:xfrm>
          <a:prstGeom prst="rect">
            <a:avLst/>
          </a:prstGeom>
        </p:spPr>
      </p:pic>
      <p:sp>
        <p:nvSpPr>
          <p:cNvPr id="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665312"/>
            <a:ext cx="8503920" cy="6115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Números de 1 a 10: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231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Fluxograma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" y="60012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Espaço Reservado para Conteúdo 3" descr="whi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6583" y="1628800"/>
            <a:ext cx="64143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Comandos</a:t>
            </a:r>
            <a:r>
              <a:rPr lang="en-US" b="1" dirty="0"/>
              <a:t> </a:t>
            </a:r>
            <a:r>
              <a:rPr lang="en-US" b="1" dirty="0" err="1"/>
              <a:t>úteis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" y="60012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0945"/>
              </p:ext>
            </p:extLst>
          </p:nvPr>
        </p:nvGraphicFramePr>
        <p:xfrm>
          <a:off x="438354" y="1556792"/>
          <a:ext cx="8003232" cy="36096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{D113A9D2-9D6B-4929-AA2D-F23B5EE8CBE7}</a:tableStyleId>
              </a:tblPr>
              <a:tblGrid>
                <a:gridCol w="400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2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Somando</a:t>
                      </a:r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±1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Jeito</a:t>
                      </a:r>
                      <a:r>
                        <a:rPr lang="en-US" sz="3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3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rápido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N+1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N++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N-1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N--</a:t>
                      </a:r>
                      <a:endParaRPr lang="pt-BR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550658"/>
            <a:ext cx="8162299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INICIALIZAÇÃO DE 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3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" y="0"/>
            <a:ext cx="8229600" cy="1143000"/>
          </a:xfrm>
        </p:spPr>
        <p:txBody>
          <a:bodyPr/>
          <a:lstStyle/>
          <a:p>
            <a:r>
              <a:rPr lang="en-US" b="1" dirty="0" err="1"/>
              <a:t>Exemplos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31640"/>
            <a:ext cx="8712968" cy="5072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000" b="1" dirty="0"/>
              <a:t>1. </a:t>
            </a:r>
            <a:r>
              <a:rPr lang="en-US" sz="3000" dirty="0" err="1"/>
              <a:t>Faça</a:t>
            </a:r>
            <a:r>
              <a:rPr lang="en-US" sz="3000" dirty="0"/>
              <a:t> um </a:t>
            </a:r>
            <a:r>
              <a:rPr lang="en-US" sz="3000" dirty="0" err="1"/>
              <a:t>programa</a:t>
            </a:r>
            <a:r>
              <a:rPr lang="en-US" sz="3000" dirty="0"/>
              <a:t> que </a:t>
            </a:r>
            <a:r>
              <a:rPr lang="en-US" sz="3000" dirty="0" err="1"/>
              <a:t>leia</a:t>
            </a:r>
            <a:r>
              <a:rPr lang="en-US" sz="3000" dirty="0"/>
              <a:t> a </a:t>
            </a:r>
            <a:r>
              <a:rPr lang="en-US" sz="3000" dirty="0" err="1"/>
              <a:t>quantidade</a:t>
            </a:r>
            <a:r>
              <a:rPr lang="en-US" sz="3000" dirty="0"/>
              <a:t> de </a:t>
            </a:r>
            <a:r>
              <a:rPr lang="en-US" sz="3000" dirty="0" err="1"/>
              <a:t>pessoas</a:t>
            </a:r>
            <a:r>
              <a:rPr lang="en-US" sz="3000" dirty="0"/>
              <a:t> </a:t>
            </a:r>
            <a:r>
              <a:rPr lang="en-US" sz="3000" dirty="0" err="1"/>
              <a:t>entrevistadas</a:t>
            </a:r>
            <a:r>
              <a:rPr lang="en-US" sz="3000" dirty="0"/>
              <a:t> (N) e as </a:t>
            </a:r>
            <a:r>
              <a:rPr lang="en-US" sz="3000" dirty="0" err="1"/>
              <a:t>seguintes</a:t>
            </a:r>
            <a:r>
              <a:rPr lang="en-US" sz="3000" dirty="0"/>
              <a:t> </a:t>
            </a:r>
            <a:r>
              <a:rPr lang="en-US" sz="3000" dirty="0" err="1"/>
              <a:t>informações</a:t>
            </a:r>
            <a:r>
              <a:rPr lang="en-US" sz="3000" dirty="0"/>
              <a:t> das N </a:t>
            </a:r>
            <a:r>
              <a:rPr lang="en-US" sz="3000" dirty="0" err="1"/>
              <a:t>pessoas</a:t>
            </a:r>
            <a:r>
              <a:rPr lang="en-US" sz="3000" dirty="0"/>
              <a:t>: Nome, </a:t>
            </a:r>
            <a:r>
              <a:rPr lang="en-US" sz="3000" dirty="0" err="1"/>
              <a:t>idade</a:t>
            </a:r>
            <a:r>
              <a:rPr lang="en-US" sz="3000" dirty="0"/>
              <a:t> e </a:t>
            </a:r>
            <a:r>
              <a:rPr lang="pt-BR" sz="3000" dirty="0"/>
              <a:t>se tem casa própria ou não </a:t>
            </a:r>
          </a:p>
          <a:p>
            <a:pPr marL="0" indent="0">
              <a:buNone/>
            </a:pPr>
            <a:r>
              <a:rPr lang="pt-BR" sz="3000" dirty="0"/>
              <a:t>(S/ N).</a:t>
            </a:r>
          </a:p>
          <a:p>
            <a:pPr marL="0" indent="0">
              <a:buNone/>
            </a:pPr>
            <a:r>
              <a:rPr lang="en-US" sz="3000" dirty="0" err="1"/>
              <a:t>Mostre</a:t>
            </a:r>
            <a:r>
              <a:rPr lang="en-US" sz="3000" dirty="0"/>
              <a:t> agora:</a:t>
            </a:r>
          </a:p>
          <a:p>
            <a:pPr>
              <a:buFontTx/>
              <a:buChar char="-"/>
            </a:pPr>
            <a:r>
              <a:rPr lang="en-US" sz="3000" dirty="0" err="1"/>
              <a:t>Quantas</a:t>
            </a:r>
            <a:r>
              <a:rPr lang="en-US" sz="3000" dirty="0"/>
              <a:t> </a:t>
            </a:r>
            <a:r>
              <a:rPr lang="en-US" sz="3000" dirty="0" err="1"/>
              <a:t>pessoas</a:t>
            </a:r>
            <a:r>
              <a:rPr lang="en-US" sz="3000" dirty="0"/>
              <a:t> com 18 </a:t>
            </a:r>
            <a:r>
              <a:rPr lang="en-US" sz="3000" dirty="0" err="1"/>
              <a:t>anos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mais</a:t>
            </a:r>
            <a:r>
              <a:rPr lang="en-US" sz="3000" dirty="0"/>
              <a:t> tem casa </a:t>
            </a:r>
            <a:r>
              <a:rPr lang="en-US" sz="3000" dirty="0" err="1"/>
              <a:t>própria</a:t>
            </a:r>
            <a:r>
              <a:rPr lang="en-US" sz="3000" dirty="0"/>
              <a:t>;</a:t>
            </a:r>
          </a:p>
          <a:p>
            <a:pPr>
              <a:buFontTx/>
              <a:buChar char="-"/>
            </a:pPr>
            <a:r>
              <a:rPr lang="en-US" sz="3000" dirty="0" err="1"/>
              <a:t>Qual</a:t>
            </a:r>
            <a:r>
              <a:rPr lang="en-US" sz="3000" dirty="0"/>
              <a:t> a </a:t>
            </a:r>
            <a:r>
              <a:rPr lang="en-US" sz="3000" dirty="0" err="1"/>
              <a:t>porcentagem</a:t>
            </a:r>
            <a:r>
              <a:rPr lang="en-US" sz="3000" dirty="0"/>
              <a:t> de </a:t>
            </a:r>
            <a:r>
              <a:rPr lang="en-US" sz="3000" dirty="0" err="1"/>
              <a:t>pessoas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casa </a:t>
            </a:r>
            <a:r>
              <a:rPr lang="en-US" sz="3000" dirty="0" err="1"/>
              <a:t>própria</a:t>
            </a:r>
            <a:r>
              <a:rPr lang="en-US" sz="3000" dirty="0"/>
              <a:t>;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3000" b="1" dirty="0"/>
              <a:t>2. </a:t>
            </a:r>
            <a:r>
              <a:rPr lang="pt-BR" sz="3000" dirty="0"/>
              <a:t>Faça um programa onde o usuário entre com a idade de seus familiares e amigos (até que a idade que ele entre seja igual a 0). Exiba na saída a média das idades, a maior idade, a menor idade e quantas pessoas são maiores de idade.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7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179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NB 217 – Algoritmos e Estruturas de Dados I</vt:lpstr>
      <vt:lpstr>Estruturas de Repetição</vt:lpstr>
      <vt:lpstr>WHILE</vt:lpstr>
      <vt:lpstr>Sintaxe</vt:lpstr>
      <vt:lpstr>Sem While / Com While</vt:lpstr>
      <vt:lpstr>Fluxograma</vt:lpstr>
      <vt:lpstr>Comandos úteis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217 – Algoritmos e Estruturas de Dados I</dc:title>
  <dc:creator>Thiago</dc:creator>
  <cp:lastModifiedBy>Adriene Magalhães</cp:lastModifiedBy>
  <cp:revision>49</cp:revision>
  <dcterms:created xsi:type="dcterms:W3CDTF">2015-07-27T02:08:13Z</dcterms:created>
  <dcterms:modified xsi:type="dcterms:W3CDTF">2018-04-02T00:05:12Z</dcterms:modified>
</cp:coreProperties>
</file>