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5" r:id="rId2"/>
    <p:sldId id="291" r:id="rId3"/>
    <p:sldId id="296" r:id="rId4"/>
    <p:sldId id="292" r:id="rId5"/>
    <p:sldId id="297" r:id="rId6"/>
    <p:sldId id="293" r:id="rId7"/>
    <p:sldId id="29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  <a:srgbClr val="0060A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>
      <p:cViewPr varScale="1">
        <p:scale>
          <a:sx n="64" d="100"/>
          <a:sy n="64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DEDC2-D41E-47B5-8841-653B3AD5DA61}" type="datetimeFigureOut">
              <a:rPr lang="pt-BR" smtClean="0"/>
              <a:pPr/>
              <a:t>23/01/2018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F217-F29E-4615-90E6-DD808389EC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98DA-6478-488E-9440-5F6AFE09F1B3}" type="datetimeFigureOut">
              <a:rPr lang="es-ES" smtClean="0"/>
              <a:pPr/>
              <a:t>23/01/2018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1571612"/>
            <a:ext cx="5075312" cy="12192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alibri" pitchFamily="34" charset="0"/>
                <a:cs typeface="Calibri" pitchFamily="34" charset="0"/>
              </a:rPr>
              <a:t>NB 217 – Algoritmos e Estruturas de Dados I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214686"/>
            <a:ext cx="2152793" cy="226217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214686"/>
            <a:ext cx="2066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5CF196F6-2875-4640-813B-297C2B1C7748}"/>
              </a:ext>
            </a:extLst>
          </p:cNvPr>
          <p:cNvSpPr txBox="1"/>
          <p:nvPr/>
        </p:nvSpPr>
        <p:spPr>
          <a:xfrm>
            <a:off x="254653" y="2790812"/>
            <a:ext cx="2991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atin typeface="Calibri" pitchFamily="34" charset="0"/>
                <a:cs typeface="Calibri" pitchFamily="34" charset="0"/>
              </a:rPr>
              <a:t>Monitores:</a:t>
            </a:r>
          </a:p>
          <a:p>
            <a:r>
              <a:rPr lang="pt-BR" sz="2000" dirty="0" err="1">
                <a:latin typeface="Calibri" pitchFamily="34" charset="0"/>
                <a:cs typeface="Calibri" pitchFamily="34" charset="0"/>
              </a:rPr>
              <a:t>Adriene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 Magalhães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Bianca Magri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Carlos Henrique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Eliza Reis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Heitor </a:t>
            </a:r>
            <a:r>
              <a:rPr lang="pt-BR" sz="2000" dirty="0" err="1">
                <a:latin typeface="Calibri" pitchFamily="34" charset="0"/>
                <a:cs typeface="Calibri" pitchFamily="34" charset="0"/>
              </a:rPr>
              <a:t>Lassarote</a:t>
            </a: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João Gustavo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Marcelo Magalhães</a:t>
            </a:r>
          </a:p>
          <a:p>
            <a:r>
              <a:rPr lang="pt-BR" sz="2000" dirty="0" err="1">
                <a:latin typeface="Calibri" pitchFamily="34" charset="0"/>
                <a:cs typeface="Calibri" pitchFamily="34" charset="0"/>
              </a:rPr>
              <a:t>Maycon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 Alves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Nathalya Stefhany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STRUCTS – </a:t>
            </a:r>
            <a:r>
              <a:rPr lang="en-US" b="1" dirty="0" err="1"/>
              <a:t>Registros</a:t>
            </a:r>
            <a:br>
              <a:rPr lang="en-US" b="1" dirty="0"/>
            </a:br>
            <a:r>
              <a:rPr lang="en-US" b="1" dirty="0" err="1"/>
              <a:t>Definição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56" y="2420888"/>
            <a:ext cx="8507288" cy="353700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Um registro é uma coleção de várias variáveis, possivelmente de tipos diferentes, incluindo os tipos compostos (vetores e matrizes).  </a:t>
            </a:r>
          </a:p>
          <a:p>
            <a:pPr marL="0" indent="0" algn="just">
              <a:buNone/>
            </a:pPr>
            <a:r>
              <a:rPr lang="pt-BR" dirty="0"/>
              <a:t>Na linguagem C/C++, registros são conhecidos como </a:t>
            </a:r>
            <a:r>
              <a:rPr lang="pt-BR" b="1" dirty="0"/>
              <a:t>structs</a:t>
            </a:r>
            <a:r>
              <a:rPr lang="pt-BR" dirty="0"/>
              <a:t> (abreviatura de structures).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9" y="5301208"/>
            <a:ext cx="7662442" cy="9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Sintaxe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8" y="2060848"/>
            <a:ext cx="4032448" cy="3921299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624736" cy="393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15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Sintaxe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8" y="1628800"/>
            <a:ext cx="4032448" cy="4896544"/>
          </a:xfrm>
        </p:spPr>
        <p:txBody>
          <a:bodyPr>
            <a:normAutofit/>
          </a:bodyPr>
          <a:lstStyle/>
          <a:p>
            <a:r>
              <a:rPr lang="pt-BR" dirty="0"/>
              <a:t>Cria o registro (um novo tipo de dados) chamado produto com os atributos/campos quantidade e preço.</a:t>
            </a:r>
          </a:p>
          <a:p>
            <a:r>
              <a:rPr lang="pt-BR" dirty="0"/>
              <a:t>Cria os objetos da struct (maca, banana e melao).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28" y="2348879"/>
            <a:ext cx="4826534" cy="27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Sintaxe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040560" cy="470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4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071546"/>
            <a:ext cx="6000792" cy="5388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03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1 - </a:t>
            </a:r>
            <a:r>
              <a:rPr lang="pt-BR" dirty="0"/>
              <a:t>Crie uma Struct produto com os seguintes    atributos: código, nome e preço.        </a:t>
            </a:r>
          </a:p>
          <a:p>
            <a:pPr marL="0" indent="0">
              <a:buNone/>
            </a:pPr>
            <a:r>
              <a:rPr lang="pt-BR"/>
              <a:t>Crie </a:t>
            </a:r>
            <a:r>
              <a:rPr lang="pt-BR" dirty="0"/>
              <a:t>uma função sem retorno de nome  cadastrar, e nela, peça ao usuário para entrar  com o código, nome e preço de um </a:t>
            </a:r>
            <a:r>
              <a:rPr lang="pt-BR"/>
              <a:t>produto  qualquer e mostre tais dados.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8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8178</TotalTime>
  <Words>158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NB 217 – Algoritmos e Estruturas de Dados I</vt:lpstr>
      <vt:lpstr> STRUCTS – Registros Definição</vt:lpstr>
      <vt:lpstr>Sintaxe Struct </vt:lpstr>
      <vt:lpstr>Sintaxe Struct </vt:lpstr>
      <vt:lpstr>Sintaxe Struct </vt:lpstr>
      <vt:lpstr>Apresentação do PowerPoint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217 – Algoritmos e Estruturas de Dados I</dc:title>
  <dc:creator>Thiago</dc:creator>
  <cp:lastModifiedBy> </cp:lastModifiedBy>
  <cp:revision>122</cp:revision>
  <dcterms:created xsi:type="dcterms:W3CDTF">2015-07-27T02:08:13Z</dcterms:created>
  <dcterms:modified xsi:type="dcterms:W3CDTF">2018-01-23T18:01:35Z</dcterms:modified>
</cp:coreProperties>
</file>