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71" r:id="rId4"/>
    <p:sldId id="260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58CE-8A4F-4BF2-A366-E9F496C72364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79401-9DC8-4FCC-9170-D25D5CB01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339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A20CD-1328-4A9C-80A8-2CBC0A8BEFDF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DD5C5-031E-4A7E-8DBC-A380940AD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532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DD5C5-031E-4A7E-8DBC-A380940AD4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63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B58D72-3549-434D-B32C-7685D7489C1D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726C-1299-43F3-B47E-621115FC16AB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042C-B42B-433D-A241-F2D99F6912AD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6F6A-7016-40C0-B007-5EBF4E95D6C2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DAE01-3FEE-4801-856E-F0B0821A2A0F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461F-8B18-40FD-93A9-FD1C027530D0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FAFA-404E-4528-ACC7-9F438F964FFF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88B3-12D9-4AD6-8F9F-C94B0D67CE3F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BA08-C9B1-4B39-B655-C9FCC9A639F4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BA7C7-B918-49A0-B871-F7CA27354D5A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60C8CE-1A1F-487F-BE75-2957F011DBB2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F6B5EA-D5D8-45E6-8569-EF206C49BFAA}" type="datetime1">
              <a:rPr lang="en-US" altLang="zh-TW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JPEG</a:t>
            </a:r>
            <a:r>
              <a:rPr lang="zh-TW" altLang="en-US" dirty="0" smtClean="0"/>
              <a:t>壓縮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410886021 </a:t>
            </a:r>
            <a:r>
              <a:rPr lang="zh-TW" altLang="en-US" dirty="0" smtClean="0"/>
              <a:t>張家瑋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Inverse DPCM of DC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49" y="1815891"/>
            <a:ext cx="6124680" cy="45017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55" y="4447560"/>
            <a:ext cx="3783351" cy="219338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RLD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AC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71" y="1781658"/>
            <a:ext cx="5800703" cy="44805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08" y="4137945"/>
            <a:ext cx="4612098" cy="232173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Inverse zigzag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1" y="1999876"/>
            <a:ext cx="7174793" cy="40407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36" y="2834949"/>
            <a:ext cx="4966864" cy="180170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Dequantization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69" y="1612773"/>
            <a:ext cx="7664844" cy="49278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92" y="3098673"/>
            <a:ext cx="5905167" cy="169379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69" y="1868234"/>
            <a:ext cx="8420533" cy="42483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35" y="4357793"/>
            <a:ext cx="4251796" cy="217231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YCbCr</a:t>
            </a:r>
            <a:r>
              <a:rPr lang="en-US" altLang="zh-TW" dirty="0" smtClean="0"/>
              <a:t> to RGB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45" y="1612773"/>
            <a:ext cx="7347328" cy="492785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.bmp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20" y="1823209"/>
            <a:ext cx="5874052" cy="41721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573" y="2475284"/>
            <a:ext cx="4804114" cy="2383044"/>
          </a:xfrm>
          <a:prstGeom prst="rect">
            <a:avLst/>
          </a:prstGeom>
        </p:spPr>
      </p:pic>
      <p:cxnSp>
        <p:nvCxnSpPr>
          <p:cNvPr id="7" name="弧形接點 6"/>
          <p:cNvCxnSpPr/>
          <p:nvPr/>
        </p:nvCxnSpPr>
        <p:spPr>
          <a:xfrm rot="16200000" flipH="1">
            <a:off x="6773695" y="2003326"/>
            <a:ext cx="533035" cy="410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加分 </a:t>
            </a:r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亮度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09" y="2286000"/>
            <a:ext cx="7417181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對比度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996" y="3765442"/>
            <a:ext cx="2597283" cy="21019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16" y="2174008"/>
            <a:ext cx="737272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2420" y="658091"/>
            <a:ext cx="9601200" cy="14859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61638" y="867064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 .bmp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889987" y="867064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RGB to</a:t>
            </a:r>
          </a:p>
          <a:p>
            <a:pPr algn="ctr"/>
            <a:r>
              <a:rPr lang="en-US" altLang="zh-TW" dirty="0" err="1"/>
              <a:t>Y</a:t>
            </a:r>
            <a:r>
              <a:rPr lang="en-US" altLang="zh-TW" dirty="0" err="1" smtClean="0"/>
              <a:t>CbCr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0539839" y="867064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RLE of</a:t>
            </a:r>
          </a:p>
          <a:p>
            <a:pPr algn="ctr"/>
            <a:r>
              <a:rPr lang="en-US" altLang="zh-TW" dirty="0" smtClean="0"/>
              <a:t>AC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8808025" y="872837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Zigzag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079676" y="849746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DPCM of</a:t>
            </a:r>
          </a:p>
          <a:p>
            <a:pPr algn="ctr"/>
            <a:r>
              <a:rPr lang="en-US" altLang="zh-TW" dirty="0" smtClean="0"/>
              <a:t>DC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349006" y="867064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Quantization</a:t>
            </a:r>
            <a:endParaRPr lang="zh-TW" altLang="en-US" sz="1600" dirty="0"/>
          </a:p>
        </p:txBody>
      </p:sp>
      <p:sp>
        <p:nvSpPr>
          <p:cNvPr id="15" name="圓角矩形 14"/>
          <p:cNvSpPr/>
          <p:nvPr/>
        </p:nvSpPr>
        <p:spPr>
          <a:xfrm>
            <a:off x="3618336" y="867064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Blocking &amp;</a:t>
            </a:r>
          </a:p>
          <a:p>
            <a:pPr algn="ctr"/>
            <a:r>
              <a:rPr lang="en-US" altLang="zh-TW" dirty="0" smtClean="0"/>
              <a:t>DCT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61638" y="4973782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.bmp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889987" y="4973782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YCbCr</a:t>
            </a:r>
            <a:r>
              <a:rPr lang="en-US" altLang="zh-TW" dirty="0" smtClean="0"/>
              <a:t> to</a:t>
            </a:r>
          </a:p>
          <a:p>
            <a:pPr algn="ctr"/>
            <a:r>
              <a:rPr lang="en-US" altLang="zh-TW" dirty="0" smtClean="0"/>
              <a:t>RGB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808025" y="4979555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RLD of</a:t>
            </a:r>
          </a:p>
          <a:p>
            <a:pPr algn="ctr"/>
            <a:r>
              <a:rPr lang="en-US" altLang="zh-TW" dirty="0" smtClean="0"/>
              <a:t>AC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079676" y="4956464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Inverse</a:t>
            </a:r>
          </a:p>
          <a:p>
            <a:pPr algn="ctr"/>
            <a:r>
              <a:rPr lang="en-US" altLang="zh-TW" dirty="0" smtClean="0"/>
              <a:t>Zigzag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5349006" y="4973782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Dequantiza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tion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3618336" y="4973782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IDCT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10536374" y="4973782"/>
            <a:ext cx="1440873" cy="89361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Inverse DPCM of DC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602511" y="1318491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330860" y="1320801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061530" y="1311565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810672" y="1318491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520549" y="1318491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10248898" y="1318491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2"/>
            <a:endCxn id="22" idx="0"/>
          </p:cNvCxnSpPr>
          <p:nvPr/>
        </p:nvCxnSpPr>
        <p:spPr>
          <a:xfrm flipH="1">
            <a:off x="11256811" y="1760682"/>
            <a:ext cx="3465" cy="3213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10800000">
            <a:off x="1607705" y="5420591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0800000">
            <a:off x="3336054" y="5422901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5066724" y="5413665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0800000">
            <a:off x="6815866" y="5420591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10800000">
            <a:off x="8525743" y="5420591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10254092" y="5420591"/>
            <a:ext cx="287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銳化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95" y="1473066"/>
            <a:ext cx="6909155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柔焦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70" y="1428750"/>
            <a:ext cx="6782149" cy="53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.bmp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6" y="2286000"/>
            <a:ext cx="5664491" cy="346092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RGB to </a:t>
            </a:r>
            <a:r>
              <a:rPr lang="en-US" altLang="zh-TW" dirty="0" err="1" smtClean="0"/>
              <a:t>YCbCr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97" y="2286000"/>
            <a:ext cx="7353678" cy="31497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54" y="3927845"/>
            <a:ext cx="6072754" cy="193955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Blocking &amp; DCT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9" y="1946868"/>
            <a:ext cx="6681843" cy="45510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40" y="4879119"/>
            <a:ext cx="6184594" cy="177585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Quantization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63" y="1802692"/>
            <a:ext cx="7133525" cy="47089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69" y="3037302"/>
            <a:ext cx="5534091" cy="207879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DPCM of DC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0" y="1869102"/>
            <a:ext cx="5718028" cy="43378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09" y="4076700"/>
            <a:ext cx="4508163" cy="229469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Zigzag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20" y="2171700"/>
            <a:ext cx="6891981" cy="3695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97" y="2546187"/>
            <a:ext cx="4435683" cy="222282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RLE of AC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770" y="4265266"/>
            <a:ext cx="3888304" cy="21817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86" y="1625255"/>
            <a:ext cx="4445228" cy="22035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86" y="4270602"/>
            <a:ext cx="4445228" cy="2362321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2798618" y="3828818"/>
            <a:ext cx="350982" cy="436448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849</TotalTime>
  <Words>109</Words>
  <Application>Microsoft Office PowerPoint</Application>
  <PresentationFormat>寬螢幕</PresentationFormat>
  <Paragraphs>65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新細明體</vt:lpstr>
      <vt:lpstr>Calibri</vt:lpstr>
      <vt:lpstr>Franklin Gothic Book</vt:lpstr>
      <vt:lpstr>Crop</vt:lpstr>
      <vt:lpstr>JPEG壓縮</vt:lpstr>
      <vt:lpstr>PowerPoint 簡報</vt:lpstr>
      <vt:lpstr>Read .bmp</vt:lpstr>
      <vt:lpstr>RGB to YCbCr</vt:lpstr>
      <vt:lpstr>Blocking &amp; DCT</vt:lpstr>
      <vt:lpstr>Quantization</vt:lpstr>
      <vt:lpstr>DPCM of DC值</vt:lpstr>
      <vt:lpstr>Zigzag</vt:lpstr>
      <vt:lpstr>RLE of AC值</vt:lpstr>
      <vt:lpstr>Inverse DPCM of DC值</vt:lpstr>
      <vt:lpstr>RLD of AC值</vt:lpstr>
      <vt:lpstr>Inverse zigzag</vt:lpstr>
      <vt:lpstr>Dequantization</vt:lpstr>
      <vt:lpstr>IDCT</vt:lpstr>
      <vt:lpstr>YCbCr to RGB</vt:lpstr>
      <vt:lpstr>Write .bmp</vt:lpstr>
      <vt:lpstr>加分 Bonus</vt:lpstr>
      <vt:lpstr>亮度</vt:lpstr>
      <vt:lpstr>對比度</vt:lpstr>
      <vt:lpstr>銳化</vt:lpstr>
      <vt:lpstr>柔焦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JPEG壓縮</dc:title>
  <dc:creator>Chia Wei Chang</dc:creator>
  <cp:lastModifiedBy>Chia Wei Chang</cp:lastModifiedBy>
  <cp:revision>16</cp:revision>
  <dcterms:created xsi:type="dcterms:W3CDTF">2022-01-18T17:15:06Z</dcterms:created>
  <dcterms:modified xsi:type="dcterms:W3CDTF">2022-01-20T17:21:37Z</dcterms:modified>
</cp:coreProperties>
</file>