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8799B23B-EC83-4686-B30A-512413B5E67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A5A5A5"/>
          </a:solidFill>
        </a:fill>
      </a:tcStyle>
    </a:band1H>
    <a:band1V>
      <a:tcStyle>
        <a:tcBdr/>
        <a:fill>
          <a:solidFill>
            <a:srgbClr val="A5A5A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BB94727-0183-4CD3-8F5D-7B3698721C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8E1EDB-885E-46AF-B525-54F98FB8B5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AF862B-4482-4F56-A025-A000D8183637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24/03/2020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40B73-D384-4DFB-957F-6E12FC264B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6138E4-CE31-4FD2-AF74-71C62169F0B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291D5A-9BF1-409E-89E8-7332DE70267F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4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F2704D-2D04-4CF5-BE06-79374B8BBF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3F4A995A-E47C-4CC9-A97C-9D83A006B9C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0CC7C5B-710D-4B6B-B037-29F30F3B9694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4" name="Espace réservé d’image de diapositive 3">
            <a:extLst>
              <a:ext uri="{FF2B5EF4-FFF2-40B4-BE49-F238E27FC236}">
                <a16:creationId xmlns:a16="http://schemas.microsoft.com/office/drawing/2014/main" id="{BD543CDD-7DD6-455E-9C43-D5C9D3042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 4">
            <a:extLst>
              <a:ext uri="{FF2B5EF4-FFF2-40B4-BE49-F238E27FC236}">
                <a16:creationId xmlns:a16="http://schemas.microsoft.com/office/drawing/2014/main" id="{A39622F1-9F48-4D6B-AB6A-802CBFCF832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23300EA7-230C-4A1A-A32E-7390622EC03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87FC8B1-E2B2-4236-A9A9-6643982C17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B5E75A7-E438-4768-93FD-EB210949E4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1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>
            <a:extLst>
              <a:ext uri="{FF2B5EF4-FFF2-40B4-BE49-F238E27FC236}">
                <a16:creationId xmlns:a16="http://schemas.microsoft.com/office/drawing/2014/main" id="{E09666AE-C801-409A-8F08-9085F78CE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F95E365E-FC15-4B56-BBAB-8C8E13246E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32B3BE5E-BE8B-4003-881A-0682064967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0A50DE-73E6-4343-A9D1-DB535051C649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667C07-2F30-4417-8121-A5E8A9D23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DE6B0C-F9A7-4469-A397-0E3BF7DA7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5C9DD-E7F4-4729-9341-9476D54A13D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DC4395-1590-4745-94E1-F0034569739E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028090-430F-4EF2-AD08-9C227D5B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8C3D62-ED6A-420B-B244-E357F06204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8F549F-07D6-4499-BD48-1EB92A8CD27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330ACF-F0CB-4353-897E-669DD47D8F2D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EE17DE-96BA-46FD-B691-7487B3A3B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903D0C-1749-46E6-813C-E0AA780F50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7234B-FA0C-4DCB-9002-C5FDE3C28A3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010370-52B3-42CA-B6BD-7E081CED2A55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 9">
            <a:extLst>
              <a:ext uri="{FF2B5EF4-FFF2-40B4-BE49-F238E27FC236}">
                <a16:creationId xmlns:a16="http://schemas.microsoft.com/office/drawing/2014/main" id="{5C9518EE-B6F3-4B4A-82F1-F91786FB7AE8}"/>
              </a:ext>
            </a:extLst>
          </p:cNvPr>
          <p:cNvGrpSpPr/>
          <p:nvPr/>
        </p:nvGrpSpPr>
        <p:grpSpPr>
          <a:xfrm>
            <a:off x="0" y="6208894"/>
            <a:ext cx="12191996" cy="649105"/>
            <a:chOff x="0" y="6208894"/>
            <a:chExt cx="12191996" cy="649105"/>
          </a:xfrm>
        </p:grpSpPr>
        <p:sp>
          <p:nvSpPr>
            <p:cNvPr id="3" name="Rectangle 1">
              <a:extLst>
                <a:ext uri="{FF2B5EF4-FFF2-40B4-BE49-F238E27FC236}">
                  <a16:creationId xmlns:a16="http://schemas.microsoft.com/office/drawing/2014/main" id="{57C6425D-65A1-4CB1-B85E-8D978DD1FF60}"/>
                </a:ext>
              </a:extLst>
            </p:cNvPr>
            <p:cNvSpPr/>
            <p:nvPr/>
          </p:nvSpPr>
          <p:spPr>
            <a:xfrm>
              <a:off x="3044" y="6220178"/>
              <a:ext cx="12188952" cy="637821"/>
            </a:xfrm>
            <a:prstGeom prst="rect">
              <a:avLst/>
            </a:prstGeom>
            <a:gradFill>
              <a:gsLst>
                <a:gs pos="0">
                  <a:srgbClr val="DDE6A5"/>
                </a:gs>
                <a:gs pos="100000">
                  <a:srgbClr val="D7E097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endParaRPr>
            </a:p>
          </p:txBody>
        </p:sp>
        <p:cxnSp>
          <p:nvCxnSpPr>
            <p:cNvPr id="4" name="Connecteur droit 6">
              <a:extLst>
                <a:ext uri="{FF2B5EF4-FFF2-40B4-BE49-F238E27FC236}">
                  <a16:creationId xmlns:a16="http://schemas.microsoft.com/office/drawing/2014/main" id="{6BDADD6D-F8BD-46CC-8FD6-99D023B23847}"/>
                </a:ext>
              </a:extLst>
            </p:cNvPr>
            <p:cNvCxnSpPr/>
            <p:nvPr/>
          </p:nvCxnSpPr>
          <p:spPr>
            <a:xfrm>
              <a:off x="0" y="62088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455F51"/>
              </a:solidFill>
              <a:prstDash val="solid"/>
              <a:miter/>
            </a:ln>
          </p:spPr>
        </p:cxnSp>
      </p:grpSp>
      <p:cxnSp>
        <p:nvCxnSpPr>
          <p:cNvPr id="5" name="Connecteur droit 4">
            <a:extLst>
              <a:ext uri="{FF2B5EF4-FFF2-40B4-BE49-F238E27FC236}">
                <a16:creationId xmlns:a16="http://schemas.microsoft.com/office/drawing/2014/main" id="{ED855C35-DC1C-4F81-9072-6B0B51EA663E}"/>
              </a:ext>
            </a:extLst>
          </p:cNvPr>
          <p:cNvCxnSpPr/>
          <p:nvPr/>
        </p:nvCxnSpPr>
        <p:spPr>
          <a:xfrm flipV="1">
            <a:off x="3044" y="5937958"/>
            <a:ext cx="8248" cy="5642"/>
          </a:xfrm>
          <a:prstGeom prst="straightConnector1">
            <a:avLst/>
          </a:prstGeom>
          <a:noFill/>
          <a:ln w="6345" cap="flat">
            <a:solidFill>
              <a:srgbClr val="549E39"/>
            </a:solidFill>
            <a:prstDash val="solid"/>
            <a:miter/>
          </a:ln>
        </p:spPr>
      </p:cxnSp>
      <p:cxnSp>
        <p:nvCxnSpPr>
          <p:cNvPr id="6" name="Connecteur droit 10">
            <a:extLst>
              <a:ext uri="{FF2B5EF4-FFF2-40B4-BE49-F238E27FC236}">
                <a16:creationId xmlns:a16="http://schemas.microsoft.com/office/drawing/2014/main" id="{8736D65F-8C00-4D0C-AB76-7C6B88D8D7D7}"/>
              </a:ext>
            </a:extLst>
          </p:cNvPr>
          <p:cNvCxnSpPr/>
          <p:nvPr/>
        </p:nvCxnSpPr>
        <p:spPr>
          <a:xfrm flipV="1">
            <a:off x="3044" y="5937958"/>
            <a:ext cx="8248" cy="5642"/>
          </a:xfrm>
          <a:prstGeom prst="straightConnector1">
            <a:avLst/>
          </a:prstGeom>
          <a:noFill/>
          <a:ln w="6345" cap="flat">
            <a:solidFill>
              <a:srgbClr val="549E39"/>
            </a:solidFill>
            <a:prstDash val="solid"/>
            <a:miter/>
          </a:ln>
        </p:spPr>
      </p:cxnSp>
      <p:sp>
        <p:nvSpPr>
          <p:cNvPr id="7" name="Titre 8">
            <a:extLst>
              <a:ext uri="{FF2B5EF4-FFF2-40B4-BE49-F238E27FC236}">
                <a16:creationId xmlns:a16="http://schemas.microsoft.com/office/drawing/2014/main" id="{A34E9FFD-41CF-4DD0-8B6D-54D0C9FEFB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1202" y="1371600"/>
            <a:ext cx="10468865" cy="1828800"/>
          </a:xfrm>
        </p:spPr>
        <p:txBody>
          <a:bodyPr tIns="0" rIns="18288"/>
          <a:lstStyle>
            <a:lvl1pPr algn="r">
              <a:defRPr sz="56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8" name="Sous-titre 16">
            <a:extLst>
              <a:ext uri="{FF2B5EF4-FFF2-40B4-BE49-F238E27FC236}">
                <a16:creationId xmlns:a16="http://schemas.microsoft.com/office/drawing/2014/main" id="{634CA39F-B612-4BD5-A31F-4A320CCCE3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1202" y="3228536"/>
            <a:ext cx="10472924" cy="1752603"/>
          </a:xfrm>
        </p:spPr>
        <p:txBody>
          <a:bodyPr lIns="0" rIns="18288"/>
          <a:lstStyle>
            <a:lvl1pPr marL="0" marR="45720" indent="0" algn="r">
              <a:buNone/>
              <a:defRPr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9" name="Espace réservé de la date 29">
            <a:extLst>
              <a:ext uri="{FF2B5EF4-FFF2-40B4-BE49-F238E27FC236}">
                <a16:creationId xmlns:a16="http://schemas.microsoft.com/office/drawing/2014/main" id="{06BCEFE4-2BE2-41FA-A664-D67914A903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0B4782-596A-4B37-8F08-18C5C92629C7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10" name="Espace réservé du pied de page 18">
            <a:extLst>
              <a:ext uri="{FF2B5EF4-FFF2-40B4-BE49-F238E27FC236}">
                <a16:creationId xmlns:a16="http://schemas.microsoft.com/office/drawing/2014/main" id="{7E196CFA-ADF0-4D5D-972C-3F5A32A4E4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11" name="Espace réservé du numéro de diapositive 26">
            <a:extLst>
              <a:ext uri="{FF2B5EF4-FFF2-40B4-BE49-F238E27FC236}">
                <a16:creationId xmlns:a16="http://schemas.microsoft.com/office/drawing/2014/main" id="{9FAC2F48-B69A-45A6-B9B3-18074C6BFD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A031BC-EF71-47F5-99DE-D41AC5E37F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7656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DAE2-FE52-4875-8872-D9E2F7E61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BF0E0B-9FE0-4ECD-B152-E5D09F0AFBF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028A22A0-3E19-4A12-B27A-F0C4F9075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7B1D6-E15A-458E-997D-0414C825B4BF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86F490B-50C9-4FAB-90B9-DB70C28DE6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F829C8A8-1E15-4940-B3E7-09E85CAF9A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839B6-E667-4DB2-841D-11866F94F4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5115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6BDCCEA3-F432-46AF-A294-11661337414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203" y="914400"/>
            <a:ext cx="2743200" cy="521175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F6790-0F51-47B8-A6B0-FA015DD9F2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914400"/>
            <a:ext cx="8026402" cy="52117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5616364D-1934-4340-A2D9-1A28EF48F0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963F36-920C-4B30-9923-F76CAB88E585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589B18D4-F800-4B8C-94A4-5A2BDBB055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432A5D20-7A64-4C9B-9837-CB2D222859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A49D78-DB75-4431-A38C-9485467DF65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71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5AF5B-548A-448D-8199-DB6BE50CD9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68E36-7A44-42D1-B8EC-4EB9A24C292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AC08A053-EE80-4B22-92B7-3B339533C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68CA9B-D90C-43A8-9F9E-4311AD75CDAC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E974C0B0-46E8-4114-AF1F-6EBEBE00BE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BF0D765-83E8-4FF9-B43D-D2DDBD221F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352431-B591-4F81-B42E-C7D873738F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335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 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E23DC61-8171-41B6-AACE-3D0836608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132" y="1316736"/>
            <a:ext cx="10363196" cy="1362456"/>
          </a:xfrm>
        </p:spPr>
        <p:txBody>
          <a:bodyPr tIns="0">
            <a:noAutofit/>
          </a:bodyPr>
          <a:lstStyle>
            <a:lvl1pPr>
              <a:defRPr sz="56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2">
            <a:extLst>
              <a:ext uri="{FF2B5EF4-FFF2-40B4-BE49-F238E27FC236}">
                <a16:creationId xmlns:a16="http://schemas.microsoft.com/office/drawing/2014/main" id="{F72D51F2-5E7F-4055-8F6F-D1006574A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7132" y="2704667"/>
            <a:ext cx="10363196" cy="1509710"/>
          </a:xfrm>
        </p:spPr>
        <p:txBody>
          <a:bodyPr lIns="45720" rIns="45720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1001021C-D5F2-48C4-AF05-FA14FB8467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DB13F-20D1-458C-820A-D68B17F3BF74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ED0AF611-3D44-4235-BBD7-17489F702B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324F6C-1AE5-4F69-A0AA-B71ECB8C14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2D7E85-A094-4946-94D8-00C7CFCCEC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07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C84B2CEA-E7D0-4500-B965-6778F6A964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F1602-5943-48BD-9B55-A18529607C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920084"/>
            <a:ext cx="5384801" cy="4434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AACCD1-E142-4E45-B37D-E77B520EE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1920084"/>
            <a:ext cx="5384801" cy="4434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CD518478-774E-4998-88A2-77B3D0DCF4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1F6205-637F-4422-8C9E-E3ED93C798C6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E98EDA5D-0182-4A6B-8D3B-A7332C2607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6EF383AB-4EFC-40EB-A18D-94E8D9F84E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B40459-CFB3-4A7E-B5BF-AD52830755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4248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672B66B-FEC3-434F-9DD9-DE697355DF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2">
            <a:extLst>
              <a:ext uri="{FF2B5EF4-FFF2-40B4-BE49-F238E27FC236}">
                <a16:creationId xmlns:a16="http://schemas.microsoft.com/office/drawing/2014/main" id="{EF09435B-14E2-4CE6-98F3-74F0828A0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855244"/>
            <a:ext cx="5386913" cy="65935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 4">
            <a:extLst>
              <a:ext uri="{FF2B5EF4-FFF2-40B4-BE49-F238E27FC236}">
                <a16:creationId xmlns:a16="http://schemas.microsoft.com/office/drawing/2014/main" id="{05C863BD-3DE3-4E47-95D2-A8BC474B84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3" y="2514600"/>
            <a:ext cx="5386913" cy="3845719"/>
          </a:xfrm>
        </p:spPr>
        <p:txBody>
          <a:bodyPr tIns="0"/>
          <a:lstStyle>
            <a:lvl1pPr>
              <a:spcBef>
                <a:spcPts val="500"/>
              </a:spcBef>
              <a:defRPr sz="22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AE8688A7-735E-4564-9181-49E61FCE36E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3368" y="1859761"/>
            <a:ext cx="5389034" cy="654847"/>
          </a:xfrm>
        </p:spPr>
        <p:txBody>
          <a:bodyPr lIns="45720" tIns="0" rIns="45720" bIns="0" anchor="ctr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2C1EA8-6BFA-4179-8457-2572950B16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3368" y="2514600"/>
            <a:ext cx="5389034" cy="3845719"/>
          </a:xfrm>
        </p:spPr>
        <p:txBody>
          <a:bodyPr tIns="0"/>
          <a:lstStyle>
            <a:lvl1pPr>
              <a:spcBef>
                <a:spcPts val="500"/>
              </a:spcBef>
              <a:defRPr sz="22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 6">
            <a:extLst>
              <a:ext uri="{FF2B5EF4-FFF2-40B4-BE49-F238E27FC236}">
                <a16:creationId xmlns:a16="http://schemas.microsoft.com/office/drawing/2014/main" id="{ABEF6C68-C469-4EA4-B1C6-DCA2CCD76F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F463AB-7F51-460B-A26E-2B4249A67EFD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8" name="Espace réservé du pied de page 7">
            <a:extLst>
              <a:ext uri="{FF2B5EF4-FFF2-40B4-BE49-F238E27FC236}">
                <a16:creationId xmlns:a16="http://schemas.microsoft.com/office/drawing/2014/main" id="{1DCC7167-CE5C-495D-8644-A46FCB43DB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9" name="Espace réservé du numéro de diapositive 8">
            <a:extLst>
              <a:ext uri="{FF2B5EF4-FFF2-40B4-BE49-F238E27FC236}">
                <a16:creationId xmlns:a16="http://schemas.microsoft.com/office/drawing/2014/main" id="{BC97EA9E-E6FE-47C9-A3B1-8E40D3194B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485EC-456E-407D-B304-BBB88959EC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5344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7134BBA3-F46D-4157-9AC3-EF3FB7279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704088"/>
            <a:ext cx="11074398" cy="13873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022C8C22-DD5F-41E1-8D8A-588A13C20A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2C590-1D3B-4DC1-ABB7-9441CDC4E736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4" name="Espace réservé du pied de page 3">
            <a:extLst>
              <a:ext uri="{FF2B5EF4-FFF2-40B4-BE49-F238E27FC236}">
                <a16:creationId xmlns:a16="http://schemas.microsoft.com/office/drawing/2014/main" id="{26642E7E-B0E5-49FF-841F-CD1E4B11B3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A722FCBD-222A-4EEA-99FD-EB1A1A4EB0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033F89-1490-43F3-93A4-D8CE65DA68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5088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>
            <a:extLst>
              <a:ext uri="{FF2B5EF4-FFF2-40B4-BE49-F238E27FC236}">
                <a16:creationId xmlns:a16="http://schemas.microsoft.com/office/drawing/2014/main" id="{BA71816E-B32E-451B-94A9-60E15D05A4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C677C9-6209-46B1-B9F6-28791546E3ED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3" name="Espace réservé du pied de page 2">
            <a:extLst>
              <a:ext uri="{FF2B5EF4-FFF2-40B4-BE49-F238E27FC236}">
                <a16:creationId xmlns:a16="http://schemas.microsoft.com/office/drawing/2014/main" id="{13B75E1D-810D-4DAD-BF7C-EA2BC0B4F1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7463BCE-CB3C-4771-AA99-4043DCB86D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FEFD0D-80D0-4EBC-AE8B-06EB395B37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17545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6E07A02-4C3D-49F5-8D81-A2536BD7E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14350"/>
            <a:ext cx="3657600" cy="1162046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570F7A49-6D06-422E-A7A7-D64B644603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6730" y="1676396"/>
            <a:ext cx="6815663" cy="4572000"/>
          </a:xfrm>
        </p:spPr>
        <p:txBody>
          <a:bodyPr tIns="0"/>
          <a:lstStyle>
            <a:lvl1pPr>
              <a:spcBef>
                <a:spcPts val="700"/>
              </a:spcBef>
              <a:defRPr sz="2800"/>
            </a:lvl1pPr>
            <a:lvl2pPr>
              <a:defRPr sz="2600"/>
            </a:lvl2pPr>
            <a:lvl3pPr>
              <a:spcBef>
                <a:spcPts val="600"/>
              </a:spcBef>
              <a:defRPr sz="2400"/>
            </a:lvl3pPr>
            <a:lvl4pPr>
              <a:defRPr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 2">
            <a:extLst>
              <a:ext uri="{FF2B5EF4-FFF2-40B4-BE49-F238E27FC236}">
                <a16:creationId xmlns:a16="http://schemas.microsoft.com/office/drawing/2014/main" id="{0EFAB857-9CE4-4BF2-B390-A30DBC68EE9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1676396"/>
            <a:ext cx="3657600" cy="4572000"/>
          </a:xfrm>
        </p:spPr>
        <p:txBody>
          <a:bodyPr lIns="18288" rIns="18288"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F1F15336-7A3C-4943-9228-5AD33B2767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B91C4-B150-48DD-BE13-B642648726F9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9140CC7E-C381-4ECD-B681-A656DB47D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581CB09E-F15C-4D3E-8D72-6B4E9E367D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921C4B-E11A-4B0B-A64A-48192B2477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1607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gner et arrondir le rectangle 8 à un seul coin">
            <a:extLst>
              <a:ext uri="{FF2B5EF4-FFF2-40B4-BE49-F238E27FC236}">
                <a16:creationId xmlns:a16="http://schemas.microsoft.com/office/drawing/2014/main" id="{FE1EBBC8-A421-4263-AD4C-F627DDCEF213}"/>
              </a:ext>
            </a:extLst>
          </p:cNvPr>
          <p:cNvSpPr/>
          <p:nvPr/>
        </p:nvSpPr>
        <p:spPr>
          <a:xfrm rot="420008" flipV="1">
            <a:off x="4221008" y="1108080"/>
            <a:ext cx="7010403" cy="4114800"/>
          </a:xfrm>
          <a:custGeom>
            <a:avLst/>
            <a:gdLst>
              <a:gd name="f0" fmla="val 10800000"/>
              <a:gd name="f1" fmla="val 5400000"/>
              <a:gd name="f2" fmla="val w"/>
              <a:gd name="f3" fmla="val h"/>
              <a:gd name="f4" fmla="val ss"/>
              <a:gd name="f5" fmla="val 0"/>
              <a:gd name="f6" fmla="val 3646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5 1"/>
              <a:gd name="f29" fmla="*/ f27 f6 1"/>
              <a:gd name="f30" fmla="*/ f28 1 100000"/>
              <a:gd name="f31" fmla="*/ f29 1 100000"/>
              <a:gd name="f32" fmla="+- f20 0 f31"/>
              <a:gd name="f33" fmla="*/ f30 29289 1"/>
              <a:gd name="f34" fmla="*/ f30 f17 1"/>
              <a:gd name="f35" fmla="*/ f31 f17 1"/>
              <a:gd name="f36" fmla="*/ f33 1 100000"/>
              <a:gd name="f37" fmla="+- f32 f20 0"/>
              <a:gd name="f38" fmla="*/ f32 f17 1"/>
              <a:gd name="f39" fmla="*/ f37 1 2"/>
              <a:gd name="f40" fmla="*/ f36 f17 1"/>
              <a:gd name="f41" fmla="*/ f39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1" b="f25"/>
            <a:pathLst>
              <a:path>
                <a:moveTo>
                  <a:pt x="f34" y="f22"/>
                </a:moveTo>
                <a:lnTo>
                  <a:pt x="f38" y="f22"/>
                </a:lnTo>
                <a:lnTo>
                  <a:pt x="f26" y="f35"/>
                </a:lnTo>
                <a:lnTo>
                  <a:pt x="f26" y="f25"/>
                </a:lnTo>
                <a:lnTo>
                  <a:pt x="f22" y="f25"/>
                </a:lnTo>
                <a:lnTo>
                  <a:pt x="f22" y="f34"/>
                </a:lnTo>
                <a:arcTo wR="f34" hR="f34" stAng="f0" swAng="f1"/>
                <a:close/>
              </a:path>
            </a:pathLst>
          </a:custGeom>
          <a:solidFill>
            <a:srgbClr val="FFFFFF"/>
          </a:solidFill>
          <a:ln w="3172" cap="rnd">
            <a:solidFill>
              <a:srgbClr val="C0C0C0"/>
            </a:solidFill>
            <a:prstDash val="solid"/>
            <a:miter/>
          </a:ln>
          <a:effectLst>
            <a:outerShdw dist="38499" dir="7499967" algn="tl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Palatino Linotype"/>
            </a:endParaRPr>
          </a:p>
        </p:txBody>
      </p:sp>
      <p:sp>
        <p:nvSpPr>
          <p:cNvPr id="3" name="Triangle droit 11">
            <a:extLst>
              <a:ext uri="{FF2B5EF4-FFF2-40B4-BE49-F238E27FC236}">
                <a16:creationId xmlns:a16="http://schemas.microsoft.com/office/drawing/2014/main" id="{6164E77A-1F87-425F-82C7-9701C2BC95A2}"/>
              </a:ext>
            </a:extLst>
          </p:cNvPr>
          <p:cNvSpPr/>
          <p:nvPr/>
        </p:nvSpPr>
        <p:spPr>
          <a:xfrm rot="420008" flipV="1">
            <a:off x="10672182" y="5359765"/>
            <a:ext cx="207267" cy="1554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bevel/>
          </a:ln>
          <a:effectLst>
            <a:outerShdw dist="6348" dir="12898457" algn="tl">
              <a:srgbClr val="000000">
                <a:alpha val="47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Palatino Linotype"/>
            </a:endParaRPr>
          </a:p>
        </p:txBody>
      </p:sp>
      <p:sp>
        <p:nvSpPr>
          <p:cNvPr id="4" name="Titre 1">
            <a:extLst>
              <a:ext uri="{FF2B5EF4-FFF2-40B4-BE49-F238E27FC236}">
                <a16:creationId xmlns:a16="http://schemas.microsoft.com/office/drawing/2014/main" id="{B6C2D75B-46A9-46A1-A32E-A8B184E2B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1" y="1176997"/>
            <a:ext cx="2950467" cy="1582625"/>
          </a:xfrm>
        </p:spPr>
        <p:txBody>
          <a:bodyPr lIns="45720" rIns="45720" bIns="45720"/>
          <a:lstStyle>
            <a:lvl1pPr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5" name="Espace réservé d’image 2" descr="Espace réservé vide pour ajouter une image. Cliquez sur l’espace réservé et sélectionnez l’image à ajouter">
            <a:extLst>
              <a:ext uri="{FF2B5EF4-FFF2-40B4-BE49-F238E27FC236}">
                <a16:creationId xmlns:a16="http://schemas.microsoft.com/office/drawing/2014/main" id="{E5BA8AB1-4962-4383-84D2-926FAF46DE0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 rot="419990">
            <a:off x="4647722" y="1199520"/>
            <a:ext cx="6156956" cy="3931920"/>
          </a:xfrm>
          <a:solidFill>
            <a:srgbClr val="E3DED1"/>
          </a:solidFill>
          <a:ln w="2999" cap="rnd">
            <a:solidFill>
              <a:srgbClr val="C0C0C0"/>
            </a:solidFill>
            <a:prstDash val="solid"/>
            <a:round/>
          </a:ln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83EFC4C9-1F63-4739-A8C1-6469E46C13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2801" y="2828787"/>
            <a:ext cx="2946397" cy="2179316"/>
          </a:xfrm>
        </p:spPr>
        <p:txBody>
          <a:bodyPr lIns="64008" rIns="45720"/>
          <a:lstStyle>
            <a:lvl1pPr marL="0" indent="0">
              <a:spcBef>
                <a:spcPts val="250"/>
              </a:spcBef>
              <a:buNone/>
              <a:defRPr sz="13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 4">
            <a:extLst>
              <a:ext uri="{FF2B5EF4-FFF2-40B4-BE49-F238E27FC236}">
                <a16:creationId xmlns:a16="http://schemas.microsoft.com/office/drawing/2014/main" id="{73707684-18D9-4A71-90C8-7FC4823384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5A9893-B860-4F0D-98E6-314BFF52438C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8" name="Espace réservé du pied de page 5">
            <a:extLst>
              <a:ext uri="{FF2B5EF4-FFF2-40B4-BE49-F238E27FC236}">
                <a16:creationId xmlns:a16="http://schemas.microsoft.com/office/drawing/2014/main" id="{D816C370-9C39-4D4D-B558-58BAE29FDD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9" name="Espace réservé du numéro de diapositive 6">
            <a:extLst>
              <a:ext uri="{FF2B5EF4-FFF2-40B4-BE49-F238E27FC236}">
                <a16:creationId xmlns:a16="http://schemas.microsoft.com/office/drawing/2014/main" id="{82C1DD07-5271-4C58-9AA4-9EC88B0C6D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69602" y="6356351"/>
            <a:ext cx="812801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3BBCB8E-A073-4DCB-9621-1533698EB072}" type="slidenum">
              <a:t>‹N°›</a:t>
            </a:fld>
            <a:endParaRPr lang="fr-FR"/>
          </a:p>
        </p:txBody>
      </p:sp>
      <p:sp>
        <p:nvSpPr>
          <p:cNvPr id="10" name="Forme libre 9">
            <a:extLst>
              <a:ext uri="{FF2B5EF4-FFF2-40B4-BE49-F238E27FC236}">
                <a16:creationId xmlns:a16="http://schemas.microsoft.com/office/drawing/2014/main" id="{71C7C91D-63F6-4D9D-BF2E-FC8FFCED27EE}"/>
              </a:ext>
            </a:extLst>
          </p:cNvPr>
          <p:cNvSpPr/>
          <p:nvPr/>
        </p:nvSpPr>
        <p:spPr>
          <a:xfrm flipV="1">
            <a:off x="-12701" y="5816598"/>
            <a:ext cx="12217398" cy="10414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-90"/>
              <a:gd name="f39" fmla="*/ f3 1 5772"/>
              <a:gd name="f40" fmla="*/ f4 1 656"/>
              <a:gd name="f41" fmla="+- f7 0 f5"/>
              <a:gd name="f42" fmla="+- f6 0 f5"/>
              <a:gd name="f43" fmla="*/ f38 f0 1"/>
              <a:gd name="f44" fmla="*/ f42 1 5772"/>
              <a:gd name="f45" fmla="*/ f41 1 656"/>
              <a:gd name="f46" fmla="*/ f43 1 f2"/>
              <a:gd name="f47" fmla="*/ 6 1 f44"/>
              <a:gd name="f48" fmla="*/ 2 1 f45"/>
              <a:gd name="f49" fmla="*/ 2542 1 f44"/>
              <a:gd name="f50" fmla="*/ 0 1 f45"/>
              <a:gd name="f51" fmla="*/ 4374 1 f44"/>
              <a:gd name="f52" fmla="*/ 367 1 f45"/>
              <a:gd name="f53" fmla="*/ 5766 1 f44"/>
              <a:gd name="f54" fmla="*/ 55 1 f45"/>
              <a:gd name="f55" fmla="*/ 5772 1 f44"/>
              <a:gd name="f56" fmla="*/ 213 1 f45"/>
              <a:gd name="f57" fmla="*/ 4302 1 f44"/>
              <a:gd name="f58" fmla="*/ 439 1 f45"/>
              <a:gd name="f59" fmla="*/ 1488 1 f44"/>
              <a:gd name="f60" fmla="*/ 201 1 f45"/>
              <a:gd name="f61" fmla="*/ 0 1 f44"/>
              <a:gd name="f62" fmla="*/ 656 1 f45"/>
              <a:gd name="f63" fmla="+- f46 0 f1"/>
              <a:gd name="f64" fmla="*/ f61 f39 1"/>
              <a:gd name="f65" fmla="*/ f55 f39 1"/>
              <a:gd name="f66" fmla="*/ f62 f40 1"/>
              <a:gd name="f67" fmla="*/ f50 f40 1"/>
              <a:gd name="f68" fmla="*/ f47 f39 1"/>
              <a:gd name="f69" fmla="*/ f48 f40 1"/>
              <a:gd name="f70" fmla="*/ f49 f39 1"/>
              <a:gd name="f71" fmla="*/ f51 f39 1"/>
              <a:gd name="f72" fmla="*/ f52 f40 1"/>
              <a:gd name="f73" fmla="*/ f53 f39 1"/>
              <a:gd name="f74" fmla="*/ f54 f40 1"/>
              <a:gd name="f75" fmla="*/ f56 f40 1"/>
              <a:gd name="f76" fmla="*/ f57 f39 1"/>
              <a:gd name="f77" fmla="*/ f58 f40 1"/>
              <a:gd name="f78" fmla="*/ f59 f39 1"/>
              <a:gd name="f79" fmla="*/ f6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68" y="f69"/>
              </a:cxn>
              <a:cxn ang="f63">
                <a:pos x="f70" y="f67"/>
              </a:cxn>
              <a:cxn ang="f63">
                <a:pos x="f71" y="f72"/>
              </a:cxn>
              <a:cxn ang="f63">
                <a:pos x="f73" y="f74"/>
              </a:cxn>
              <a:cxn ang="f63">
                <a:pos x="f65" y="f75"/>
              </a:cxn>
              <a:cxn ang="f63">
                <a:pos x="f76" y="f77"/>
              </a:cxn>
              <a:cxn ang="f63">
                <a:pos x="f78" y="f79"/>
              </a:cxn>
              <a:cxn ang="f63">
                <a:pos x="f64" y="f66"/>
              </a:cxn>
              <a:cxn ang="f63">
                <a:pos x="f68" y="f69"/>
              </a:cxn>
            </a:cxnLst>
            <a:rect l="f64" t="f67" r="f65" b="f66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679019">
                  <a:alpha val="45000"/>
                </a:srgbClr>
              </a:gs>
              <a:gs pos="100000">
                <a:srgbClr val="CCE10E">
                  <a:alpha val="5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D9C4EB38-D20D-4612-82DB-8BAB2EDBD01F}"/>
              </a:ext>
            </a:extLst>
          </p:cNvPr>
          <p:cNvSpPr/>
          <p:nvPr/>
        </p:nvSpPr>
        <p:spPr>
          <a:xfrm flipV="1">
            <a:off x="5842001" y="6219821"/>
            <a:ext cx="6349995" cy="6381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-90"/>
              <a:gd name="f20" fmla="*/ f3 1 3000"/>
              <a:gd name="f21" fmla="*/ f4 1 595"/>
              <a:gd name="f22" fmla="+- f7 0 f5"/>
              <a:gd name="f23" fmla="+- f6 0 f5"/>
              <a:gd name="f24" fmla="*/ f19 f0 1"/>
              <a:gd name="f25" fmla="*/ f23 1 3000"/>
              <a:gd name="f26" fmla="*/ f22 1 595"/>
              <a:gd name="f27" fmla="*/ f24 1 f2"/>
              <a:gd name="f28" fmla="*/ 0 1 f25"/>
              <a:gd name="f29" fmla="*/ 0 1 f26"/>
              <a:gd name="f30" fmla="*/ 1668 1 f25"/>
              <a:gd name="f31" fmla="*/ 564 1 f26"/>
              <a:gd name="f32" fmla="*/ 3000 1 f25"/>
              <a:gd name="f33" fmla="*/ 186 1 f26"/>
              <a:gd name="f34" fmla="*/ 6 1 f26"/>
              <a:gd name="f35" fmla="*/ 595 1 f26"/>
              <a:gd name="f36" fmla="+- f27 0 f1"/>
              <a:gd name="f37" fmla="*/ f28 f20 1"/>
              <a:gd name="f38" fmla="*/ f32 f20 1"/>
              <a:gd name="f39" fmla="*/ f35 f21 1"/>
              <a:gd name="f40" fmla="*/ f29 f21 1"/>
              <a:gd name="f41" fmla="*/ f30 f20 1"/>
              <a:gd name="f42" fmla="*/ f31 f21 1"/>
              <a:gd name="f43" fmla="*/ f33 f21 1"/>
              <a:gd name="f44" fmla="*/ f3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7" y="f40"/>
              </a:cxn>
              <a:cxn ang="f36">
                <a:pos x="f41" y="f42"/>
              </a:cxn>
              <a:cxn ang="f36">
                <a:pos x="f38" y="f43"/>
              </a:cxn>
              <a:cxn ang="f36">
                <a:pos x="f38" y="f44"/>
              </a:cxn>
              <a:cxn ang="f36">
                <a:pos x="f37" y="f40"/>
              </a:cxn>
            </a:cxnLst>
            <a:rect l="f37" t="f40" r="f38" b="f39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9AA817">
                  <a:alpha val="30000"/>
                </a:srgbClr>
              </a:gs>
              <a:gs pos="100000">
                <a:srgbClr val="80B914">
                  <a:alpha val="4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539712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sx="108310" sy="10831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 24">
            <a:extLst>
              <a:ext uri="{FF2B5EF4-FFF2-40B4-BE49-F238E27FC236}">
                <a16:creationId xmlns:a16="http://schemas.microsoft.com/office/drawing/2014/main" id="{E17A709B-7FF9-4DE2-A956-145F80A9A3BB}"/>
              </a:ext>
            </a:extLst>
          </p:cNvPr>
          <p:cNvGrpSpPr/>
          <p:nvPr/>
        </p:nvGrpSpPr>
        <p:grpSpPr>
          <a:xfrm>
            <a:off x="-29032" y="-7141"/>
            <a:ext cx="12240734" cy="6879652"/>
            <a:chOff x="-29032" y="-7141"/>
            <a:chExt cx="12240734" cy="6879652"/>
          </a:xfrm>
        </p:grpSpPr>
        <p:sp>
          <p:nvSpPr>
            <p:cNvPr id="3" name="Rectangle 25">
              <a:extLst>
                <a:ext uri="{FF2B5EF4-FFF2-40B4-BE49-F238E27FC236}">
                  <a16:creationId xmlns:a16="http://schemas.microsoft.com/office/drawing/2014/main" id="{B4256365-64F3-48B4-A9EA-151183F83834}"/>
                </a:ext>
              </a:extLst>
            </p:cNvPr>
            <p:cNvSpPr/>
            <p:nvPr/>
          </p:nvSpPr>
          <p:spPr>
            <a:xfrm>
              <a:off x="2606" y="14511"/>
              <a:ext cx="12188952" cy="685800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Palatino Linotype"/>
              </a:endParaRPr>
            </a:p>
          </p:txBody>
        </p:sp>
        <p:grpSp>
          <p:nvGrpSpPr>
            <p:cNvPr id="4" name="Groupe 26">
              <a:extLst>
                <a:ext uri="{FF2B5EF4-FFF2-40B4-BE49-F238E27FC236}">
                  <a16:creationId xmlns:a16="http://schemas.microsoft.com/office/drawing/2014/main" id="{5E18C619-693D-4A31-A7D1-4CEB617DDF3C}"/>
                </a:ext>
              </a:extLst>
            </p:cNvPr>
            <p:cNvGrpSpPr/>
            <p:nvPr/>
          </p:nvGrpSpPr>
          <p:grpSpPr>
            <a:xfrm>
              <a:off x="-29032" y="-7141"/>
              <a:ext cx="12240734" cy="1041401"/>
              <a:chOff x="-29032" y="-7141"/>
              <a:chExt cx="12240734" cy="1041401"/>
            </a:xfrm>
          </p:grpSpPr>
          <p:sp>
            <p:nvSpPr>
              <p:cNvPr id="5" name="Forme libre 27">
                <a:extLst>
                  <a:ext uri="{FF2B5EF4-FFF2-40B4-BE49-F238E27FC236}">
                    <a16:creationId xmlns:a16="http://schemas.microsoft.com/office/drawing/2014/main" id="{BD32C27A-BA92-4A46-A1B5-48CC44C10452}"/>
                  </a:ext>
                </a:extLst>
              </p:cNvPr>
              <p:cNvSpPr/>
              <p:nvPr/>
            </p:nvSpPr>
            <p:spPr>
              <a:xfrm>
                <a:off x="-16367" y="-7141"/>
                <a:ext cx="12217398" cy="1041401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772"/>
                  <a:gd name="f7" fmla="val 656"/>
                  <a:gd name="f8" fmla="val 6"/>
                  <a:gd name="f9" fmla="val 2"/>
                  <a:gd name="f10" fmla="val 2542"/>
                  <a:gd name="f11" fmla="val 2746"/>
                  <a:gd name="f12" fmla="val 101"/>
                  <a:gd name="f13" fmla="val 3828"/>
                  <a:gd name="f14" fmla="val 367"/>
                  <a:gd name="f15" fmla="val 4374"/>
                  <a:gd name="f16" fmla="val 4920"/>
                  <a:gd name="f17" fmla="val 5526"/>
                  <a:gd name="f18" fmla="val 152"/>
                  <a:gd name="f19" fmla="val 5766"/>
                  <a:gd name="f20" fmla="val 55"/>
                  <a:gd name="f21" fmla="val 213"/>
                  <a:gd name="f22" fmla="val 5670"/>
                  <a:gd name="f23" fmla="val 257"/>
                  <a:gd name="f24" fmla="val 5016"/>
                  <a:gd name="f25" fmla="val 441"/>
                  <a:gd name="f26" fmla="val 4302"/>
                  <a:gd name="f27" fmla="val 439"/>
                  <a:gd name="f28" fmla="val 3588"/>
                  <a:gd name="f29" fmla="val 437"/>
                  <a:gd name="f30" fmla="val 2205"/>
                  <a:gd name="f31" fmla="val 165"/>
                  <a:gd name="f32" fmla="val 1488"/>
                  <a:gd name="f33" fmla="val 201"/>
                  <a:gd name="f34" fmla="val 750"/>
                  <a:gd name="f35" fmla="val 209"/>
                  <a:gd name="f36" fmla="val 270"/>
                  <a:gd name="f37" fmla="val 482"/>
                  <a:gd name="f38" fmla="+- 0 0 -90"/>
                  <a:gd name="f39" fmla="*/ f3 1 5772"/>
                  <a:gd name="f40" fmla="*/ f4 1 656"/>
                  <a:gd name="f41" fmla="+- f7 0 f5"/>
                  <a:gd name="f42" fmla="+- f6 0 f5"/>
                  <a:gd name="f43" fmla="*/ f38 f0 1"/>
                  <a:gd name="f44" fmla="*/ f42 1 5772"/>
                  <a:gd name="f45" fmla="*/ f41 1 656"/>
                  <a:gd name="f46" fmla="*/ f43 1 f2"/>
                  <a:gd name="f47" fmla="*/ 6 1 f44"/>
                  <a:gd name="f48" fmla="*/ 2 1 f45"/>
                  <a:gd name="f49" fmla="*/ 2542 1 f44"/>
                  <a:gd name="f50" fmla="*/ 0 1 f45"/>
                  <a:gd name="f51" fmla="*/ 4374 1 f44"/>
                  <a:gd name="f52" fmla="*/ 367 1 f45"/>
                  <a:gd name="f53" fmla="*/ 5766 1 f44"/>
                  <a:gd name="f54" fmla="*/ 55 1 f45"/>
                  <a:gd name="f55" fmla="*/ 5772 1 f44"/>
                  <a:gd name="f56" fmla="*/ 213 1 f45"/>
                  <a:gd name="f57" fmla="*/ 4302 1 f44"/>
                  <a:gd name="f58" fmla="*/ 439 1 f45"/>
                  <a:gd name="f59" fmla="*/ 1488 1 f44"/>
                  <a:gd name="f60" fmla="*/ 201 1 f45"/>
                  <a:gd name="f61" fmla="*/ 0 1 f44"/>
                  <a:gd name="f62" fmla="*/ 656 1 f45"/>
                  <a:gd name="f63" fmla="+- f46 0 f1"/>
                  <a:gd name="f64" fmla="*/ f61 f39 1"/>
                  <a:gd name="f65" fmla="*/ f55 f39 1"/>
                  <a:gd name="f66" fmla="*/ f62 f40 1"/>
                  <a:gd name="f67" fmla="*/ f50 f40 1"/>
                  <a:gd name="f68" fmla="*/ f47 f39 1"/>
                  <a:gd name="f69" fmla="*/ f48 f40 1"/>
                  <a:gd name="f70" fmla="*/ f49 f39 1"/>
                  <a:gd name="f71" fmla="*/ f51 f39 1"/>
                  <a:gd name="f72" fmla="*/ f52 f40 1"/>
                  <a:gd name="f73" fmla="*/ f53 f39 1"/>
                  <a:gd name="f74" fmla="*/ f54 f40 1"/>
                  <a:gd name="f75" fmla="*/ f56 f40 1"/>
                  <a:gd name="f76" fmla="*/ f57 f39 1"/>
                  <a:gd name="f77" fmla="*/ f58 f40 1"/>
                  <a:gd name="f78" fmla="*/ f59 f39 1"/>
                  <a:gd name="f79" fmla="*/ f60 f4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63">
                    <a:pos x="f68" y="f69"/>
                  </a:cxn>
                  <a:cxn ang="f63">
                    <a:pos x="f70" y="f67"/>
                  </a:cxn>
                  <a:cxn ang="f63">
                    <a:pos x="f71" y="f72"/>
                  </a:cxn>
                  <a:cxn ang="f63">
                    <a:pos x="f73" y="f74"/>
                  </a:cxn>
                  <a:cxn ang="f63">
                    <a:pos x="f65" y="f75"/>
                  </a:cxn>
                  <a:cxn ang="f63">
                    <a:pos x="f76" y="f77"/>
                  </a:cxn>
                  <a:cxn ang="f63">
                    <a:pos x="f78" y="f79"/>
                  </a:cxn>
                  <a:cxn ang="f63">
                    <a:pos x="f64" y="f66"/>
                  </a:cxn>
                  <a:cxn ang="f63">
                    <a:pos x="f68" y="f69"/>
                  </a:cxn>
                </a:cxnLst>
                <a:rect l="f64" t="f67" r="f65" b="f66"/>
                <a:pathLst>
                  <a:path w="5772" h="656">
                    <a:moveTo>
                      <a:pt x="f8" y="f9"/>
                    </a:moveTo>
                    <a:lnTo>
                      <a:pt x="f10" y="f5"/>
                    </a:lnTo>
                    <a:cubicBezTo>
                      <a:pt x="f11" y="f12"/>
                      <a:pt x="f13" y="f14"/>
                      <a:pt x="f15" y="f14"/>
                    </a:cubicBezTo>
                    <a:cubicBezTo>
                      <a:pt x="f16" y="f14"/>
                      <a:pt x="f17" y="f18"/>
                      <a:pt x="f19" y="f20"/>
                    </a:cubicBezTo>
                    <a:lnTo>
                      <a:pt x="f6" y="f21"/>
                    </a:ln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5" y="f7"/>
                    </a:cubicBez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679019">
                      <a:alpha val="45000"/>
                    </a:srgbClr>
                  </a:gs>
                  <a:gs pos="100000">
                    <a:srgbClr val="CCE10E">
                      <a:alpha val="55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Palatino Linotype"/>
                </a:endParaRPr>
              </a:p>
            </p:txBody>
          </p:sp>
          <p:sp>
            <p:nvSpPr>
              <p:cNvPr id="6" name="Forme libre 28">
                <a:extLst>
                  <a:ext uri="{FF2B5EF4-FFF2-40B4-BE49-F238E27FC236}">
                    <a16:creationId xmlns:a16="http://schemas.microsoft.com/office/drawing/2014/main" id="{EA4417AF-189A-46E6-932F-CC9D51ECC267}"/>
                  </a:ext>
                </a:extLst>
              </p:cNvPr>
              <p:cNvSpPr/>
              <p:nvPr/>
            </p:nvSpPr>
            <p:spPr>
              <a:xfrm>
                <a:off x="5838325" y="-7141"/>
                <a:ext cx="6349995" cy="63817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000"/>
                  <a:gd name="f7" fmla="val 595"/>
                  <a:gd name="f8" fmla="val 174"/>
                  <a:gd name="f9" fmla="val 102"/>
                  <a:gd name="f10" fmla="val 1168"/>
                  <a:gd name="f11" fmla="val 533"/>
                  <a:gd name="f12" fmla="val 1668"/>
                  <a:gd name="f13" fmla="val 564"/>
                  <a:gd name="f14" fmla="val 2168"/>
                  <a:gd name="f15" fmla="val 2778"/>
                  <a:gd name="f16" fmla="val 279"/>
                  <a:gd name="f17" fmla="val 186"/>
                  <a:gd name="f18" fmla="val 6"/>
                  <a:gd name="f19" fmla="+- 0 0 -90"/>
                  <a:gd name="f20" fmla="*/ f3 1 3000"/>
                  <a:gd name="f21" fmla="*/ f4 1 595"/>
                  <a:gd name="f22" fmla="+- f7 0 f5"/>
                  <a:gd name="f23" fmla="+- f6 0 f5"/>
                  <a:gd name="f24" fmla="*/ f19 f0 1"/>
                  <a:gd name="f25" fmla="*/ f23 1 3000"/>
                  <a:gd name="f26" fmla="*/ f22 1 595"/>
                  <a:gd name="f27" fmla="*/ f24 1 f2"/>
                  <a:gd name="f28" fmla="*/ 0 1 f25"/>
                  <a:gd name="f29" fmla="*/ 0 1 f26"/>
                  <a:gd name="f30" fmla="*/ 1668 1 f25"/>
                  <a:gd name="f31" fmla="*/ 564 1 f26"/>
                  <a:gd name="f32" fmla="*/ 3000 1 f25"/>
                  <a:gd name="f33" fmla="*/ 186 1 f26"/>
                  <a:gd name="f34" fmla="*/ 6 1 f26"/>
                  <a:gd name="f35" fmla="*/ 595 1 f26"/>
                  <a:gd name="f36" fmla="+- f27 0 f1"/>
                  <a:gd name="f37" fmla="*/ f28 f20 1"/>
                  <a:gd name="f38" fmla="*/ f32 f20 1"/>
                  <a:gd name="f39" fmla="*/ f35 f21 1"/>
                  <a:gd name="f40" fmla="*/ f29 f21 1"/>
                  <a:gd name="f41" fmla="*/ f30 f20 1"/>
                  <a:gd name="f42" fmla="*/ f31 f21 1"/>
                  <a:gd name="f43" fmla="*/ f33 f21 1"/>
                  <a:gd name="f44" fmla="*/ f34 f2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37" y="f40"/>
                  </a:cxn>
                  <a:cxn ang="f36">
                    <a:pos x="f41" y="f42"/>
                  </a:cxn>
                  <a:cxn ang="f36">
                    <a:pos x="f38" y="f43"/>
                  </a:cxn>
                  <a:cxn ang="f36">
                    <a:pos x="f38" y="f44"/>
                  </a:cxn>
                  <a:cxn ang="f36">
                    <a:pos x="f37" y="f40"/>
                  </a:cxn>
                </a:cxnLst>
                <a:rect l="f37" t="f40" r="f38" b="f39"/>
                <a:pathLst>
                  <a:path w="3000" h="595">
                    <a:moveTo>
                      <a:pt x="f5" y="f5"/>
                    </a:moveTo>
                    <a:cubicBezTo>
                      <a:pt x="f8" y="f9"/>
                      <a:pt x="f10" y="f11"/>
                      <a:pt x="f12" y="f13"/>
                    </a:cubicBezTo>
                    <a:cubicBezTo>
                      <a:pt x="f14" y="f7"/>
                      <a:pt x="f15" y="f16"/>
                      <a:pt x="f6" y="f17"/>
                    </a:cubicBezTo>
                    <a:lnTo>
                      <a:pt x="f6" y="f18"/>
                    </a:lnTo>
                    <a:lnTo>
                      <a:pt x="f5" y="f5"/>
                    </a:lnTo>
                    <a:close/>
                  </a:path>
                </a:pathLst>
              </a:custGeom>
              <a:gradFill>
                <a:gsLst>
                  <a:gs pos="0">
                    <a:srgbClr val="9AA817">
                      <a:alpha val="30000"/>
                    </a:srgbClr>
                  </a:gs>
                  <a:gs pos="100000">
                    <a:srgbClr val="80B914">
                      <a:alpha val="45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Palatino Linotype"/>
                </a:endParaRPr>
              </a:p>
            </p:txBody>
          </p:sp>
          <p:grpSp>
            <p:nvGrpSpPr>
              <p:cNvPr id="7" name="Groupe 30">
                <a:extLst>
                  <a:ext uri="{FF2B5EF4-FFF2-40B4-BE49-F238E27FC236}">
                    <a16:creationId xmlns:a16="http://schemas.microsoft.com/office/drawing/2014/main" id="{D0A4991B-8732-4670-A22D-EA5D2A29B6E3}"/>
                  </a:ext>
                </a:extLst>
              </p:cNvPr>
              <p:cNvGrpSpPr/>
              <p:nvPr/>
            </p:nvGrpSpPr>
            <p:grpSpPr>
              <a:xfrm>
                <a:off x="-29032" y="202411"/>
                <a:ext cx="12240734" cy="649224"/>
                <a:chOff x="-29032" y="202411"/>
                <a:chExt cx="12240734" cy="649224"/>
              </a:xfrm>
            </p:grpSpPr>
            <p:sp>
              <p:nvSpPr>
                <p:cNvPr id="8" name="Forme libre 31">
                  <a:extLst>
                    <a:ext uri="{FF2B5EF4-FFF2-40B4-BE49-F238E27FC236}">
                      <a16:creationId xmlns:a16="http://schemas.microsoft.com/office/drawing/2014/main" id="{E8AE4511-799B-4AD4-B44B-86D7ED143963}"/>
                    </a:ext>
                  </a:extLst>
                </p:cNvPr>
                <p:cNvSpPr/>
                <p:nvPr/>
              </p:nvSpPr>
              <p:spPr>
                <a:xfrm rot="21435692">
                  <a:off x="-29032" y="202411"/>
                  <a:ext cx="12217398" cy="649224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5772"/>
                    <a:gd name="f7" fmla="val 1055"/>
                    <a:gd name="f8" fmla="val 966"/>
                    <a:gd name="f9" fmla="val 282"/>
                    <a:gd name="f10" fmla="val 738"/>
                    <a:gd name="f11" fmla="val 923"/>
                    <a:gd name="f12" fmla="val 275"/>
                    <a:gd name="f13" fmla="val 1608"/>
                    <a:gd name="f14" fmla="val 2293"/>
                    <a:gd name="f15" fmla="val 289"/>
                    <a:gd name="f16" fmla="val 3416"/>
                    <a:gd name="f17" fmla="val 4110"/>
                    <a:gd name="f18" fmla="val 1008"/>
                    <a:gd name="f19" fmla="val 4804"/>
                    <a:gd name="f20" fmla="val 961"/>
                    <a:gd name="f21" fmla="val 5426"/>
                    <a:gd name="f22" fmla="val 210"/>
                    <a:gd name="f23" fmla="+- 0 0 -90"/>
                    <a:gd name="f24" fmla="*/ f3 1 5772"/>
                    <a:gd name="f25" fmla="*/ f4 1 1055"/>
                    <a:gd name="f26" fmla="+- f7 0 f5"/>
                    <a:gd name="f27" fmla="+- f6 0 f5"/>
                    <a:gd name="f28" fmla="*/ f23 f0 1"/>
                    <a:gd name="f29" fmla="*/ f27 1 5772"/>
                    <a:gd name="f30" fmla="*/ f26 1 1055"/>
                    <a:gd name="f31" fmla="*/ f28 1 f2"/>
                    <a:gd name="f32" fmla="*/ 0 1 f29"/>
                    <a:gd name="f33" fmla="*/ 966 1 f30"/>
                    <a:gd name="f34" fmla="*/ 1608 1 f29"/>
                    <a:gd name="f35" fmla="*/ 282 1 f30"/>
                    <a:gd name="f36" fmla="*/ 4110 1 f29"/>
                    <a:gd name="f37" fmla="*/ 1008 1 f30"/>
                    <a:gd name="f38" fmla="*/ 5772 1 f29"/>
                    <a:gd name="f39" fmla="*/ 0 1 f30"/>
                    <a:gd name="f40" fmla="*/ 1055 1 f30"/>
                    <a:gd name="f41" fmla="+- f31 0 f1"/>
                    <a:gd name="f42" fmla="*/ f32 f24 1"/>
                    <a:gd name="f43" fmla="*/ f38 f24 1"/>
                    <a:gd name="f44" fmla="*/ f40 f25 1"/>
                    <a:gd name="f45" fmla="*/ f39 f25 1"/>
                    <a:gd name="f46" fmla="*/ f33 f25 1"/>
                    <a:gd name="f47" fmla="*/ f34 f24 1"/>
                    <a:gd name="f48" fmla="*/ f35 f25 1"/>
                    <a:gd name="f49" fmla="*/ f36 f24 1"/>
                    <a:gd name="f50" fmla="*/ f37 f25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41">
                      <a:pos x="f42" y="f46"/>
                    </a:cxn>
                    <a:cxn ang="f41">
                      <a:pos x="f47" y="f48"/>
                    </a:cxn>
                    <a:cxn ang="f41">
                      <a:pos x="f49" y="f50"/>
                    </a:cxn>
                    <a:cxn ang="f41">
                      <a:pos x="f43" y="f45"/>
                    </a:cxn>
                  </a:cxnLst>
                  <a:rect l="f42" t="f45" r="f43" b="f44"/>
                  <a:pathLst>
                    <a:path w="5772" h="1055">
                      <a:moveTo>
                        <a:pt x="f5" y="f8"/>
                      </a:moveTo>
                      <a:cubicBezTo>
                        <a:pt x="f9" y="f10"/>
                        <a:pt x="f11" y="f12"/>
                        <a:pt x="f13" y="f9"/>
                      </a:cubicBezTo>
                      <a:cubicBezTo>
                        <a:pt x="f14" y="f15"/>
                        <a:pt x="f16" y="f7"/>
                        <a:pt x="f17" y="f18"/>
                      </a:cubicBezTo>
                      <a:cubicBezTo>
                        <a:pt x="f19" y="f20"/>
                        <a:pt x="f21" y="f22"/>
                        <a:pt x="f6" y="f5"/>
                      </a:cubicBezTo>
                    </a:path>
                  </a:pathLst>
                </a:custGeom>
                <a:noFill/>
                <a:ln w="10799" cap="flat">
                  <a:solidFill>
                    <a:srgbClr val="79A22C">
                      <a:alpha val="56000"/>
                    </a:srgbClr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Palatino Linotype"/>
                  </a:endParaRPr>
                </a:p>
              </p:txBody>
            </p:sp>
            <p:sp>
              <p:nvSpPr>
                <p:cNvPr id="9" name="Forme libre 32">
                  <a:extLst>
                    <a:ext uri="{FF2B5EF4-FFF2-40B4-BE49-F238E27FC236}">
                      <a16:creationId xmlns:a16="http://schemas.microsoft.com/office/drawing/2014/main" id="{9512787C-2E8A-4BB4-8ECA-3F627ECB8758}"/>
                    </a:ext>
                  </a:extLst>
                </p:cNvPr>
                <p:cNvSpPr/>
                <p:nvPr/>
              </p:nvSpPr>
              <p:spPr>
                <a:xfrm rot="21435692">
                  <a:off x="-22713" y="275865"/>
                  <a:ext cx="12234415" cy="530352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5766"/>
                    <a:gd name="f7" fmla="val 854"/>
                    <a:gd name="f8" fmla="val 732"/>
                    <a:gd name="f9" fmla="val 273"/>
                    <a:gd name="f10" fmla="val 647"/>
                    <a:gd name="f11" fmla="val 951"/>
                    <a:gd name="f12" fmla="val 214"/>
                    <a:gd name="f13" fmla="val 1638"/>
                    <a:gd name="f14" fmla="val 228"/>
                    <a:gd name="f15" fmla="val 2325"/>
                    <a:gd name="f16" fmla="val 242"/>
                    <a:gd name="f17" fmla="val 3434"/>
                    <a:gd name="f18" fmla="val 4122"/>
                    <a:gd name="f19" fmla="val 816"/>
                    <a:gd name="f20" fmla="val 4810"/>
                    <a:gd name="f21" fmla="val 778"/>
                    <a:gd name="f22" fmla="val 5424"/>
                    <a:gd name="f23" fmla="val 170"/>
                    <a:gd name="f24" fmla="+- 0 0 -90"/>
                    <a:gd name="f25" fmla="*/ f3 1 5766"/>
                    <a:gd name="f26" fmla="*/ f4 1 854"/>
                    <a:gd name="f27" fmla="+- f7 0 f5"/>
                    <a:gd name="f28" fmla="+- f6 0 f5"/>
                    <a:gd name="f29" fmla="*/ f24 f0 1"/>
                    <a:gd name="f30" fmla="*/ f28 1 5766"/>
                    <a:gd name="f31" fmla="*/ f27 1 854"/>
                    <a:gd name="f32" fmla="*/ f29 1 f2"/>
                    <a:gd name="f33" fmla="*/ 0 1 f30"/>
                    <a:gd name="f34" fmla="*/ 732 1 f31"/>
                    <a:gd name="f35" fmla="*/ 1638 1 f30"/>
                    <a:gd name="f36" fmla="*/ 228 1 f31"/>
                    <a:gd name="f37" fmla="*/ 4122 1 f30"/>
                    <a:gd name="f38" fmla="*/ 816 1 f31"/>
                    <a:gd name="f39" fmla="*/ 5766 1 f30"/>
                    <a:gd name="f40" fmla="*/ 0 1 f31"/>
                    <a:gd name="f41" fmla="*/ 854 1 f31"/>
                    <a:gd name="f42" fmla="+- f32 0 f1"/>
                    <a:gd name="f43" fmla="*/ f33 f25 1"/>
                    <a:gd name="f44" fmla="*/ f39 f25 1"/>
                    <a:gd name="f45" fmla="*/ f41 f26 1"/>
                    <a:gd name="f46" fmla="*/ f40 f26 1"/>
                    <a:gd name="f47" fmla="*/ f34 f26 1"/>
                    <a:gd name="f48" fmla="*/ f35 f25 1"/>
                    <a:gd name="f49" fmla="*/ f36 f26 1"/>
                    <a:gd name="f50" fmla="*/ f37 f25 1"/>
                    <a:gd name="f51" fmla="*/ f38 f26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42">
                      <a:pos x="f43" y="f47"/>
                    </a:cxn>
                    <a:cxn ang="f42">
                      <a:pos x="f48" y="f49"/>
                    </a:cxn>
                    <a:cxn ang="f42">
                      <a:pos x="f50" y="f51"/>
                    </a:cxn>
                    <a:cxn ang="f42">
                      <a:pos x="f44" y="f46"/>
                    </a:cxn>
                  </a:cxnLst>
                  <a:rect l="f43" t="f46" r="f44" b="f45"/>
                  <a:pathLst>
                    <a:path w="5766" h="854">
                      <a:moveTo>
                        <a:pt x="f5" y="f8"/>
                      </a:moveTo>
                      <a:cubicBezTo>
                        <a:pt x="f9" y="f10"/>
                        <a:pt x="f11" y="f12"/>
                        <a:pt x="f13" y="f14"/>
                      </a:cubicBezTo>
                      <a:cubicBezTo>
                        <a:pt x="f15" y="f16"/>
                        <a:pt x="f17" y="f7"/>
                        <a:pt x="f18" y="f19"/>
                      </a:cubicBezTo>
                      <a:cubicBezTo>
                        <a:pt x="f20" y="f21"/>
                        <a:pt x="f22" y="f23"/>
                        <a:pt x="f6" y="f5"/>
                      </a:cubicBezTo>
                    </a:path>
                  </a:pathLst>
                </a:custGeom>
                <a:noFill/>
                <a:ln w="9528" cap="flat">
                  <a:solidFill>
                    <a:srgbClr val="8AB833">
                      <a:alpha val="56000"/>
                    </a:srgbClr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 compatLnSpc="1">
                  <a:no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Palatino Linotype"/>
                  </a:endParaRPr>
                </a:p>
              </p:txBody>
            </p:sp>
          </p:grpSp>
        </p:grpSp>
      </p:grpSp>
      <p:sp>
        <p:nvSpPr>
          <p:cNvPr id="10" name="Espace réservé du titre 8">
            <a:extLst>
              <a:ext uri="{FF2B5EF4-FFF2-40B4-BE49-F238E27FC236}">
                <a16:creationId xmlns:a16="http://schemas.microsoft.com/office/drawing/2014/main" id="{AD418896-34F5-4D05-97F0-9FD99FCBC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1" name="Espace réservé du texte 29">
            <a:extLst>
              <a:ext uri="{FF2B5EF4-FFF2-40B4-BE49-F238E27FC236}">
                <a16:creationId xmlns:a16="http://schemas.microsoft.com/office/drawing/2014/main" id="{0ECC4EB6-5600-4406-9931-D43475C67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935483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e la date 9">
            <a:extLst>
              <a:ext uri="{FF2B5EF4-FFF2-40B4-BE49-F238E27FC236}">
                <a16:creationId xmlns:a16="http://schemas.microsoft.com/office/drawing/2014/main" id="{5ED2CD51-F29A-4A70-9D4E-950E638F17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56351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defRPr>
            </a:lvl1pPr>
          </a:lstStyle>
          <a:p>
            <a:pPr lvl="0"/>
            <a:fld id="{045399F3-CA51-4DE2-B043-9326AB6495F8}" type="datetime1">
              <a:rPr lang="fr-FR"/>
              <a:pPr lvl="0"/>
              <a:t>24/03/2020</a:t>
            </a:fld>
            <a:endParaRPr lang="fr-FR"/>
          </a:p>
        </p:txBody>
      </p:sp>
      <p:sp>
        <p:nvSpPr>
          <p:cNvPr id="13" name="Espace réservé du pied de page 21">
            <a:extLst>
              <a:ext uri="{FF2B5EF4-FFF2-40B4-BE49-F238E27FC236}">
                <a16:creationId xmlns:a16="http://schemas.microsoft.com/office/drawing/2014/main" id="{52DCBB4C-DC2B-4586-B68A-675818CF2B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56001" y="6356351"/>
            <a:ext cx="44704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defRPr>
            </a:lvl1pPr>
          </a:lstStyle>
          <a:p>
            <a:pPr lvl="0"/>
            <a:r>
              <a:rPr lang="fr-FR"/>
              <a:t>Ajouter un pied de page</a:t>
            </a:r>
          </a:p>
        </p:txBody>
      </p:sp>
      <p:sp>
        <p:nvSpPr>
          <p:cNvPr id="14" name="Espace réservé du numéro de diapositive 17">
            <a:extLst>
              <a:ext uri="{FF2B5EF4-FFF2-40B4-BE49-F238E27FC236}">
                <a16:creationId xmlns:a16="http://schemas.microsoft.com/office/drawing/2014/main" id="{DB83766C-6368-4657-A2F8-3E0187FB30F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66404" y="6356351"/>
            <a:ext cx="10159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defRPr>
            </a:lvl1pPr>
          </a:lstStyle>
          <a:p>
            <a:pPr lvl="0"/>
            <a:fld id="{A3BFD680-34B3-4EE5-AE1A-083BAC1F82D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5000" b="0" i="0" u="none" strike="noStrike" kern="1200" cap="none" spc="0" baseline="0">
          <a:solidFill>
            <a:srgbClr val="455F51"/>
          </a:solidFill>
          <a:uFillTx/>
          <a:latin typeface="Century Gothic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626B1A"/>
        </a:buClr>
        <a:buSzPct val="95000"/>
        <a:buFont typeface="Wingdings 2"/>
        <a:buChar char=""/>
        <a:tabLst/>
        <a:defRPr lang="fr-FR" sz="2600" b="0" i="0" u="none" strike="noStrike" kern="1200" cap="none" spc="0" baseline="0">
          <a:solidFill>
            <a:srgbClr val="000000"/>
          </a:solidFill>
          <a:uFillTx/>
          <a:latin typeface="Palatino Linotype"/>
        </a:defRPr>
      </a:lvl1pPr>
      <a:lvl2pPr marL="640080" marR="0" lvl="1" indent="-246888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2A4F1D"/>
        </a:buClr>
        <a:buSzPct val="85000"/>
        <a:buFont typeface="Wingdings 2"/>
        <a:buChar char="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Palatino Linotype"/>
        </a:defRPr>
      </a:lvl2pPr>
      <a:lvl3pPr marL="914400" marR="0" lvl="2" indent="-246888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455C19"/>
        </a:buClr>
        <a:buSzPct val="70000"/>
        <a:buFont typeface="Wingdings 2"/>
        <a:buChar char=""/>
        <a:tabLst/>
        <a:defRPr lang="fr-FR" sz="2100" b="0" i="0" u="none" strike="noStrike" kern="1200" cap="none" spc="0" baseline="0">
          <a:solidFill>
            <a:srgbClr val="000000"/>
          </a:solidFill>
          <a:uFillTx/>
          <a:latin typeface="Palatino Linotype"/>
        </a:defRPr>
      </a:lvl3pPr>
      <a:lvl4pPr marL="1188720" marR="0" lvl="3" indent="-210312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626B1A"/>
        </a:buClr>
        <a:buSzPct val="65000"/>
        <a:buFont typeface="Wingdings 2"/>
        <a:buChar char="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Palatino Linotype"/>
        </a:defRPr>
      </a:lvl4pPr>
      <a:lvl5pPr marL="1463040" marR="0" lvl="4" indent="-210312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027159"/>
        </a:buClr>
        <a:buSzPct val="65000"/>
        <a:buFont typeface="Wingdings 2"/>
        <a:buChar char="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Palatino Linotyp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3">
            <a:extLst>
              <a:ext uri="{FF2B5EF4-FFF2-40B4-BE49-F238E27FC236}">
                <a16:creationId xmlns:a16="http://schemas.microsoft.com/office/drawing/2014/main" id="{5F542D36-B0CE-4B12-99B0-B200C89A59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46699" y="1222159"/>
            <a:ext cx="1698598" cy="821186"/>
          </a:xfrm>
        </p:spPr>
        <p:txBody>
          <a:bodyPr anchorCtr="1"/>
          <a:lstStyle/>
          <a:p>
            <a:pPr lvl="0" algn="ctr"/>
            <a:r>
              <a:rPr lang="fr-FR" sz="5000"/>
              <a:t>Plan</a:t>
            </a:r>
          </a:p>
        </p:txBody>
      </p:sp>
      <p:sp>
        <p:nvSpPr>
          <p:cNvPr id="3" name="Sous-titre 4">
            <a:extLst>
              <a:ext uri="{FF2B5EF4-FFF2-40B4-BE49-F238E27FC236}">
                <a16:creationId xmlns:a16="http://schemas.microsoft.com/office/drawing/2014/main" id="{BECDFFA3-982C-4F84-88D1-9EA49E30B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76345" y="2491666"/>
            <a:ext cx="5849398" cy="821186"/>
          </a:xfrm>
        </p:spPr>
        <p:txBody>
          <a:bodyPr/>
          <a:lstStyle/>
          <a:p>
            <a:pPr lvl="0" algn="just"/>
            <a:endParaRPr lang="fr-FR"/>
          </a:p>
          <a:p>
            <a:pPr lvl="0" algn="just"/>
            <a:endParaRPr lang="fr-FR"/>
          </a:p>
        </p:txBody>
      </p:sp>
      <p:sp>
        <p:nvSpPr>
          <p:cNvPr id="4" name="Sous-titre 4">
            <a:extLst>
              <a:ext uri="{FF2B5EF4-FFF2-40B4-BE49-F238E27FC236}">
                <a16:creationId xmlns:a16="http://schemas.microsoft.com/office/drawing/2014/main" id="{DE8EE1A1-7B4A-4E05-A1B3-CAF3B8E2173C}"/>
              </a:ext>
            </a:extLst>
          </p:cNvPr>
          <p:cNvSpPr txBox="1"/>
          <p:nvPr/>
        </p:nvSpPr>
        <p:spPr>
          <a:xfrm>
            <a:off x="6342598" y="5331043"/>
            <a:ext cx="5849398" cy="8211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18288" bIns="45720" anchor="t" anchorCtr="0" compatLnSpc="1">
            <a:normAutofit/>
          </a:bodyPr>
          <a:lstStyle/>
          <a:p>
            <a:pPr marL="0" marR="45720" lvl="0" indent="0" algn="l" defTabSz="914400" rtl="0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Nom</a:t>
            </a: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: Soro</a:t>
            </a:r>
          </a:p>
          <a:p>
            <a:pPr marL="0" marR="45720" lvl="0" indent="0" algn="l" defTabSz="914400" rtl="0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Prénoms</a:t>
            </a: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: Karim Fanigninninguin</a:t>
            </a:r>
          </a:p>
          <a:p>
            <a:pPr marL="0" marR="45720" lvl="0" indent="0" algn="l" defTabSz="914400" rtl="0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</p:txBody>
      </p:sp>
      <p:sp>
        <p:nvSpPr>
          <p:cNvPr id="5" name="Sous-titre 4">
            <a:extLst>
              <a:ext uri="{FF2B5EF4-FFF2-40B4-BE49-F238E27FC236}">
                <a16:creationId xmlns:a16="http://schemas.microsoft.com/office/drawing/2014/main" id="{D8811C6A-0D39-4779-82C9-963F9BC6FF0A}"/>
              </a:ext>
            </a:extLst>
          </p:cNvPr>
          <p:cNvSpPr txBox="1"/>
          <p:nvPr/>
        </p:nvSpPr>
        <p:spPr>
          <a:xfrm>
            <a:off x="1722272" y="2420645"/>
            <a:ext cx="9898599" cy="8211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18288" bIns="45720" anchor="t" anchorCtr="0" compatLnSpc="1">
            <a:normAutofit/>
          </a:bodyPr>
          <a:lstStyle/>
          <a:p>
            <a:pPr marL="457200" marR="45720" lvl="0" indent="-45720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6B1A"/>
              </a:buClr>
              <a:buSzPct val="95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6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  <a:p>
            <a:pPr marL="0" marR="45720" lvl="0" indent="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6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</p:txBody>
      </p:sp>
      <p:sp>
        <p:nvSpPr>
          <p:cNvPr id="6" name="Sous-titre 4">
            <a:extLst>
              <a:ext uri="{FF2B5EF4-FFF2-40B4-BE49-F238E27FC236}">
                <a16:creationId xmlns:a16="http://schemas.microsoft.com/office/drawing/2014/main" id="{836EDD95-C9C8-46E2-8872-E04ED3E8D9D9}"/>
              </a:ext>
            </a:extLst>
          </p:cNvPr>
          <p:cNvSpPr txBox="1"/>
          <p:nvPr/>
        </p:nvSpPr>
        <p:spPr>
          <a:xfrm>
            <a:off x="2167630" y="2306711"/>
            <a:ext cx="7856735" cy="1825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18288" bIns="45720" anchor="t" anchorCtr="0" compatLnSpc="1">
            <a:normAutofit/>
          </a:bodyPr>
          <a:lstStyle/>
          <a:p>
            <a:pPr marL="457200" marR="45720" lvl="0" indent="-4572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26B1A"/>
              </a:buClr>
              <a:buSzPct val="95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Droit de la propriété intellectuelle</a:t>
            </a:r>
          </a:p>
          <a:p>
            <a:pPr marL="457200" marR="45720" lvl="0" indent="-4572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26B1A"/>
              </a:buClr>
              <a:buSzPct val="95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Droit d’auteur</a:t>
            </a:r>
          </a:p>
          <a:p>
            <a:pPr marL="457200" marR="45720" lvl="0" indent="-45720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26B1A"/>
              </a:buClr>
              <a:buSzPct val="95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000000"/>
                </a:solidFill>
                <a:uFillTx/>
                <a:latin typeface="Palatino Linotype"/>
              </a:rPr>
              <a:t>Synthèse du droit de la propriété intellectuelle et du droit d’auteur</a:t>
            </a:r>
          </a:p>
          <a:p>
            <a:pPr marL="0" marR="45720" lvl="0" indent="0" algn="l" defTabSz="914400" rtl="0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600" b="0" i="0" u="none" strike="noStrike" kern="1200" cap="none" spc="0" baseline="0">
              <a:solidFill>
                <a:srgbClr val="000000"/>
              </a:solidFill>
              <a:uFillTx/>
              <a:latin typeface="Palatino Linotype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2">
            <a:extLst>
              <a:ext uri="{FF2B5EF4-FFF2-40B4-BE49-F238E27FC236}">
                <a16:creationId xmlns:a16="http://schemas.microsoft.com/office/drawing/2014/main" id="{645D6A08-4CA0-4786-A0C4-EE83B4661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878" y="1100827"/>
            <a:ext cx="7602248" cy="613096"/>
          </a:xfrm>
        </p:spPr>
        <p:txBody>
          <a:bodyPr>
            <a:noAutofit/>
          </a:bodyPr>
          <a:lstStyle/>
          <a:p>
            <a:pPr lvl="0"/>
            <a:r>
              <a:rPr lang="fr-FR" sz="3600"/>
              <a:t>Droit de la propriété intellectuelle</a:t>
            </a:r>
          </a:p>
        </p:txBody>
      </p:sp>
      <p:sp>
        <p:nvSpPr>
          <p:cNvPr id="3" name="Espace réservé du contenu 1">
            <a:extLst>
              <a:ext uri="{FF2B5EF4-FFF2-40B4-BE49-F238E27FC236}">
                <a16:creationId xmlns:a16="http://schemas.microsoft.com/office/drawing/2014/main" id="{34FC30D7-E614-48FE-AD2D-8E6252755D0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fr-FR"/>
              <a:t>La propriété intellectuelle est une branche qui regroupe l’ensemble des règles applicables aux créations intellectuelles ou immatérielles qui sont des biens incorporels.</a:t>
            </a:r>
          </a:p>
          <a:p>
            <a:pPr lvl="0">
              <a:buFont typeface="Wingdings" pitchFamily="2"/>
              <a:buChar char="ü"/>
            </a:pPr>
            <a:r>
              <a:rPr lang="fr-FR"/>
              <a:t>Elle se décompose en deux (2) matières: </a:t>
            </a:r>
          </a:p>
          <a:p>
            <a:pPr lvl="1">
              <a:buFont typeface="Wingdings" pitchFamily="2"/>
              <a:buChar char="ü"/>
            </a:pPr>
            <a:r>
              <a:rPr lang="fr-FR"/>
              <a:t>La propriété littéraire et artistique, s’appliquant aux ouvres de l’esprit, est composée du droit d’auteur et des droits voisins</a:t>
            </a:r>
          </a:p>
          <a:p>
            <a:pPr lvl="1">
              <a:buFont typeface="Wingdings" pitchFamily="2"/>
              <a:buChar char="ü"/>
            </a:pPr>
            <a:r>
              <a:rPr lang="fr-FR"/>
              <a:t>La propriété industrielle couvre principalement le droit de marques, le droit des brevets et le droit des dessins et modèles,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2">
            <a:extLst>
              <a:ext uri="{FF2B5EF4-FFF2-40B4-BE49-F238E27FC236}">
                <a16:creationId xmlns:a16="http://schemas.microsoft.com/office/drawing/2014/main" id="{9E98B5C0-B0D7-4898-997B-01E90540F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381" y="1029806"/>
            <a:ext cx="4119234" cy="719623"/>
          </a:xfrm>
        </p:spPr>
        <p:txBody>
          <a:bodyPr/>
          <a:lstStyle/>
          <a:p>
            <a:pPr lvl="0"/>
            <a:r>
              <a:rPr lang="fr-FR" sz="4500"/>
              <a:t>Droit d’auteur</a:t>
            </a:r>
          </a:p>
        </p:txBody>
      </p:sp>
      <p:sp>
        <p:nvSpPr>
          <p:cNvPr id="3" name="Espace réservé du contenu 1">
            <a:extLst>
              <a:ext uri="{FF2B5EF4-FFF2-40B4-BE49-F238E27FC236}">
                <a16:creationId xmlns:a16="http://schemas.microsoft.com/office/drawing/2014/main" id="{B82719C5-46C0-4574-A4F0-A9CB11D737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935483"/>
            <a:ext cx="10972800" cy="3994803"/>
          </a:xfrm>
        </p:spPr>
        <p:txBody>
          <a:bodyPr/>
          <a:lstStyle/>
          <a:p>
            <a:pPr lvl="0">
              <a:buFont typeface="Wingdings" pitchFamily="2"/>
              <a:buChar char="ü"/>
            </a:pPr>
            <a:r>
              <a:rPr lang="fr-FR"/>
              <a:t> Le droit d’auteur regroupe l’ensemble des droits rattachés à l’auteur d’une œuvre originale de l’esprit. Autrement dit, Les droits d'auteur sont des prérogatives reconnues à leur titulaire qui peuvent être de nature patrimoniale ou extra patrimoniale.</a:t>
            </a:r>
          </a:p>
          <a:p>
            <a:pPr lvl="0">
              <a:buFont typeface="Wingdings" pitchFamily="2"/>
              <a:buChar char="ü"/>
            </a:pPr>
            <a:r>
              <a:rPr lang="fr-FR"/>
              <a:t>On compte de type de droit:</a:t>
            </a:r>
          </a:p>
          <a:p>
            <a:pPr lvl="1">
              <a:buFont typeface="Wingdings" pitchFamily="2"/>
              <a:buChar char="ü"/>
            </a:pPr>
            <a:r>
              <a:rPr lang="fr-FR"/>
              <a:t>Le droit moral ou extra patrimonial est perpétuel, inaliénable et imprescriptible.</a:t>
            </a:r>
          </a:p>
          <a:p>
            <a:pPr lvl="1">
              <a:buFont typeface="Wingdings" pitchFamily="2"/>
              <a:buChar char="ü"/>
            </a:pPr>
            <a:r>
              <a:rPr lang="fr-FR"/>
              <a:t>Le droit patrimonial ou droit pécuniaire confère à l’auteur le monopôle d’exploitation économique sur son œuvre.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2">
            <a:extLst>
              <a:ext uri="{FF2B5EF4-FFF2-40B4-BE49-F238E27FC236}">
                <a16:creationId xmlns:a16="http://schemas.microsoft.com/office/drawing/2014/main" id="{801D8D90-32F5-44CD-95E6-5ACB1EE42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333" y="1276584"/>
            <a:ext cx="11369338" cy="1143000"/>
          </a:xfrm>
        </p:spPr>
        <p:txBody>
          <a:bodyPr>
            <a:noAutofit/>
          </a:bodyPr>
          <a:lstStyle/>
          <a:p>
            <a:pPr lvl="0"/>
            <a:r>
              <a:rPr lang="fr-FR" sz="4000"/>
              <a:t>Synthèse du droit de la propriété intellectuelle et du droit d’auteur</a:t>
            </a:r>
          </a:p>
        </p:txBody>
      </p:sp>
      <p:sp>
        <p:nvSpPr>
          <p:cNvPr id="3" name="Espace réservé du contenu 1">
            <a:extLst>
              <a:ext uri="{FF2B5EF4-FFF2-40B4-BE49-F238E27FC236}">
                <a16:creationId xmlns:a16="http://schemas.microsoft.com/office/drawing/2014/main" id="{614C704B-1211-4575-AC2B-B0D04D7A19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3136126"/>
            <a:ext cx="10972800" cy="1976557"/>
          </a:xfrm>
        </p:spPr>
        <p:txBody>
          <a:bodyPr/>
          <a:lstStyle/>
          <a:p>
            <a:pPr lvl="0"/>
            <a:r>
              <a:rPr lang="fr-FR"/>
              <a:t>Les droits de propriété intellectuelle tels que les brevets, droits d’auteur sont des monopôles décrétés par l’Etat,</a:t>
            </a:r>
          </a:p>
          <a:p>
            <a:pPr lvl="0"/>
            <a:r>
              <a:rPr lang="fr-FR"/>
              <a:t>Ils permettent à des individus d’obtenir un privilège de l’Etat,</a:t>
            </a:r>
          </a:p>
          <a:p>
            <a:pPr lvl="0"/>
            <a:r>
              <a:rPr lang="fr-FR"/>
              <a:t>Le droit d’auteur fait partie du  droit de la propriété intellectuelle.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ésentation de la séance de réflex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Présentation%20de%20séance%20de%20réflexion%20d’entreprise</Template>
  <TotalTime>120</TotalTime>
  <Words>243</Words>
  <Application>Microsoft Office PowerPoint</Application>
  <PresentationFormat>Grand écran</PresentationFormat>
  <Paragraphs>24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</vt:lpstr>
      <vt:lpstr>Wingdings 2</vt:lpstr>
      <vt:lpstr>Présentation de la séance de réflexion</vt:lpstr>
      <vt:lpstr>Plan</vt:lpstr>
      <vt:lpstr>Droit de la propriété intellectuelle</vt:lpstr>
      <vt:lpstr>Droit d’auteur</vt:lpstr>
      <vt:lpstr>Synthèse du droit de la propriété intellectuelle et du droit d’auteur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SORO</dc:creator>
  <cp:lastModifiedBy>SORO</cp:lastModifiedBy>
  <cp:revision>7</cp:revision>
  <dcterms:created xsi:type="dcterms:W3CDTF">2020-03-22T14:00:44Z</dcterms:created>
  <dcterms:modified xsi:type="dcterms:W3CDTF">2020-03-24T20:53:46Z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