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pen Sans Light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italic.fntdata"/><Relationship Id="rId10" Type="http://schemas.openxmlformats.org/officeDocument/2006/relationships/font" Target="fonts/OpenSansLight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da6fd6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da6fd6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Layout 01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Mão na Massa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585278" cy="439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311700" y="4411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Cores</a:t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894182" y="2287057"/>
            <a:ext cx="1095000" cy="1095000"/>
          </a:xfrm>
          <a:prstGeom prst="rect">
            <a:avLst/>
          </a:prstGeom>
          <a:solidFill>
            <a:srgbClr val="F3752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787250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#F37520</a:t>
            </a:r>
            <a:endParaRPr sz="1800"/>
          </a:p>
        </p:txBody>
      </p:sp>
      <p:sp>
        <p:nvSpPr>
          <p:cNvPr id="72" name="Google Shape;72;p15"/>
          <p:cNvSpPr/>
          <p:nvPr/>
        </p:nvSpPr>
        <p:spPr>
          <a:xfrm>
            <a:off x="3355407" y="2287057"/>
            <a:ext cx="1095000" cy="10950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248475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#EDEDED</a:t>
            </a:r>
            <a:endParaRPr sz="1800"/>
          </a:p>
        </p:txBody>
      </p:sp>
      <p:sp>
        <p:nvSpPr>
          <p:cNvPr id="74" name="Google Shape;74;p15"/>
          <p:cNvSpPr/>
          <p:nvPr/>
        </p:nvSpPr>
        <p:spPr>
          <a:xfrm>
            <a:off x="4816632" y="2287057"/>
            <a:ext cx="1095000" cy="1095000"/>
          </a:xfrm>
          <a:prstGeom prst="rect">
            <a:avLst/>
          </a:prstGeom>
          <a:solidFill>
            <a:srgbClr val="45454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709700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#454545</a:t>
            </a:r>
            <a:endParaRPr sz="1800"/>
          </a:p>
        </p:txBody>
      </p:sp>
      <p:sp>
        <p:nvSpPr>
          <p:cNvPr id="76" name="Google Shape;76;p15"/>
          <p:cNvSpPr/>
          <p:nvPr/>
        </p:nvSpPr>
        <p:spPr>
          <a:xfrm>
            <a:off x="6154482" y="2287057"/>
            <a:ext cx="1095000" cy="10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047550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#FFFFFF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