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F5BE-6B48-4160-A0D7-D0AF1342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70B8-661D-4E0B-8B7A-67FB2B14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D6B0-6995-41FF-9B53-E6F8FF19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1407-7C53-41BD-AF06-22944F4B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CD55-FD31-40C7-8237-BAF3E06D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9901-013C-4561-BF7B-DC2C7FC0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18DD-6076-472F-BB44-51F4115E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EFEF-4D6F-41A5-B4F2-12310C7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A22-43E7-42FE-8BD8-1D0483C1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8676-0F08-411C-987A-FB1C55D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CD199-CC81-4DDE-9A03-1DAE6CAA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5B70-A439-4B5B-B18D-F1EF015C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4C52-E705-4D72-B846-2C46B15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9627-2541-4FB8-A229-52620602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E646-F000-4954-9ECB-253B10F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87D5-DC3D-4268-85E7-EAD7608B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2D22-3462-4C84-BA49-82822B6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40AB-1916-451B-B6E6-ED678B4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2886-7096-4772-876E-1FA0D1DA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9789-49A7-4FB3-B193-0A43CBA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C11-B4A0-436D-B4AC-BF95D1C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D2FE-AD9B-4FAE-9770-8F461FE2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DE39-2B0E-49FC-AC28-EAE36B6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8E6-2C72-4DAF-A82B-4157D5C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8046-5F17-485E-B7DA-C5C66D6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9CF-3153-457F-8B4C-86C1541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19A0-32C5-4458-8254-739466F74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EE10-23A6-4E1D-981E-DECB1712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BAA1-E484-492F-BF84-81CA1133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D46A-FB0A-4848-A9E9-9EEC5B4D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68F4-0005-42B1-AEE6-B26FCC9F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2AD-DCFB-493D-A525-11305BC6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9012-640C-455E-970F-CA7156F9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2B78-3B63-4CE2-9084-2B01D49D7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F64C-CC48-46BF-97F6-89091554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0B061-665A-46CA-8E38-5123336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66F66-C397-4336-84B4-378E08A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D0C2D-7B6D-4CD3-9ECA-45358E85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CC8B-D873-4D5D-A8D2-8617D02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DF8-360E-49CA-BEA7-A5B28905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77F88-C24B-443D-8081-74A78D0A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12394-83F9-4726-95A7-78B09D9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41C6E-9FC6-4058-BFB7-2F04C41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50CA7-32CE-44E4-96D8-BCB970CC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249A-6D9F-48BE-A3B1-14CDF0D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41CA4-EDD8-4654-9300-A875100D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DCC0-E0D2-4E70-A319-A457879A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6664-D97D-4B5E-A77E-C8D9E3F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6AA6-B1D1-4D78-AC3B-FA897C9A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0D05-41B4-46F8-8E88-4A43EE8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9AF2-A645-4BB9-9C66-29635CE2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890D-AABC-4DE7-B3D9-44A4FD2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6D4B-F316-4AF1-B371-D764E5FE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53292-54EE-49F1-8AC6-C56D513B9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1F6D-8F3F-49CB-884F-E8A63B2A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30D6-1618-41F0-9477-2449367F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27EB-A636-4F5C-928E-94271E9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9FAB-A5E8-4BAE-BA5E-832113D3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2F4E-C4B0-499C-9642-00AD000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975F-6C8C-4029-8AE5-DB9CF062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3B01-3661-4B15-B26B-DC23E22B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43B1-680C-4742-AE8D-417965E7AC7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5DBA-AAB7-4460-927C-101C1AC0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FC8A-2674-4343-8B37-3D0859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83CC-5A61-4693-8C72-864B653D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782DE-DDE2-40C1-A649-D9B103660B7A}"/>
              </a:ext>
            </a:extLst>
          </p:cNvPr>
          <p:cNvSpPr/>
          <p:nvPr/>
        </p:nvSpPr>
        <p:spPr>
          <a:xfrm>
            <a:off x="389965" y="1603821"/>
            <a:ext cx="8754035" cy="18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Gendorf</a:t>
            </a:r>
            <a:r>
              <a:rPr lang="en-US" dirty="0">
                <a:solidFill>
                  <a:srgbClr val="0070C0"/>
                </a:solidFill>
              </a:rPr>
              <a:t> Dashboard allows a production engineer to pull on key variables/levers. The idea is to onboard this as part of a site assessment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Objective:  </a:t>
            </a:r>
            <a:r>
              <a:rPr lang="en-US" i="1" dirty="0"/>
              <a:t>Create a </a:t>
            </a:r>
            <a:r>
              <a:rPr lang="en-US" i="1" dirty="0" err="1"/>
              <a:t>datadashboard</a:t>
            </a:r>
            <a:r>
              <a:rPr lang="en-US" i="1" dirty="0"/>
              <a:t> that is user friendly – visually appealing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Method: </a:t>
            </a:r>
            <a:r>
              <a:rPr lang="en-US" i="1" dirty="0"/>
              <a:t>Python/</a:t>
            </a:r>
            <a:r>
              <a:rPr lang="en-US" i="1" dirty="0" err="1"/>
              <a:t>Plotly</a:t>
            </a:r>
            <a:r>
              <a:rPr lang="en-US" i="1" dirty="0"/>
              <a:t>, </a:t>
            </a:r>
            <a:r>
              <a:rPr lang="en-US" i="1" dirty="0" err="1"/>
              <a:t>PowerBI</a:t>
            </a:r>
            <a:r>
              <a:rPr lang="en-US" i="1" dirty="0"/>
              <a:t>, Tableau, Excel w/  </a:t>
            </a:r>
            <a:r>
              <a:rPr lang="en-US" i="1" dirty="0" err="1"/>
              <a:t>Powerview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0070C0"/>
                </a:solidFill>
              </a:rPr>
              <a:t>Key Output from the dashboard:  </a:t>
            </a:r>
            <a:r>
              <a:rPr lang="en-US" i="1" dirty="0"/>
              <a:t>EBITDA related KPIs (some screenshots below)</a:t>
            </a:r>
          </a:p>
        </p:txBody>
      </p:sp>
    </p:spTree>
    <p:extLst>
      <p:ext uri="{BB962C8B-B14F-4D97-AF65-F5344CB8AC3E}">
        <p14:creationId xmlns:p14="http://schemas.microsoft.com/office/powerpoint/2010/main" val="319556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757A1-AE1A-4EB3-9D95-1CED308F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70" y="0"/>
            <a:ext cx="810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9A4DF-9694-4379-B4EE-3122A732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42"/>
            <a:ext cx="12192000" cy="61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66253-2FE4-4C40-AE7E-41DEBB3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77"/>
            <a:ext cx="12192000" cy="62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F0774-5EA8-4F02-8F11-2726BE87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5" y="0"/>
            <a:ext cx="897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4FE650-27D6-4725-9DC0-B412CA2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6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ED003-DC1F-4522-84DB-A5DC39C8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24"/>
            <a:ext cx="12192000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A Beckner</dc:creator>
  <cp:lastModifiedBy>Wesley A Beckner</cp:lastModifiedBy>
  <cp:revision>2</cp:revision>
  <dcterms:created xsi:type="dcterms:W3CDTF">2020-04-13T11:21:32Z</dcterms:created>
  <dcterms:modified xsi:type="dcterms:W3CDTF">2020-04-13T11:30:46Z</dcterms:modified>
</cp:coreProperties>
</file>