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8" r:id="rId2"/>
    <p:sldId id="260" r:id="rId3"/>
    <p:sldId id="259" r:id="rId4"/>
    <p:sldId id="263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EAEE8-6F9E-405D-3B32-D02A84B25463}" v="109" dt="2020-09-02T20:18:30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Beckner" userId="S::wbeckner@mfganalytic.com::65924dbe-35a3-43ea-8e92-23613274d460" providerId="AD" clId="Web-{B8DEAEE8-6F9E-405D-3B32-D02A84B25463}"/>
    <pc:docChg chg="modSld">
      <pc:chgData name="Wesley Beckner" userId="S::wbeckner@mfganalytic.com::65924dbe-35a3-43ea-8e92-23613274d460" providerId="AD" clId="Web-{B8DEAEE8-6F9E-405D-3B32-D02A84B25463}" dt="2020-09-02T20:18:30.190" v="102" actId="20577"/>
      <pc:docMkLst>
        <pc:docMk/>
      </pc:docMkLst>
      <pc:sldChg chg="modSp">
        <pc:chgData name="Wesley Beckner" userId="S::wbeckner@mfganalytic.com::65924dbe-35a3-43ea-8e92-23613274d460" providerId="AD" clId="Web-{B8DEAEE8-6F9E-405D-3B32-D02A84B25463}" dt="2020-09-02T20:17:02.269" v="3" actId="20577"/>
        <pc:sldMkLst>
          <pc:docMk/>
          <pc:sldMk cId="901362649" sldId="258"/>
        </pc:sldMkLst>
        <pc:spChg chg="mod">
          <ac:chgData name="Wesley Beckner" userId="S::wbeckner@mfganalytic.com::65924dbe-35a3-43ea-8e92-23613274d460" providerId="AD" clId="Web-{B8DEAEE8-6F9E-405D-3B32-D02A84B25463}" dt="2020-09-02T20:17:02.269" v="3" actId="20577"/>
          <ac:spMkLst>
            <pc:docMk/>
            <pc:sldMk cId="901362649" sldId="258"/>
            <ac:spMk id="2" creationId="{583BF9F5-A06C-4E9B-92FF-34CA4DEDFD62}"/>
          </ac:spMkLst>
        </pc:spChg>
      </pc:sldChg>
      <pc:sldChg chg="modSp">
        <pc:chgData name="Wesley Beckner" userId="S::wbeckner@mfganalytic.com::65924dbe-35a3-43ea-8e92-23613274d460" providerId="AD" clId="Web-{B8DEAEE8-6F9E-405D-3B32-D02A84B25463}" dt="2020-09-02T20:17:22.050" v="50" actId="20577"/>
        <pc:sldMkLst>
          <pc:docMk/>
          <pc:sldMk cId="1812960683" sldId="259"/>
        </pc:sldMkLst>
        <pc:spChg chg="mod">
          <ac:chgData name="Wesley Beckner" userId="S::wbeckner@mfganalytic.com::65924dbe-35a3-43ea-8e92-23613274d460" providerId="AD" clId="Web-{B8DEAEE8-6F9E-405D-3B32-D02A84B25463}" dt="2020-09-02T20:17:22.050" v="50" actId="20577"/>
          <ac:spMkLst>
            <pc:docMk/>
            <pc:sldMk cId="1812960683" sldId="259"/>
            <ac:spMk id="13" creationId="{5C2BFDCB-22C7-4F8D-8050-1334BF280EC4}"/>
          </ac:spMkLst>
        </pc:spChg>
      </pc:sldChg>
      <pc:sldChg chg="modSp">
        <pc:chgData name="Wesley Beckner" userId="S::wbeckner@mfganalytic.com::65924dbe-35a3-43ea-8e92-23613274d460" providerId="AD" clId="Web-{B8DEAEE8-6F9E-405D-3B32-D02A84B25463}" dt="2020-09-02T20:17:12.222" v="4" actId="20577"/>
        <pc:sldMkLst>
          <pc:docMk/>
          <pc:sldMk cId="2329629383" sldId="260"/>
        </pc:sldMkLst>
        <pc:spChg chg="mod">
          <ac:chgData name="Wesley Beckner" userId="S::wbeckner@mfganalytic.com::65924dbe-35a3-43ea-8e92-23613274d460" providerId="AD" clId="Web-{B8DEAEE8-6F9E-405D-3B32-D02A84B25463}" dt="2020-09-02T20:17:12.222" v="4" actId="20577"/>
          <ac:spMkLst>
            <pc:docMk/>
            <pc:sldMk cId="2329629383" sldId="260"/>
            <ac:spMk id="15" creationId="{AA6E8919-D533-4A12-B13B-FDCACB6B57B1}"/>
          </ac:spMkLst>
        </pc:spChg>
      </pc:sldChg>
      <pc:sldChg chg="modSp">
        <pc:chgData name="Wesley Beckner" userId="S::wbeckner@mfganalytic.com::65924dbe-35a3-43ea-8e92-23613274d460" providerId="AD" clId="Web-{B8DEAEE8-6F9E-405D-3B32-D02A84B25463}" dt="2020-09-02T20:17:40.253" v="71" actId="20577"/>
        <pc:sldMkLst>
          <pc:docMk/>
          <pc:sldMk cId="3745581810" sldId="261"/>
        </pc:sldMkLst>
        <pc:spChg chg="mod">
          <ac:chgData name="Wesley Beckner" userId="S::wbeckner@mfganalytic.com::65924dbe-35a3-43ea-8e92-23613274d460" providerId="AD" clId="Web-{B8DEAEE8-6F9E-405D-3B32-D02A84B25463}" dt="2020-09-02T20:17:40.253" v="71" actId="20577"/>
          <ac:spMkLst>
            <pc:docMk/>
            <pc:sldMk cId="3745581810" sldId="261"/>
            <ac:spMk id="17" creationId="{5C4D061F-0A17-40AC-A548-3B15309BCB58}"/>
          </ac:spMkLst>
        </pc:spChg>
      </pc:sldChg>
      <pc:sldChg chg="modSp">
        <pc:chgData name="Wesley Beckner" userId="S::wbeckner@mfganalytic.com::65924dbe-35a3-43ea-8e92-23613274d460" providerId="AD" clId="Web-{B8DEAEE8-6F9E-405D-3B32-D02A84B25463}" dt="2020-09-02T20:17:31.081" v="56" actId="20577"/>
        <pc:sldMkLst>
          <pc:docMk/>
          <pc:sldMk cId="2796727374" sldId="263"/>
        </pc:sldMkLst>
        <pc:spChg chg="mod">
          <ac:chgData name="Wesley Beckner" userId="S::wbeckner@mfganalytic.com::65924dbe-35a3-43ea-8e92-23613274d460" providerId="AD" clId="Web-{B8DEAEE8-6F9E-405D-3B32-D02A84B25463}" dt="2020-09-02T20:17:31.081" v="56" actId="20577"/>
          <ac:spMkLst>
            <pc:docMk/>
            <pc:sldMk cId="2796727374" sldId="263"/>
            <ac:spMk id="9" creationId="{044A82B2-90B8-467C-8DCE-1FB343A8216B}"/>
          </ac:spMkLst>
        </pc:spChg>
      </pc:sldChg>
      <pc:sldChg chg="modSp">
        <pc:chgData name="Wesley Beckner" userId="S::wbeckner@mfganalytic.com::65924dbe-35a3-43ea-8e92-23613274d460" providerId="AD" clId="Web-{B8DEAEE8-6F9E-405D-3B32-D02A84B25463}" dt="2020-09-02T20:18:28.049" v="100" actId="20577"/>
        <pc:sldMkLst>
          <pc:docMk/>
          <pc:sldMk cId="2532953707" sldId="264"/>
        </pc:sldMkLst>
        <pc:spChg chg="mod">
          <ac:chgData name="Wesley Beckner" userId="S::wbeckner@mfganalytic.com::65924dbe-35a3-43ea-8e92-23613274d460" providerId="AD" clId="Web-{B8DEAEE8-6F9E-405D-3B32-D02A84B25463}" dt="2020-09-02T20:18:28.049" v="100" actId="20577"/>
          <ac:spMkLst>
            <pc:docMk/>
            <pc:sldMk cId="2532953707" sldId="264"/>
            <ac:spMk id="2" creationId="{3CDE26F8-1E0B-45FD-A070-4DF6BF632890}"/>
          </ac:spMkLst>
        </pc:spChg>
        <pc:spChg chg="mod">
          <ac:chgData name="Wesley Beckner" userId="S::wbeckner@mfganalytic.com::65924dbe-35a3-43ea-8e92-23613274d460" providerId="AD" clId="Web-{B8DEAEE8-6F9E-405D-3B32-D02A84B25463}" dt="2020-09-02T20:18:24.268" v="98" actId="20577"/>
          <ac:spMkLst>
            <pc:docMk/>
            <pc:sldMk cId="2532953707" sldId="264"/>
            <ac:spMk id="3" creationId="{D8E20BBD-5D9C-4B0A-8B74-C7E1F762BA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animal, worm&#10;&#10;Description automatically generated">
            <a:extLst>
              <a:ext uri="{FF2B5EF4-FFF2-40B4-BE49-F238E27FC236}">
                <a16:creationId xmlns:a16="http://schemas.microsoft.com/office/drawing/2014/main" id="{829A3EF2-8FF9-47D7-86A2-0E8996BB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C89B53-35B6-4180-A1AC-96A424F7787C}"/>
              </a:ext>
            </a:extLst>
          </p:cNvPr>
          <p:cNvSpPr/>
          <p:nvPr/>
        </p:nvSpPr>
        <p:spPr>
          <a:xfrm>
            <a:off x="0" y="0"/>
            <a:ext cx="12191999" cy="6861048"/>
          </a:xfrm>
          <a:prstGeom prst="rect">
            <a:avLst/>
          </a:prstGeom>
          <a:solidFill>
            <a:schemeClr val="accent6">
              <a:lumMod val="50000"/>
              <a:alpha val="5411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8492" y="2730075"/>
            <a:ext cx="9144000" cy="697401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070" y="3760047"/>
            <a:ext cx="9144000" cy="38967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500447-B837-4E5A-9D81-E1D1D944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70" y="1941966"/>
            <a:ext cx="2756388" cy="6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8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animal, worm&#10;&#10;Description automatically generated">
            <a:extLst>
              <a:ext uri="{FF2B5EF4-FFF2-40B4-BE49-F238E27FC236}">
                <a16:creationId xmlns:a16="http://schemas.microsoft.com/office/drawing/2014/main" id="{829A3EF2-8FF9-47D7-86A2-0E8996BB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C89B53-35B6-4180-A1AC-96A424F7787C}"/>
              </a:ext>
            </a:extLst>
          </p:cNvPr>
          <p:cNvSpPr/>
          <p:nvPr/>
        </p:nvSpPr>
        <p:spPr>
          <a:xfrm>
            <a:off x="0" y="0"/>
            <a:ext cx="12191999" cy="6861048"/>
          </a:xfrm>
          <a:prstGeom prst="rect">
            <a:avLst/>
          </a:prstGeom>
          <a:solidFill>
            <a:schemeClr val="accent6">
              <a:lumMod val="50000"/>
              <a:alpha val="5411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49AF99-B2B4-4874-ABFE-F8308D77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08274"/>
            <a:ext cx="10515600" cy="113347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310668-F494-4F0A-88DA-D17F4FF9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6873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5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230A-3CF1-417F-8165-6F2DFE8BD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38211-707C-4E5C-8920-089063138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6136-BFAB-4BF5-978C-06E378FB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EBB3BE-B885-4F9B-9B69-FA1D82BDEC5C}"/>
              </a:ext>
            </a:extLst>
          </p:cNvPr>
          <p:cNvSpPr txBox="1">
            <a:spLocks/>
          </p:cNvSpPr>
          <p:nvPr/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MFG</a:t>
            </a:r>
            <a:r>
              <a:rPr lang="en-US"/>
              <a:t> ANALYTIC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8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1481"/>
            <a:ext cx="4393223" cy="528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986152"/>
            <a:ext cx="5181600" cy="221163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3F0661-AAD7-40E3-BA49-9E754D29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5934F15-EB3F-4247-A071-44362D17B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744280"/>
            <a:ext cx="5681330" cy="61137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97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512" y="2328929"/>
            <a:ext cx="5183189" cy="513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70" y="744279"/>
            <a:ext cx="5681330" cy="61137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44762" y="2986151"/>
            <a:ext cx="5183188" cy="320351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3E9FBA-B9DE-4FC4-ABAF-44AD41BD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42623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0B348D9-D479-41E4-9205-639E12E48115}"/>
              </a:ext>
            </a:extLst>
          </p:cNvPr>
          <p:cNvSpPr txBox="1">
            <a:spLocks/>
          </p:cNvSpPr>
          <p:nvPr/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MFG</a:t>
            </a:r>
            <a:r>
              <a:rPr lang="en-US"/>
              <a:t> ANALYTIC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9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C7F3BA-98A2-4B77-8110-1D5EA3E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238211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B4D6-1706-4192-845A-B0F9657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400843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snow, riding, skiing, white&#10;&#10;Description automatically generated">
            <a:extLst>
              <a:ext uri="{FF2B5EF4-FFF2-40B4-BE49-F238E27FC236}">
                <a16:creationId xmlns:a16="http://schemas.microsoft.com/office/drawing/2014/main" id="{588F4FC0-199E-4133-8877-1CA2551809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3338"/>
            <a:ext cx="10515600" cy="496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DDB43A-4B64-4CCF-85E0-F75B6D8E0B65}"/>
              </a:ext>
            </a:extLst>
          </p:cNvPr>
          <p:cNvSpPr txBox="1">
            <a:spLocks/>
          </p:cNvSpPr>
          <p:nvPr/>
        </p:nvSpPr>
        <p:spPr>
          <a:xfrm>
            <a:off x="841131" y="1012948"/>
            <a:ext cx="10515600" cy="63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5A216E9-3A19-4147-97F8-272E84EC4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9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41391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  <p:sldLayoutId id="214748370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hf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F9F5-A06C-4E9B-92FF-34CA4DEDF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Segoe UI Light"/>
                <a:cs typeface="Segoe UI Light"/>
              </a:rPr>
              <a:t>Decklizer</a:t>
            </a:r>
            <a:r>
              <a:rPr lang="en-US" dirty="0">
                <a:latin typeface="Segoe UI Light"/>
                <a:cs typeface="Segoe UI Light"/>
              </a:rPr>
              <a:t>: Walkthrough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F1479-6197-4D10-B31F-09AD8A466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BERRY PLASTICS – 9/2/2020</a:t>
            </a:r>
          </a:p>
        </p:txBody>
      </p:sp>
    </p:spTree>
    <p:extLst>
      <p:ext uri="{BB962C8B-B14F-4D97-AF65-F5344CB8AC3E}">
        <p14:creationId xmlns:p14="http://schemas.microsoft.com/office/powerpoint/2010/main" val="90136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EFF040-7C52-46BE-A650-BD7291195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953"/>
          <a:stretch/>
        </p:blipFill>
        <p:spPr>
          <a:xfrm>
            <a:off x="492482" y="1061662"/>
            <a:ext cx="8696325" cy="50472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0A48F7-0BC3-4910-82BB-B35A5A1033C5}"/>
              </a:ext>
            </a:extLst>
          </p:cNvPr>
          <p:cNvSpPr/>
          <p:nvPr/>
        </p:nvSpPr>
        <p:spPr>
          <a:xfrm>
            <a:off x="492482" y="1061662"/>
            <a:ext cx="2014694" cy="100769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04963A-3C92-41EC-A7EF-753138AE7A0B}"/>
              </a:ext>
            </a:extLst>
          </p:cNvPr>
          <p:cNvSpPr/>
          <p:nvPr/>
        </p:nvSpPr>
        <p:spPr>
          <a:xfrm>
            <a:off x="993224" y="2401466"/>
            <a:ext cx="3303491" cy="57676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446F8A-600E-4243-864E-385433170AE9}"/>
              </a:ext>
            </a:extLst>
          </p:cNvPr>
          <p:cNvSpPr/>
          <p:nvPr/>
        </p:nvSpPr>
        <p:spPr>
          <a:xfrm>
            <a:off x="492482" y="5675460"/>
            <a:ext cx="1637976" cy="50385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73EF85-6DA6-44BA-A9E6-FCBDD419D7E7}"/>
              </a:ext>
            </a:extLst>
          </p:cNvPr>
          <p:cNvSpPr/>
          <p:nvPr/>
        </p:nvSpPr>
        <p:spPr>
          <a:xfrm>
            <a:off x="2321804" y="691888"/>
            <a:ext cx="568093" cy="56809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6882E-6E2B-4F02-95AA-2EB445E27301}"/>
              </a:ext>
            </a:extLst>
          </p:cNvPr>
          <p:cNvSpPr txBox="1"/>
          <p:nvPr/>
        </p:nvSpPr>
        <p:spPr>
          <a:xfrm>
            <a:off x="2889897" y="613650"/>
            <a:ext cx="152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schedule data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288DD3-962E-42EC-BD70-A06FE427439D}"/>
              </a:ext>
            </a:extLst>
          </p:cNvPr>
          <p:cNvSpPr/>
          <p:nvPr/>
        </p:nvSpPr>
        <p:spPr>
          <a:xfrm>
            <a:off x="4082539" y="2015493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E7965-E35E-45A9-9227-48686D886869}"/>
              </a:ext>
            </a:extLst>
          </p:cNvPr>
          <p:cNvSpPr txBox="1"/>
          <p:nvPr/>
        </p:nvSpPr>
        <p:spPr>
          <a:xfrm>
            <a:off x="4622953" y="1556973"/>
            <a:ext cx="152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filter to select deckle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31D27-E4FB-459C-8A4B-96A80A9F3C8A}"/>
              </a:ext>
            </a:extLst>
          </p:cNvPr>
          <p:cNvSpPr txBox="1"/>
          <p:nvPr/>
        </p:nvSpPr>
        <p:spPr>
          <a:xfrm>
            <a:off x="2430304" y="6055619"/>
            <a:ext cx="29675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Hit “Process Bucket” to auto-populate deckle parameters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37974A-0FC6-4044-8B59-05625232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373" y="849504"/>
            <a:ext cx="3502479" cy="2061268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91AAD32-CA60-4522-A73A-B5AE353EAC48}"/>
              </a:ext>
            </a:extLst>
          </p:cNvPr>
          <p:cNvSpPr/>
          <p:nvPr/>
        </p:nvSpPr>
        <p:spPr>
          <a:xfrm>
            <a:off x="7845888" y="691887"/>
            <a:ext cx="568093" cy="56809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001CB-BCF8-4BCE-ACEB-9E6982F9D502}"/>
              </a:ext>
            </a:extLst>
          </p:cNvPr>
          <p:cNvSpPr txBox="1"/>
          <p:nvPr/>
        </p:nvSpPr>
        <p:spPr>
          <a:xfrm>
            <a:off x="6671422" y="514268"/>
            <a:ext cx="1524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 first sheet from excel file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6315D3-56CE-4CC4-AE40-0888DD647F9D}"/>
              </a:ext>
            </a:extLst>
          </p:cNvPr>
          <p:cNvSpPr/>
          <p:nvPr/>
        </p:nvSpPr>
        <p:spPr>
          <a:xfrm>
            <a:off x="2017319" y="5888928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6E8919-D533-4A12-B13B-FDCACB6B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59"/>
            <a:ext cx="10515600" cy="528146"/>
          </a:xfrm>
        </p:spPr>
        <p:txBody>
          <a:bodyPr>
            <a:normAutofit/>
          </a:bodyPr>
          <a:lstStyle/>
          <a:p>
            <a:r>
              <a:rPr lang="en-US" sz="2000" dirty="0"/>
              <a:t>Upload and Process Schedule Data</a:t>
            </a:r>
          </a:p>
        </p:txBody>
      </p:sp>
    </p:spTree>
    <p:extLst>
      <p:ext uri="{BB962C8B-B14F-4D97-AF65-F5344CB8AC3E}">
        <p14:creationId xmlns:p14="http://schemas.microsoft.com/office/powerpoint/2010/main" val="232962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E839FA-ACC9-4F31-8144-EBBDE992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88" y="1730394"/>
            <a:ext cx="3305175" cy="3305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2FF7C5-5601-4841-B930-4EBB8372BE41}"/>
              </a:ext>
            </a:extLst>
          </p:cNvPr>
          <p:cNvSpPr/>
          <p:nvPr/>
        </p:nvSpPr>
        <p:spPr>
          <a:xfrm>
            <a:off x="3385372" y="1597044"/>
            <a:ext cx="3553862" cy="27983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816867-33A5-409E-A901-755AA32768A8}"/>
              </a:ext>
            </a:extLst>
          </p:cNvPr>
          <p:cNvSpPr/>
          <p:nvPr/>
        </p:nvSpPr>
        <p:spPr>
          <a:xfrm>
            <a:off x="3415372" y="4395354"/>
            <a:ext cx="1749490" cy="6402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7424C-48EB-4832-8DA9-01E8B2DAC879}"/>
              </a:ext>
            </a:extLst>
          </p:cNvPr>
          <p:cNvSpPr/>
          <p:nvPr/>
        </p:nvSpPr>
        <p:spPr>
          <a:xfrm>
            <a:off x="6617620" y="1305949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14408-ECBE-4A00-9397-9932768CC675}"/>
              </a:ext>
            </a:extLst>
          </p:cNvPr>
          <p:cNvSpPr txBox="1"/>
          <p:nvPr/>
        </p:nvSpPr>
        <p:spPr>
          <a:xfrm>
            <a:off x="7178386" y="894923"/>
            <a:ext cx="152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any parameters and constraints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07350A-0B32-4C1A-AA30-646592C1C093}"/>
              </a:ext>
            </a:extLst>
          </p:cNvPr>
          <p:cNvSpPr/>
          <p:nvPr/>
        </p:nvSpPr>
        <p:spPr>
          <a:xfrm>
            <a:off x="5023013" y="4790640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0B5A2-B2BB-4210-AD4F-5E077AA734AF}"/>
              </a:ext>
            </a:extLst>
          </p:cNvPr>
          <p:cNvSpPr txBox="1"/>
          <p:nvPr/>
        </p:nvSpPr>
        <p:spPr>
          <a:xfrm>
            <a:off x="5545528" y="4568754"/>
            <a:ext cx="152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“Optimize Deckle” will run 10-20 seconds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C2BFDCB-22C7-4F8D-8050-1334BF28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59"/>
            <a:ext cx="10515600" cy="528146"/>
          </a:xfrm>
        </p:spPr>
        <p:txBody>
          <a:bodyPr>
            <a:normAutofit/>
          </a:bodyPr>
          <a:lstStyle/>
          <a:p>
            <a:r>
              <a:rPr lang="en-US" sz="2000" dirty="0"/>
              <a:t>Set </a:t>
            </a:r>
            <a:r>
              <a:rPr lang="en-US" sz="2000" dirty="0" err="1"/>
              <a:t>Decklizer</a:t>
            </a:r>
            <a:r>
              <a:rPr lang="en-US" sz="2000" dirty="0"/>
              <a:t> Optimization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81296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BB407C-333F-4DDF-A526-1A172410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3" y="2290082"/>
            <a:ext cx="8753475" cy="2495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6137F-3867-4F54-9E03-31A347D01BEB}"/>
              </a:ext>
            </a:extLst>
          </p:cNvPr>
          <p:cNvSpPr txBox="1"/>
          <p:nvPr/>
        </p:nvSpPr>
        <p:spPr>
          <a:xfrm>
            <a:off x="2843400" y="1643750"/>
            <a:ext cx="152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material loss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AEB3EB-4527-4757-A926-EC4832FAB0DA}"/>
              </a:ext>
            </a:extLst>
          </p:cNvPr>
          <p:cNvSpPr/>
          <p:nvPr/>
        </p:nvSpPr>
        <p:spPr>
          <a:xfrm>
            <a:off x="906721" y="2353348"/>
            <a:ext cx="1488138" cy="4265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BC3F50D-F0DC-4547-A1D8-581CA9E46EF9}"/>
              </a:ext>
            </a:extLst>
          </p:cNvPr>
          <p:cNvSpPr/>
          <p:nvPr/>
        </p:nvSpPr>
        <p:spPr>
          <a:xfrm>
            <a:off x="9862458" y="3222171"/>
            <a:ext cx="283028" cy="1219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97BB70-B1F8-4D9A-9435-6C610C5A7359}"/>
              </a:ext>
            </a:extLst>
          </p:cNvPr>
          <p:cNvSpPr/>
          <p:nvPr/>
        </p:nvSpPr>
        <p:spPr>
          <a:xfrm>
            <a:off x="9872806" y="2691484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EB933-E7BD-4B43-8CC7-697B839835F4}"/>
              </a:ext>
            </a:extLst>
          </p:cNvPr>
          <p:cNvSpPr txBox="1"/>
          <p:nvPr/>
        </p:nvSpPr>
        <p:spPr>
          <a:xfrm>
            <a:off x="10409271" y="2410046"/>
            <a:ext cx="1524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unique layouts, re-run optimization if a different number is desired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C20B7C-4C10-4DB4-8E26-A962553A4AD2}"/>
              </a:ext>
            </a:extLst>
          </p:cNvPr>
          <p:cNvSpPr/>
          <p:nvPr/>
        </p:nvSpPr>
        <p:spPr>
          <a:xfrm>
            <a:off x="2260327" y="2076787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4A82B2-90B8-467C-8DCE-1FB343A8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59"/>
            <a:ext cx="10515600" cy="528146"/>
          </a:xfrm>
        </p:spPr>
        <p:txBody>
          <a:bodyPr>
            <a:normAutofit/>
          </a:bodyPr>
          <a:lstStyle/>
          <a:p>
            <a:r>
              <a:rPr lang="en-US" sz="2000" dirty="0"/>
              <a:t>Inspect Layout Summary</a:t>
            </a:r>
          </a:p>
        </p:txBody>
      </p:sp>
    </p:spTree>
    <p:extLst>
      <p:ext uri="{BB962C8B-B14F-4D97-AF65-F5344CB8AC3E}">
        <p14:creationId xmlns:p14="http://schemas.microsoft.com/office/powerpoint/2010/main" val="279672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F1DCF2-975C-4282-AFF5-4D11BA35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01" y="1660505"/>
            <a:ext cx="8686800" cy="49244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84C097-5A5D-4D2D-AF7F-AD180C409BF9}"/>
              </a:ext>
            </a:extLst>
          </p:cNvPr>
          <p:cNvSpPr/>
          <p:nvPr/>
        </p:nvSpPr>
        <p:spPr>
          <a:xfrm>
            <a:off x="2786882" y="1660505"/>
            <a:ext cx="2402634" cy="3939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EDA0EB-3D1A-458C-AEF1-7C1104887BC1}"/>
              </a:ext>
            </a:extLst>
          </p:cNvPr>
          <p:cNvSpPr/>
          <p:nvPr/>
        </p:nvSpPr>
        <p:spPr>
          <a:xfrm>
            <a:off x="2850157" y="2172134"/>
            <a:ext cx="1707987" cy="4701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D94DFE-4FD3-48C6-979E-B1244F2A77C2}"/>
              </a:ext>
            </a:extLst>
          </p:cNvPr>
          <p:cNvSpPr/>
          <p:nvPr/>
        </p:nvSpPr>
        <p:spPr>
          <a:xfrm>
            <a:off x="2861043" y="2707577"/>
            <a:ext cx="1087501" cy="4701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F652DA-B912-491F-9367-68DD9941CDFE}"/>
              </a:ext>
            </a:extLst>
          </p:cNvPr>
          <p:cNvSpPr/>
          <p:nvPr/>
        </p:nvSpPr>
        <p:spPr>
          <a:xfrm>
            <a:off x="5065442" y="1335976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06B28-F0C2-45D1-8F8B-353AF83AE2FE}"/>
              </a:ext>
            </a:extLst>
          </p:cNvPr>
          <p:cNvSpPr txBox="1"/>
          <p:nvPr/>
        </p:nvSpPr>
        <p:spPr>
          <a:xfrm>
            <a:off x="5648943" y="918244"/>
            <a:ext cx="2828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auto-populates from first completed order off </a:t>
            </a:r>
            <a:r>
              <a:rPr lang="en-US" dirty="0" err="1"/>
              <a:t>Reicofil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A8EE5E-7414-40AE-A367-C5E7FF43DE43}"/>
              </a:ext>
            </a:extLst>
          </p:cNvPr>
          <p:cNvSpPr/>
          <p:nvPr/>
        </p:nvSpPr>
        <p:spPr>
          <a:xfrm>
            <a:off x="2454761" y="2073415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11942-E03A-4CB2-AD00-1C7B95A33C89}"/>
              </a:ext>
            </a:extLst>
          </p:cNvPr>
          <p:cNvSpPr txBox="1"/>
          <p:nvPr/>
        </p:nvSpPr>
        <p:spPr>
          <a:xfrm>
            <a:off x="376471" y="2378615"/>
            <a:ext cx="240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“Create Schedule”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2D2DB2-22FE-4251-B95A-87F68798C13B}"/>
              </a:ext>
            </a:extLst>
          </p:cNvPr>
          <p:cNvSpPr/>
          <p:nvPr/>
        </p:nvSpPr>
        <p:spPr>
          <a:xfrm>
            <a:off x="2454760" y="2958759"/>
            <a:ext cx="489857" cy="48985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EB240-4478-40B3-AC33-890D34B2C0A1}"/>
              </a:ext>
            </a:extLst>
          </p:cNvPr>
          <p:cNvSpPr txBox="1"/>
          <p:nvPr/>
        </p:nvSpPr>
        <p:spPr>
          <a:xfrm>
            <a:off x="882069" y="3243020"/>
            <a:ext cx="197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to Excel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C4D061F-0A17-40AC-A548-3B15309B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59"/>
            <a:ext cx="10515600" cy="528146"/>
          </a:xfrm>
        </p:spPr>
        <p:txBody>
          <a:bodyPr>
            <a:normAutofit/>
          </a:bodyPr>
          <a:lstStyle/>
          <a:p>
            <a:r>
              <a:rPr lang="en-US" sz="2000" dirty="0"/>
              <a:t>Create Optimized Deckle Schedule</a:t>
            </a:r>
          </a:p>
        </p:txBody>
      </p:sp>
    </p:spTree>
    <p:extLst>
      <p:ext uri="{BB962C8B-B14F-4D97-AF65-F5344CB8AC3E}">
        <p14:creationId xmlns:p14="http://schemas.microsoft.com/office/powerpoint/2010/main" val="374558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26F8-1E0B-45FD-A070-4DF6BF63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0BBD-5D9C-4B0A-8B74-C7E1F762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Upload and Process Schedule Data</a:t>
            </a:r>
          </a:p>
          <a:p>
            <a:r>
              <a:rPr lang="en-US" dirty="0">
                <a:ea typeface="+mn-lt"/>
                <a:cs typeface="+mn-lt"/>
              </a:rPr>
              <a:t>Set Deckle Optimization Parameters</a:t>
            </a:r>
          </a:p>
          <a:p>
            <a:r>
              <a:rPr lang="en-US" dirty="0">
                <a:ea typeface="+mn-lt"/>
                <a:cs typeface="+mn-lt"/>
              </a:rPr>
              <a:t>Inspect Layout Summary</a:t>
            </a:r>
          </a:p>
          <a:p>
            <a:r>
              <a:rPr lang="en-US" dirty="0">
                <a:ea typeface="+mn-lt"/>
                <a:cs typeface="+mn-lt"/>
              </a:rPr>
              <a:t>Create Optimized Deckle Schedule</a:t>
            </a:r>
          </a:p>
          <a:p>
            <a:endParaRPr lang="en-US" dirty="0">
              <a:cs typeface="Segoe UI Light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D0DD0-7748-4CE8-A510-7747D9DB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MFG</a:t>
            </a:r>
            <a:r>
              <a:rPr lang="en-US"/>
              <a:t> ANALYTIC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847B9-7D47-4404-8921-0E330470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47D0-DE6B-45D9-B688-2CC26931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Send Questions/Comments to wbeckner@mfganalytic.com</a:t>
            </a:r>
          </a:p>
        </p:txBody>
      </p:sp>
    </p:spTree>
    <p:extLst>
      <p:ext uri="{BB962C8B-B14F-4D97-AF65-F5344CB8AC3E}">
        <p14:creationId xmlns:p14="http://schemas.microsoft.com/office/powerpoint/2010/main" val="1183617555"/>
      </p:ext>
    </p:extLst>
  </p:cSld>
  <p:clrMapOvr>
    <a:masterClrMapping/>
  </p:clrMapOvr>
</p:sld>
</file>

<file path=ppt/theme/theme1.xml><?xml version="1.0" encoding="utf-8"?>
<a:theme xmlns:a="http://schemas.openxmlformats.org/drawingml/2006/main" name="1_Caraveltheme-blue">
  <a:themeElements>
    <a:clrScheme name="Custom 2">
      <a:dk1>
        <a:sysClr val="windowText" lastClr="000000"/>
      </a:dk1>
      <a:lt1>
        <a:sysClr val="window" lastClr="FFFFFF"/>
      </a:lt1>
      <a:dk2>
        <a:srgbClr val="FF5F40"/>
      </a:dk2>
      <a:lt2>
        <a:srgbClr val="E7E6E6"/>
      </a:lt2>
      <a:accent1>
        <a:srgbClr val="214660"/>
      </a:accent1>
      <a:accent2>
        <a:srgbClr val="FF5F40"/>
      </a:accent2>
      <a:accent3>
        <a:srgbClr val="A5A5A5"/>
      </a:accent3>
      <a:accent4>
        <a:srgbClr val="FFD527"/>
      </a:accent4>
      <a:accent5>
        <a:srgbClr val="F7A021"/>
      </a:accent5>
      <a:accent6>
        <a:srgbClr val="1B405A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aveltheme-blue" id="{772BEB20-3D8D-4672-84B7-954E4070D2D8}" vid="{D880AEA3-4C8B-49DA-AF35-3CEF636E00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126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1_Caraveltheme-blue</vt:lpstr>
      <vt:lpstr>Decklizer: Walkthrough</vt:lpstr>
      <vt:lpstr>Upload and Process Schedule Data</vt:lpstr>
      <vt:lpstr>Set Decklizer Optimization Parameters</vt:lpstr>
      <vt:lpstr>Inspect Layout Summary</vt:lpstr>
      <vt:lpstr>Create Optimized Deckle Schedule</vt:lpstr>
      <vt:lpstr>Key Steps</vt:lpstr>
      <vt:lpstr>Send Questions/Comments to wbeckner@mfganalytic.com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Selena Garza</dc:creator>
  <cp:lastModifiedBy>Selena Garza</cp:lastModifiedBy>
  <cp:revision>24</cp:revision>
  <dcterms:created xsi:type="dcterms:W3CDTF">2020-09-02T18:45:30Z</dcterms:created>
  <dcterms:modified xsi:type="dcterms:W3CDTF">2020-09-02T20:18:30Z</dcterms:modified>
</cp:coreProperties>
</file>