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57" r:id="rId4"/>
    <p:sldId id="263" r:id="rId5"/>
    <p:sldId id="261" r:id="rId6"/>
    <p:sldId id="264" r:id="rId7"/>
    <p:sldId id="265" r:id="rId8"/>
    <p:sldId id="266" r:id="rId9"/>
    <p:sldId id="256" r:id="rId10"/>
    <p:sldId id="259" r:id="rId11"/>
    <p:sldId id="260" r:id="rId12"/>
    <p:sldId id="267" r:id="rId13"/>
    <p:sldId id="268" r:id="rId14"/>
    <p:sldId id="25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278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2096-9386-4986-8AC2-933EE13EB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AAC20-5764-4D38-B201-121ABE00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3C31-5258-4955-9485-A99A114A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FA4C-D7CB-44E9-B0F9-B06E38A0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999C-5557-4388-9669-6A54CE2F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9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D14D-AD99-40D0-AB0E-C298161E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A8D68-B712-41E3-9DCE-497508E3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40DE-CBE1-4A4C-9AB8-6E40A93C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308A-B479-4789-A885-7E6BCC4F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70995-8196-45FA-BB09-783B8F9D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6940D-09FB-4F79-9109-168176B1B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A9B2A-CFD2-47A1-8A2A-4CC1C56FE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EB58-FD28-4A92-ABD3-002CF667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4C96-98AB-413E-A89D-8FF2B5F0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9BAB8-6116-4F16-A21B-19F4FEE0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F4B1-1941-4A5A-B91D-5772042A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C07B-E95C-4BA6-8809-022EBF24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CB0C-F3CF-497E-B5C7-52DA4935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0D86-3B2B-4907-BC59-26616B1A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A32F-1147-4839-9BDD-7D1FFD4A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42C1-AEE6-4814-B976-7FFAE189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02646-B7E6-4A3B-8F4E-A5AC3E292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923DF-6783-41A4-8B13-E4607885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629B-241C-4A26-AA0C-2BC37D66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3015-21BD-4DA3-97A0-2AE54091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E31D-469F-4ACF-8E04-78A2669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8962-D721-46C8-8EC5-7FD88C4BF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060F-01C9-4256-8A6E-237524572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6173A-FADB-4126-B19C-827F371E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C5B5F-D79B-43D5-ACC2-9497FD4E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8EC05-F27F-409B-BADF-9D9E65A6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DD8B-9C25-446D-8C05-D432C257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56082-3D3E-4B31-9247-84D712E4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3CE5-D92D-4021-B223-20DB92536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ADE1B-7109-4ACC-8EBC-0D1D8BA66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BD934-1F1F-403F-9597-FC14D902D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11171-3029-4AE8-85FA-02CADD5C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44FC6-8AAE-4017-B060-CA29CE34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8A062-7121-4665-B565-A6EDD5BF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3FAB-5503-4098-AA73-B09499C2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F5CC7-DEFE-44FD-B39F-6251535B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842EC-07A7-482A-87CE-EB7C1095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9FBAD-F9E4-484C-8344-E18030A2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22080-93C8-409E-A868-FB32A40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A853E-3ECB-4903-8E6F-6CF2E4CD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591E1-64DA-465D-8238-F634BD55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8DA4-A322-497B-8C44-448BF279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137-AD4F-4635-985E-AD3437AD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9760F-3B95-4C13-8D14-1928CABBB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C415D-C2B4-402F-8744-9284320E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1A0E-A6A0-4B25-B0CB-A83118DD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DFC70-3AD4-4729-B484-695F4249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705D-EDA5-4AF4-B079-ABE55782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874E4-E991-4ECB-A719-7DE65CA27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F9A46-9285-4A95-BBFF-698D7BF2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AF063-B46B-47DF-A5CB-E5FF9E2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C0E25-0B84-4B07-879E-EEE23B5A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6159F-C700-479F-BE4E-2BBD476C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1ED7B-32A5-4CF9-95A4-9B1441DA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57FD-99F1-46A9-AEA0-BE4F4243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6386-84BE-4B09-934D-B66AFFF9E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AEE1-0A05-4A84-B5E3-F26DDBDD664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7EC1-4811-4B76-B379-DD54B1BC5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027C-0292-4C28-A31C-6C9C382D8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0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leybeckner/truffletopi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4ABE-48D1-484F-AD4F-1DCD16BC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Package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5F1A-6E7B-4357-A020-9E14D1CB7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2600"/>
          </a:xfrm>
        </p:spPr>
        <p:txBody>
          <a:bodyPr/>
          <a:lstStyle/>
          <a:p>
            <a:r>
              <a:rPr lang="en-US" dirty="0"/>
              <a:t>We’ll go through the components together</a:t>
            </a:r>
          </a:p>
          <a:p>
            <a:r>
              <a:rPr lang="en-US" dirty="0"/>
              <a:t>You will</a:t>
            </a:r>
          </a:p>
          <a:p>
            <a:pPr lvl="1"/>
            <a:r>
              <a:rPr lang="en-US" dirty="0"/>
              <a:t>Clone the example repository </a:t>
            </a:r>
            <a:r>
              <a:rPr lang="en-US" dirty="0">
                <a:hlinkClick r:id="rId2"/>
              </a:rPr>
              <a:t>https://github.com/wesleybeckner/truffletopia</a:t>
            </a:r>
            <a:endParaRPr lang="en-US" dirty="0"/>
          </a:p>
          <a:p>
            <a:pPr lvl="1"/>
            <a:r>
              <a:rPr lang="en-US" dirty="0"/>
              <a:t>And use the directory structure as well as the files to create your own project</a:t>
            </a:r>
          </a:p>
          <a:p>
            <a:pPr lvl="1"/>
            <a:r>
              <a:rPr lang="en-US" dirty="0"/>
              <a:t>My suggestion is to copy these files into your own project one by one and make the indicated changes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2C6A3-3AF1-4054-B994-ACE059852F57}"/>
              </a:ext>
            </a:extLst>
          </p:cNvPr>
          <p:cNvSpPr/>
          <p:nvPr/>
        </p:nvSpPr>
        <p:spPr>
          <a:xfrm>
            <a:off x="1381125" y="4607784"/>
            <a:ext cx="2790825" cy="480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EF87E-F09C-45C8-BEE5-E84F457D405A}"/>
              </a:ext>
            </a:extLst>
          </p:cNvPr>
          <p:cNvSpPr txBox="1"/>
          <p:nvPr/>
        </p:nvSpPr>
        <p:spPr>
          <a:xfrm>
            <a:off x="1420235" y="4663558"/>
            <a:ext cx="275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change field/name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9EC4D-956F-4DC5-B9C0-405320551A11}"/>
              </a:ext>
            </a:extLst>
          </p:cNvPr>
          <p:cNvSpPr/>
          <p:nvPr/>
        </p:nvSpPr>
        <p:spPr>
          <a:xfrm>
            <a:off x="1381125" y="5398359"/>
            <a:ext cx="3343275" cy="48088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7A618-B162-47D2-BCE3-3749E304F7D8}"/>
              </a:ext>
            </a:extLst>
          </p:cNvPr>
          <p:cNvSpPr txBox="1"/>
          <p:nvPr/>
        </p:nvSpPr>
        <p:spPr>
          <a:xfrm>
            <a:off x="1420235" y="5454133"/>
            <a:ext cx="327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change through GUI/IDE</a:t>
            </a:r>
          </a:p>
        </p:txBody>
      </p:sp>
    </p:spTree>
    <p:extLst>
      <p:ext uri="{BB962C8B-B14F-4D97-AF65-F5344CB8AC3E}">
        <p14:creationId xmlns:p14="http://schemas.microsoft.com/office/powerpoint/2010/main" val="382411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2B8958-0575-472C-8768-5EB97F13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5" y="1804478"/>
            <a:ext cx="4826602" cy="4477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D5434-D6D7-4164-800F-7ACD161D5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84" y="2022648"/>
            <a:ext cx="4786324" cy="404118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730F65-9B20-48BE-BDB5-D5410D5A71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version.py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ACA933-B119-4E02-9C59-2A381DAD3768}"/>
              </a:ext>
            </a:extLst>
          </p:cNvPr>
          <p:cNvSpPr/>
          <p:nvPr/>
        </p:nvSpPr>
        <p:spPr>
          <a:xfrm>
            <a:off x="535292" y="4592253"/>
            <a:ext cx="3350908" cy="18035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11479-FBC9-49DA-8F09-60357D16DD4E}"/>
              </a:ext>
            </a:extLst>
          </p:cNvPr>
          <p:cNvSpPr/>
          <p:nvPr/>
        </p:nvSpPr>
        <p:spPr>
          <a:xfrm>
            <a:off x="5591174" y="1915728"/>
            <a:ext cx="4600575" cy="43662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76083-11FF-4D91-8BBE-2C3ADDBD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2881312"/>
            <a:ext cx="6781800" cy="12858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960EA99-74C6-4BD4-A6B7-296562D13B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__init__.py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40C9D-8676-46E2-B218-BF3099ED97F3}"/>
              </a:ext>
            </a:extLst>
          </p:cNvPr>
          <p:cNvSpPr txBox="1"/>
          <p:nvPr/>
        </p:nvSpPr>
        <p:spPr>
          <a:xfrm>
            <a:off x="6810375" y="33395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https://realpython.com/lessons/package-initialization/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9256F-2872-40BA-9E01-D882B9F3CEB1}"/>
              </a:ext>
            </a:extLst>
          </p:cNvPr>
          <p:cNvSpPr/>
          <p:nvPr/>
        </p:nvSpPr>
        <p:spPr>
          <a:xfrm>
            <a:off x="942974" y="3524250"/>
            <a:ext cx="1133475" cy="2952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60EA99-74C6-4BD4-A6B7-296562D13B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sz="3200" dirty="0"/>
              <a:t> ├── data</a:t>
            </a:r>
          </a:p>
          <a:p>
            <a:pPr marL="0" indent="0">
              <a:buNone/>
            </a:pPr>
            <a:r>
              <a:rPr lang="en-US" sz="3200" dirty="0"/>
              <a:t>          ├──&lt;datafile&gt;.&lt;</a:t>
            </a:r>
            <a:r>
              <a:rPr lang="en-US" sz="3200" dirty="0" err="1"/>
              <a:t>fileext</a:t>
            </a:r>
            <a:r>
              <a:rPr lang="en-US" sz="3200" dirty="0"/>
              <a:t>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D8D1A-77E5-4C0C-A77C-49F5F398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600404"/>
            <a:ext cx="5342845" cy="48257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931B17-7D60-4657-94D8-9553757F67DC}"/>
              </a:ext>
            </a:extLst>
          </p:cNvPr>
          <p:cNvSpPr/>
          <p:nvPr/>
        </p:nvSpPr>
        <p:spPr>
          <a:xfrm>
            <a:off x="1019174" y="1494631"/>
            <a:ext cx="5524501" cy="508714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792559-87E3-4E99-AC74-6E530F0E1060}"/>
              </a:ext>
            </a:extLst>
          </p:cNvPr>
          <p:cNvSpPr/>
          <p:nvPr/>
        </p:nvSpPr>
        <p:spPr>
          <a:xfrm>
            <a:off x="2362199" y="870742"/>
            <a:ext cx="3429001" cy="386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60EA99-74C6-4BD4-A6B7-296562D13B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&lt;package&gt;.py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30AAE-3AF5-46D5-9A7F-23502AA4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15" y="1181099"/>
            <a:ext cx="4866022" cy="5400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BFCFB1-3D44-462C-BC1D-2B07C95D2B16}"/>
              </a:ext>
            </a:extLst>
          </p:cNvPr>
          <p:cNvSpPr/>
          <p:nvPr/>
        </p:nvSpPr>
        <p:spPr>
          <a:xfrm>
            <a:off x="342899" y="1075531"/>
            <a:ext cx="5191125" cy="562054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9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A1AD07-F8FD-4996-AA42-EB1A8FC8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3" y="3322840"/>
            <a:ext cx="9172575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AAD8FE-1C77-46A4-9617-29F43CE0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3" y="1822998"/>
            <a:ext cx="7362825" cy="12668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85AFD8A-9441-45AA-ADD9-1A81BF3D02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61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Installing and Testing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5734C7-AB02-463F-B476-469A0212DB5D}"/>
              </a:ext>
            </a:extLst>
          </p:cNvPr>
          <p:cNvSpPr txBox="1">
            <a:spLocks/>
          </p:cNvSpPr>
          <p:nvPr/>
        </p:nvSpPr>
        <p:spPr>
          <a:xfrm>
            <a:off x="838200" y="5142866"/>
            <a:ext cx="5486400" cy="6483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Command line demo</a:t>
            </a:r>
          </a:p>
        </p:txBody>
      </p:sp>
    </p:spTree>
    <p:extLst>
      <p:ext uri="{BB962C8B-B14F-4D97-AF65-F5344CB8AC3E}">
        <p14:creationId xmlns:p14="http://schemas.microsoft.com/office/powerpoint/2010/main" val="153466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85AFD8A-9441-45AA-ADD9-1A81BF3D029B}"/>
              </a:ext>
            </a:extLst>
          </p:cNvPr>
          <p:cNvSpPr txBox="1">
            <a:spLocks/>
          </p:cNvSpPr>
          <p:nvPr/>
        </p:nvSpPr>
        <p:spPr>
          <a:xfrm>
            <a:off x="1043940" y="28263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Let’s start Lab 2 Part 2 if time before lunch!!!</a:t>
            </a:r>
          </a:p>
        </p:txBody>
      </p:sp>
    </p:spTree>
    <p:extLst>
      <p:ext uri="{BB962C8B-B14F-4D97-AF65-F5344CB8AC3E}">
        <p14:creationId xmlns:p14="http://schemas.microsoft.com/office/powerpoint/2010/main" val="209733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82F05-E054-4911-A433-BD2FFFAE4AB2}"/>
              </a:ext>
            </a:extLst>
          </p:cNvPr>
          <p:cNvSpPr txBox="1"/>
          <p:nvPr/>
        </p:nvSpPr>
        <p:spPr>
          <a:xfrm>
            <a:off x="3048693" y="324433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https://packaging.python.org/tutorials/packaging-projects/</a:t>
            </a:r>
          </a:p>
        </p:txBody>
      </p:sp>
    </p:spTree>
    <p:extLst>
      <p:ext uri="{BB962C8B-B14F-4D97-AF65-F5344CB8AC3E}">
        <p14:creationId xmlns:p14="http://schemas.microsoft.com/office/powerpoint/2010/main" val="118084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BFF7D8-3A1E-4AD3-B705-4247ECD4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9" y="0"/>
            <a:ext cx="613703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3C642-2E79-4F3A-8D7C-A9EC259E7108}"/>
              </a:ext>
            </a:extLst>
          </p:cNvPr>
          <p:cNvSpPr txBox="1"/>
          <p:nvPr/>
        </p:nvSpPr>
        <p:spPr>
          <a:xfrm>
            <a:off x="6390410" y="2863333"/>
            <a:ext cx="58015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creating a </a:t>
            </a:r>
            <a:r>
              <a:rPr lang="en-US" dirty="0" err="1"/>
              <a:t>github</a:t>
            </a:r>
            <a:r>
              <a:rPr lang="en-US" dirty="0"/>
              <a:t> account, make a new repository. If you are using company data you will want to choose private, and an appropriate license.</a:t>
            </a:r>
          </a:p>
          <a:p>
            <a:endParaRPr lang="en-US" dirty="0"/>
          </a:p>
          <a:p>
            <a:r>
              <a:rPr lang="en-US" dirty="0"/>
              <a:t>Other settings: include a README and add a .</a:t>
            </a:r>
            <a:r>
              <a:rPr lang="en-US" dirty="0" err="1"/>
              <a:t>gitignore</a:t>
            </a:r>
            <a:r>
              <a:rPr lang="en-US" dirty="0"/>
              <a:t> for python </a:t>
            </a:r>
          </a:p>
        </p:txBody>
      </p:sp>
    </p:spTree>
    <p:extLst>
      <p:ext uri="{BB962C8B-B14F-4D97-AF65-F5344CB8AC3E}">
        <p14:creationId xmlns:p14="http://schemas.microsoft.com/office/powerpoint/2010/main" val="325433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D98D-4F0A-442E-9CFF-DA65E3E6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8E15-33FD-4406-A527-AED5904A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├── LICENSE</a:t>
            </a:r>
          </a:p>
          <a:p>
            <a:pPr marL="0" indent="0">
              <a:buNone/>
            </a:pPr>
            <a:r>
              <a:rPr lang="en-US" dirty="0"/>
              <a:t>├── README.md</a:t>
            </a:r>
          </a:p>
          <a:p>
            <a:pPr marL="0" indent="0">
              <a:buNone/>
            </a:pPr>
            <a:r>
              <a:rPr lang="en-US" dirty="0"/>
              <a:t>├── examples</a:t>
            </a:r>
          </a:p>
          <a:p>
            <a:pPr marL="0" indent="0">
              <a:buNone/>
            </a:pPr>
            <a:r>
              <a:rPr lang="en-US" dirty="0"/>
              <a:t>    ├── </a:t>
            </a:r>
            <a:r>
              <a:rPr lang="en-US" dirty="0" err="1"/>
              <a:t>truffletopia.ipynb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requirements.txt</a:t>
            </a:r>
          </a:p>
          <a:p>
            <a:pPr marL="0" indent="0">
              <a:buNone/>
            </a:pPr>
            <a:r>
              <a:rPr lang="en-US" dirty="0"/>
              <a:t>├── setup.py</a:t>
            </a:r>
          </a:p>
          <a:p>
            <a:pPr marL="0" indent="0">
              <a:buNone/>
            </a:pPr>
            <a:r>
              <a:rPr lang="en-US" dirty="0"/>
              <a:t>└── </a:t>
            </a:r>
            <a:r>
              <a:rPr lang="en-US" dirty="0" err="1"/>
              <a:t>truffletopia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├── __init__.py</a:t>
            </a:r>
          </a:p>
          <a:p>
            <a:pPr marL="0" indent="0">
              <a:buNone/>
            </a:pPr>
            <a:r>
              <a:rPr lang="en-US" dirty="0"/>
              <a:t>    ├── data</a:t>
            </a:r>
          </a:p>
          <a:p>
            <a:pPr marL="0" indent="0">
              <a:buNone/>
            </a:pPr>
            <a:r>
              <a:rPr lang="en-US" dirty="0"/>
              <a:t>          ├── operations.csv</a:t>
            </a:r>
          </a:p>
          <a:p>
            <a:pPr marL="0" indent="0">
              <a:buNone/>
            </a:pPr>
            <a:r>
              <a:rPr lang="en-US" dirty="0"/>
              <a:t>    ├── tuffletopia.py</a:t>
            </a:r>
          </a:p>
          <a:p>
            <a:pPr marL="0" indent="0">
              <a:buNone/>
            </a:pPr>
            <a:r>
              <a:rPr lang="en-US" dirty="0"/>
              <a:t>    └── version.py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72560-5CA8-43AE-BFAF-BF5C2D8C00BA}"/>
              </a:ext>
            </a:extLst>
          </p:cNvPr>
          <p:cNvSpPr txBox="1"/>
          <p:nvPr/>
        </p:nvSpPr>
        <p:spPr>
          <a:xfrm>
            <a:off x="6390410" y="324433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https://docs.python-guide.org/writing/structure/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A0BDA0-72AE-43FB-9BAA-A70934D182E7}"/>
              </a:ext>
            </a:extLst>
          </p:cNvPr>
          <p:cNvSpPr/>
          <p:nvPr/>
        </p:nvSpPr>
        <p:spPr>
          <a:xfrm>
            <a:off x="1143000" y="2786313"/>
            <a:ext cx="2790825" cy="480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5DFA4-EB60-42EE-8E91-CA4EDCDA3867}"/>
              </a:ext>
            </a:extLst>
          </p:cNvPr>
          <p:cNvSpPr/>
          <p:nvPr/>
        </p:nvSpPr>
        <p:spPr>
          <a:xfrm>
            <a:off x="1257300" y="3956961"/>
            <a:ext cx="1609725" cy="344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A1A0E-B049-4F64-BF10-05FB9CDFC026}"/>
              </a:ext>
            </a:extLst>
          </p:cNvPr>
          <p:cNvSpPr/>
          <p:nvPr/>
        </p:nvSpPr>
        <p:spPr>
          <a:xfrm>
            <a:off x="1581150" y="4991257"/>
            <a:ext cx="2352675" cy="426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EC5CB8-3835-4E86-BBAA-D48AECD82193}"/>
              </a:ext>
            </a:extLst>
          </p:cNvPr>
          <p:cNvSpPr/>
          <p:nvPr/>
        </p:nvSpPr>
        <p:spPr>
          <a:xfrm>
            <a:off x="1697355" y="5418798"/>
            <a:ext cx="1666875" cy="376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2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B7C18-159F-44C5-AF0E-CB83AD9E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86" y="1752253"/>
            <a:ext cx="4962525" cy="361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88B991-8EF9-4949-B272-67E23E0E4936}"/>
              </a:ext>
            </a:extLst>
          </p:cNvPr>
          <p:cNvSpPr txBox="1"/>
          <p:nvPr/>
        </p:nvSpPr>
        <p:spPr>
          <a:xfrm>
            <a:off x="7412875" y="337733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https://choosealicense.com/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EBB525-5241-4315-AB1E-EFF5A81BD7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License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55BA38-8A99-475B-967C-2C389C70C212}"/>
              </a:ext>
            </a:extLst>
          </p:cNvPr>
          <p:cNvSpPr/>
          <p:nvPr/>
        </p:nvSpPr>
        <p:spPr>
          <a:xfrm>
            <a:off x="676275" y="1582353"/>
            <a:ext cx="5638800" cy="39230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88B991-8EF9-4949-B272-67E23E0E4936}"/>
              </a:ext>
            </a:extLst>
          </p:cNvPr>
          <p:cNvSpPr txBox="1"/>
          <p:nvPr/>
        </p:nvSpPr>
        <p:spPr>
          <a:xfrm>
            <a:off x="8649008" y="337733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https://www.makeareadme.com/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EBB525-5241-4315-AB1E-EFF5A81BD7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Readme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3D4DB-4855-4D0D-A20B-001A491A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6" y="1804640"/>
            <a:ext cx="7848600" cy="3514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909A26-310C-464E-867D-A7E7A7759BB6}"/>
              </a:ext>
            </a:extLst>
          </p:cNvPr>
          <p:cNvSpPr/>
          <p:nvPr/>
        </p:nvSpPr>
        <p:spPr>
          <a:xfrm>
            <a:off x="457200" y="1690688"/>
            <a:ext cx="7945966" cy="362867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EBB525-5241-4315-AB1E-EFF5A81BD7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51A0A-A47C-40FD-8691-1C82225F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29" y="1565766"/>
            <a:ext cx="7179205" cy="43618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3C86B2-EAA9-44E8-86CA-27EF06BFDA37}"/>
              </a:ext>
            </a:extLst>
          </p:cNvPr>
          <p:cNvSpPr/>
          <p:nvPr/>
        </p:nvSpPr>
        <p:spPr>
          <a:xfrm>
            <a:off x="838199" y="1467451"/>
            <a:ext cx="7400925" cy="488572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6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EBB525-5241-4315-AB1E-EFF5A81BD7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CD9F9-9773-405F-94CC-BB27D0FB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4" y="3067568"/>
            <a:ext cx="6829425" cy="1238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DF9B49-FB33-4DE4-9785-48947B56C2F8}"/>
              </a:ext>
            </a:extLst>
          </p:cNvPr>
          <p:cNvSpPr txBox="1"/>
          <p:nvPr/>
        </p:nvSpPr>
        <p:spPr>
          <a:xfrm>
            <a:off x="7537566" y="3363528"/>
            <a:ext cx="6097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https://docs.python-guide.org/writing/structure/#requirements-file</a:t>
            </a:r>
          </a:p>
          <a:p>
            <a:endParaRPr lang="en-US" dirty="0"/>
          </a:p>
          <a:p>
            <a:r>
              <a:rPr lang="en-US" dirty="0"/>
              <a:t>pip freeze &gt; requirements.txt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741087-63A1-4F23-B8F7-B3DB63ACF151}"/>
              </a:ext>
            </a:extLst>
          </p:cNvPr>
          <p:cNvSpPr/>
          <p:nvPr/>
        </p:nvSpPr>
        <p:spPr>
          <a:xfrm>
            <a:off x="666750" y="3363528"/>
            <a:ext cx="1562100" cy="7988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5E84E-B466-4CAF-8089-632D3354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27910"/>
            <a:ext cx="5432107" cy="52649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9736E9-3CB7-4570-963A-807FCBBFC2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setup.py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72FE8-BAB3-459F-8BAE-BED8BA6960C3}"/>
              </a:ext>
            </a:extLst>
          </p:cNvPr>
          <p:cNvSpPr txBox="1"/>
          <p:nvPr/>
        </p:nvSpPr>
        <p:spPr>
          <a:xfrm>
            <a:off x="6384607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https://docs.python-guide.org/writing/structure/#setup-py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D10023-6B0F-4E8E-970E-9F454604E61D}"/>
              </a:ext>
            </a:extLst>
          </p:cNvPr>
          <p:cNvSpPr/>
          <p:nvPr/>
        </p:nvSpPr>
        <p:spPr>
          <a:xfrm>
            <a:off x="2449353" y="2258629"/>
            <a:ext cx="960597" cy="217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288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Pythonic Package Development</vt:lpstr>
      <vt:lpstr>PowerPoint Presentation</vt:lpstr>
      <vt:lpstr>PowerPoint Presentation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A Beckner</dc:creator>
  <cp:lastModifiedBy>Wesley A Beckner</cp:lastModifiedBy>
  <cp:revision>14</cp:revision>
  <dcterms:created xsi:type="dcterms:W3CDTF">2021-05-06T19:47:07Z</dcterms:created>
  <dcterms:modified xsi:type="dcterms:W3CDTF">2021-05-07T16:08:56Z</dcterms:modified>
</cp:coreProperties>
</file>