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73" r:id="rId5"/>
    <p:sldId id="262" r:id="rId6"/>
    <p:sldId id="263" r:id="rId7"/>
    <p:sldId id="258" r:id="rId8"/>
    <p:sldId id="271" r:id="rId9"/>
    <p:sldId id="272" r:id="rId10"/>
    <p:sldId id="274" r:id="rId11"/>
    <p:sldId id="266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3BD5D-45E3-4091-8614-E5F9905E199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FC2D-8FD2-45F3-9287-E9308763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774-A9E8-4EC5-88E9-AD9FE006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A2E30-630F-410B-9C20-CB0195AE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118C-0B4C-4871-AF32-56C1BC3E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D917-4449-409B-B4C6-9223DAD6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C2F-2D80-49A7-9723-ADA4FE8C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933-F980-42B7-8FAF-C35E3E5D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B828B-2486-44E1-8D39-F1F02609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C88B-7048-44AB-A0DA-2C17463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D9DE-96FA-46E1-88E5-C0A2A95C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5AA1-49B6-4C66-B9D9-A1F8FB5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BD411-26B2-4254-9617-604005C7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A236F-89FD-4E82-838F-091D89DB3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C4C3-2CA7-4DCA-AD81-3FABCB86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A642-7F52-44F6-910A-CD28C276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B953-7B56-4917-A0B1-DABABB10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D33A-51CD-487E-90CC-17482F9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EDC9-8F9B-4E0A-981D-CE5D1D3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8602-0E1E-4D5D-B0BD-5191918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6BB8-D9A2-4954-9D35-DD0B1C16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A2A6-8C7A-4D32-9186-BBAE24B7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47F-11EC-4F46-B632-CD448CE3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AF05-943A-4A1F-A581-12E81FDA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B330-38B9-41C0-A6FC-541FB167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EAF7-A6A3-4A4C-A7D1-03EAE59C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3DE6-A5FF-40F6-A562-51AC790D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CF1-DD82-4737-918B-DEE44B23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2540-44C9-4A27-9539-DFF51ACFD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4F7F5-4C8E-4723-9285-D193C00D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C6EC-6375-43E1-AD70-3766222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3830-958A-403D-B229-FDE3C380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E612F-571B-48DE-9AFA-B218F3B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C0DD-1A8F-48AD-B8A3-3A7740D9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86EB-020B-4AE8-BB46-5DE1EA4DE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98DB-8170-4EA5-8367-AC47D10B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01375-321A-480C-BC42-2D565630A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04E0-76DC-4C1A-9E2E-199E03CA5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77ECE-8D8F-40F8-BD68-2A23BA4A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BCA1A-AE15-4F43-8E4A-9EAA14BF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FAE5E-B2A0-4221-A315-8D1219A2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287C-7FE6-4E9B-9CFB-8622B0B8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350A1-7547-4862-AFC3-77AB26D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E5FB2-86C6-49D3-A007-A6245CC6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DC1A3-C5E2-4DBB-8E39-9012C8DC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A5706-172D-4691-A69A-372EA6B6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E43B2-D28D-4D8A-B0FF-3E778E3F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B4A2-7EF6-4E3F-89B3-EC1C8CAD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CE9-9C1D-42F6-AF7F-2B40EA0E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CCA5-F4C0-452F-B3C7-12A5B5B3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CB36-032E-475B-86FC-2379F75A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1E06-5AC9-4CD2-9504-AE563103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F71D-9E1F-4091-8A9D-EA70D350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CAFC-1C2E-4701-916B-D021451D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34F5-E664-4269-81A8-3E2F8C79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48E21-8350-4CA3-B2C8-5B5DF26C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1870C-1C2C-407E-A314-B72837C5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E03D-38A7-48D9-A2E6-FF7A740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46CB-C229-4499-8A30-FB96B6FE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A6F39-F750-43F8-BD6D-D8B5AC7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042C5-1056-40C5-A762-A85D2DA4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B1527-6E6C-468D-A779-36747D32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DAF3-89CD-4ED2-A233-6A640A168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FBA4-12E1-48B2-B785-6802D838B11E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FC00-C8AD-4A6D-8697-6851A0CE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E25F-E359-4DBC-B621-975EEDD33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AD61-66D0-4512-A114-FF9494E0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FE55-37BF-47BC-8C58-E848568C4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and git</a:t>
            </a:r>
          </a:p>
        </p:txBody>
      </p:sp>
    </p:spTree>
    <p:extLst>
      <p:ext uri="{BB962C8B-B14F-4D97-AF65-F5344CB8AC3E}">
        <p14:creationId xmlns:p14="http://schemas.microsoft.com/office/powerpoint/2010/main" val="187138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https://learngitbranching.js.org/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your repo</a:t>
            </a:r>
          </a:p>
          <a:p>
            <a:r>
              <a:rPr lang="en-US" dirty="0"/>
              <a:t>Edit the README with a longer description</a:t>
            </a:r>
          </a:p>
          <a:p>
            <a:r>
              <a:rPr lang="en-US" dirty="0"/>
              <a:t>Stage the file</a:t>
            </a:r>
          </a:p>
          <a:p>
            <a:r>
              <a:rPr lang="en-US" dirty="0"/>
              <a:t>Make a new file requirements.txt</a:t>
            </a:r>
          </a:p>
          <a:p>
            <a:r>
              <a:rPr lang="en-US" dirty="0"/>
              <a:t>Write &lt;pandas==0.12.4&gt; in the first line</a:t>
            </a:r>
          </a:p>
          <a:p>
            <a:r>
              <a:rPr lang="en-US" dirty="0"/>
              <a:t>Stage the file</a:t>
            </a:r>
          </a:p>
          <a:p>
            <a:r>
              <a:rPr lang="en-US" dirty="0"/>
              <a:t>Commit both files with the message “my first commit”</a:t>
            </a:r>
          </a:p>
          <a:p>
            <a:r>
              <a:rPr lang="en-US" dirty="0"/>
              <a:t>Push to the cloud</a:t>
            </a:r>
          </a:p>
        </p:txBody>
      </p:sp>
    </p:spTree>
    <p:extLst>
      <p:ext uri="{BB962C8B-B14F-4D97-AF65-F5344CB8AC3E}">
        <p14:creationId xmlns:p14="http://schemas.microsoft.com/office/powerpoint/2010/main" val="420969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DCBA8-0EEB-40F2-85E5-793833D7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0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https://learngitbranching.js.org/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&lt;repo&gt;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add .</a:t>
            </a:r>
          </a:p>
          <a:p>
            <a:r>
              <a:rPr lang="en-US" dirty="0"/>
              <a:t>git commit -m ‘commit message’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pull</a:t>
            </a:r>
          </a:p>
          <a:p>
            <a:r>
              <a:rPr lang="en-US" dirty="0" err="1"/>
              <a:t>sudo</a:t>
            </a:r>
            <a:r>
              <a:rPr lang="en-US" dirty="0"/>
              <a:t> vi &lt;filename&gt;</a:t>
            </a:r>
          </a:p>
          <a:p>
            <a:r>
              <a:rPr lang="en-US" dirty="0"/>
              <a:t>To write and quit in vim :</a:t>
            </a:r>
            <a:r>
              <a:rPr lang="en-US" dirty="0" err="1"/>
              <a:t>wq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45CFFE-9E51-4CB6-8C4C-C50127F7A891}"/>
              </a:ext>
            </a:extLst>
          </p:cNvPr>
          <p:cNvSpPr txBox="1">
            <a:spLocks/>
          </p:cNvSpPr>
          <p:nvPr/>
        </p:nvSpPr>
        <p:spPr bwMode="auto">
          <a:xfrm>
            <a:off x="1981200" y="762000"/>
            <a:ext cx="8229600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/>
              <a:t>Graphical User Interface (GUI)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Command Line Interface (CLI)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1AA8D-8B2E-4A24-95AB-A27F135C3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1371600"/>
            <a:ext cx="3463925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4AEA0E-0139-4EF6-8B55-8A44A0353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71600"/>
            <a:ext cx="36623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036E7-0622-4DD8-8C72-E394A2916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4260850"/>
            <a:ext cx="36576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36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3A90-FCA0-4C43-86E2-8EB7FC9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FD6B-E460-49D1-ADFA-EB121E9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Also known as a ‘shell’</a:t>
            </a:r>
          </a:p>
          <a:p>
            <a:pPr lvl="1"/>
            <a:r>
              <a:rPr lang="en-US" dirty="0"/>
              <a:t>Most common shell is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bash</a:t>
            </a:r>
            <a:r>
              <a:rPr lang="en-US" dirty="0"/>
              <a:t> (what we will use)</a:t>
            </a:r>
          </a:p>
          <a:p>
            <a:pPr lvl="2"/>
            <a:r>
              <a:rPr lang="en-US" dirty="0" err="1"/>
              <a:t>Bourne</a:t>
            </a:r>
            <a:r>
              <a:rPr lang="en-US" dirty="0"/>
              <a:t> Again Shell</a:t>
            </a:r>
          </a:p>
          <a:p>
            <a:pPr lvl="2"/>
            <a:r>
              <a:rPr lang="en-US" dirty="0"/>
              <a:t>Reimplementation of a shell from 1977</a:t>
            </a:r>
          </a:p>
          <a:p>
            <a:pPr lvl="2"/>
            <a:r>
              <a:rPr lang="en-US" dirty="0"/>
              <a:t>Every OS/X Mac</a:t>
            </a:r>
          </a:p>
          <a:p>
            <a:pPr lvl="2"/>
            <a:r>
              <a:rPr lang="en-US" dirty="0"/>
              <a:t>Every Linux box in the world</a:t>
            </a:r>
          </a:p>
          <a:p>
            <a:pPr lvl="2"/>
            <a:r>
              <a:rPr lang="en-US" dirty="0"/>
              <a:t>Every supercomputer</a:t>
            </a:r>
          </a:p>
          <a:p>
            <a:pPr lvl="1"/>
            <a:r>
              <a:rPr lang="en-US" dirty="0"/>
              <a:t>’Programming’ language itself</a:t>
            </a:r>
          </a:p>
          <a:p>
            <a:pPr lvl="2"/>
            <a:r>
              <a:rPr lang="en-US" dirty="0"/>
              <a:t>‘scripting’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EF71-0F62-420D-9026-A42002CD9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75"/>
          <a:stretch/>
        </p:blipFill>
        <p:spPr>
          <a:xfrm>
            <a:off x="8456809" y="2689964"/>
            <a:ext cx="158489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9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3A90-FCA0-4C43-86E2-8EB7FC9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FD6B-E460-49D1-ADFA-EB121E9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Windows subsystem for </a:t>
            </a:r>
            <a:r>
              <a:rPr lang="en-US" dirty="0" err="1"/>
              <a:t>linux</a:t>
            </a:r>
            <a:r>
              <a:rPr lang="en-US" dirty="0"/>
              <a:t> (app store, Ubuntu 20.04)</a:t>
            </a:r>
          </a:p>
          <a:p>
            <a:pPr marL="914400" lvl="2" indent="0">
              <a:buNone/>
            </a:pPr>
            <a:r>
              <a:rPr lang="en-US" dirty="0"/>
              <a:t>--or--</a:t>
            </a:r>
          </a:p>
          <a:p>
            <a:pPr lvl="1"/>
            <a:r>
              <a:rPr lang="en-US" dirty="0"/>
              <a:t>Start -&gt; git -&gt; git bash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Applications -&gt; utilities -&gt; terminal</a:t>
            </a:r>
          </a:p>
        </p:txBody>
      </p:sp>
    </p:spTree>
    <p:extLst>
      <p:ext uri="{BB962C8B-B14F-4D97-AF65-F5344CB8AC3E}">
        <p14:creationId xmlns:p14="http://schemas.microsoft.com/office/powerpoint/2010/main" val="571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3A90-FCA0-4C43-86E2-8EB7FC9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FD6B-E460-49D1-ADFA-EB121E95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 is your friend</a:t>
            </a:r>
          </a:p>
          <a:p>
            <a:pPr lvl="1"/>
            <a:r>
              <a:rPr lang="en-US" dirty="0"/>
              <a:t>When entering file arguments</a:t>
            </a:r>
          </a:p>
          <a:p>
            <a:pPr lvl="1"/>
            <a:r>
              <a:rPr lang="en-US" dirty="0"/>
              <a:t>When entering directory paths</a:t>
            </a:r>
          </a:p>
          <a:p>
            <a:pPr lvl="1"/>
            <a:r>
              <a:rPr lang="en-US" dirty="0"/>
              <a:t>Hitting tab will autocomplete the filename!</a:t>
            </a:r>
          </a:p>
        </p:txBody>
      </p:sp>
    </p:spTree>
    <p:extLst>
      <p:ext uri="{BB962C8B-B14F-4D97-AF65-F5344CB8AC3E}">
        <p14:creationId xmlns:p14="http://schemas.microsoft.com/office/powerpoint/2010/main" val="40814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https://www.codecademy.com/articles/command-line-commands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ls</a:t>
            </a:r>
          </a:p>
          <a:p>
            <a:r>
              <a:rPr lang="en-US" dirty="0" err="1"/>
              <a:t>ll</a:t>
            </a:r>
            <a:endParaRPr lang="en-US" dirty="0"/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touch</a:t>
            </a:r>
          </a:p>
          <a:p>
            <a:r>
              <a:rPr lang="en-US" dirty="0"/>
              <a:t>vi</a:t>
            </a:r>
          </a:p>
          <a:p>
            <a:r>
              <a:rPr lang="en-US" dirty="0"/>
              <a:t>rm</a:t>
            </a:r>
          </a:p>
          <a:p>
            <a:r>
              <a:rPr lang="en-US" dirty="0"/>
              <a:t>rm -rf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2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https://www.codecademy.com/articles/command-line-commands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</a:t>
            </a:r>
          </a:p>
          <a:p>
            <a:r>
              <a:rPr lang="en-US" dirty="0"/>
              <a:t>cp</a:t>
            </a:r>
          </a:p>
          <a:p>
            <a:r>
              <a:rPr lang="en-US" dirty="0"/>
              <a:t>rm</a:t>
            </a:r>
          </a:p>
          <a:p>
            <a:r>
              <a:rPr lang="en-US" dirty="0"/>
              <a:t>cd</a:t>
            </a:r>
          </a:p>
          <a:p>
            <a:r>
              <a:rPr lang="en-US" dirty="0"/>
              <a:t>cd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runs on every platform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Git is better than all previous version control tools (although admittedly I’m not very good at it)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1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6AC7-8277-4040-872A-66379790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6798-FD2A-4EB7-BD19-3D0E89AE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‘Git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git repository lives on GitHub.com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LETS LEARN BY DOING!!!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6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345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Command Line and git</vt:lpstr>
      <vt:lpstr>PowerPoint Presentation</vt:lpstr>
      <vt:lpstr>What is the command line?</vt:lpstr>
      <vt:lpstr>Command line</vt:lpstr>
      <vt:lpstr>Command line</vt:lpstr>
      <vt:lpstr>https://www.codecademy.com/articles/command-line-commands</vt:lpstr>
      <vt:lpstr>https://www.codecademy.com/articles/command-line-commands</vt:lpstr>
      <vt:lpstr>What is git?</vt:lpstr>
      <vt:lpstr>What is GitHub?</vt:lpstr>
      <vt:lpstr>https://learngitbranching.js.org/</vt:lpstr>
      <vt:lpstr>PowerPoint Presentation</vt:lpstr>
      <vt:lpstr>PowerPoint Presentation</vt:lpstr>
      <vt:lpstr>https://learngitbranching.js.org/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and git</dc:title>
  <dc:creator>Wesley A Beckner</dc:creator>
  <cp:lastModifiedBy>Wesley A Beckner</cp:lastModifiedBy>
  <cp:revision>10</cp:revision>
  <dcterms:created xsi:type="dcterms:W3CDTF">2021-05-07T03:19:21Z</dcterms:created>
  <dcterms:modified xsi:type="dcterms:W3CDTF">2021-05-12T12:24:41Z</dcterms:modified>
</cp:coreProperties>
</file>