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qSJ6WU+l+jNLm6fHXbX04oBs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b2a13c2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b2a13c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4b2a13c2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Command Line and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GitHub?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‘Git in the cloud’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Your git repository lives on GitHub.com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Other people can download and use your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There is an issue tracker for your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You can develop code collaboratively using GitHub</a:t>
            </a:r>
            <a:endParaRPr/>
          </a:p>
          <a:p>
            <a:pPr indent="-254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LETS LEARN BY DOING!!!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https://learngitbranching.js.org/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Clone your repo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Edit the README with a longer description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Stage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 new file requirements.txt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&lt;pandas==0.12.4&gt; in the first 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Stage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Commit both files with the message “my first commit”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 to the cloud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450" y="1778000"/>
            <a:ext cx="77851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977900"/>
            <a:ext cx="8115300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https://learngitbranching.js.org/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clone &lt;repo&gt;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init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add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commit -m ‘commit message’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push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 pull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981200" y="762000"/>
            <a:ext cx="8229600" cy="432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 (GUI)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Interface (CLI)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588" y="1371600"/>
            <a:ext cx="3463925" cy="21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1371600"/>
            <a:ext cx="3662363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3063" y="4260850"/>
            <a:ext cx="3657600" cy="1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command line?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known as a ‘shell’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common shell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en-US"/>
              <a:t> (what we will use)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Bourne Again Shell (Ken Thompson give it up!)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Reimplementation of a shell from 1977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Every OS/X Mac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Every Linux box in the world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Every supercomputer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’Programming’ language itself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‘scripting’ language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43274" t="0"/>
          <a:stretch/>
        </p:blipFill>
        <p:spPr>
          <a:xfrm>
            <a:off x="8456809" y="2689964"/>
            <a:ext cx="158489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line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Windows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Windows subsystem for linux (app store)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--or--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-&gt; git -&gt; git bash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Applications -&gt; utilities -&gt; terminal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b2a13c2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4b2a13c2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e4b2a13c2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66"/>
            <a:ext cx="12192000" cy="679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line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 completion is your friend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entering file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entering directory paths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Hitting tab will autocomplete the filename!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https://www.codecademy.com/articles/command-line-commands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pwd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mkdir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touch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rm -rf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https://www.codecademy.com/articles/command-line-commands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cd -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git?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Git is the most popular version control 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Git is open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Git runs on every platform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Git is better than all previous version control tools (although admittedly I’m not very good at it)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2021-05-07T03:19:21Z</dcterms:created>
  <dc:creator>Wesley A Beckner</dc:creator>
</cp:coreProperties>
</file>