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  <p:sldMasterId id="2147484003" r:id="rId5"/>
    <p:sldMasterId id="2147483982" r:id="rId6"/>
    <p:sldMasterId id="2147483989" r:id="rId7"/>
    <p:sldMasterId id="2147484046" r:id="rId8"/>
  </p:sldMasterIdLst>
  <p:notesMasterIdLst>
    <p:notesMasterId r:id="rId23"/>
  </p:notesMasterIdLst>
  <p:handoutMasterIdLst>
    <p:handoutMasterId r:id="rId24"/>
  </p:handoutMasterIdLst>
  <p:sldIdLst>
    <p:sldId id="257" r:id="rId9"/>
    <p:sldId id="256" r:id="rId10"/>
    <p:sldId id="258" r:id="rId11"/>
    <p:sldId id="260" r:id="rId12"/>
    <p:sldId id="262" r:id="rId13"/>
    <p:sldId id="263" r:id="rId14"/>
    <p:sldId id="259" r:id="rId15"/>
    <p:sldId id="271" r:id="rId16"/>
    <p:sldId id="274" r:id="rId17"/>
    <p:sldId id="303" r:id="rId18"/>
    <p:sldId id="275" r:id="rId19"/>
    <p:sldId id="276" r:id="rId20"/>
    <p:sldId id="301" r:id="rId21"/>
    <p:sldId id="302" r:id="rId22"/>
  </p:sldIdLst>
  <p:sldSz cx="12192000" cy="6858000"/>
  <p:notesSz cx="7010400" cy="92964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72" userDrawn="1">
          <p15:clr>
            <a:srgbClr val="A4A3A4"/>
          </p15:clr>
        </p15:guide>
        <p15:guide id="2" pos="38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ll Aronson Pfaendtner" initials="JAP" lastIdx="1" clrIdx="0">
    <p:extLst>
      <p:ext uri="{19B8F6BF-5375-455C-9EA6-DF929625EA0E}">
        <p15:presenceInfo xmlns:p15="http://schemas.microsoft.com/office/powerpoint/2012/main" userId="S::jmap@uw.edu::e0251905-7980-458b-979c-d994dd840acc" providerId="AD"/>
      </p:ext>
    </p:extLst>
  </p:cmAuthor>
  <p:cmAuthor id="2" name="Paulo Goncalves" initials="PG" lastIdx="2" clrIdx="1">
    <p:extLst>
      <p:ext uri="{19B8F6BF-5375-455C-9EA6-DF929625EA0E}">
        <p15:presenceInfo xmlns:p15="http://schemas.microsoft.com/office/powerpoint/2012/main" userId="S::paulomcg@uw.edu::a54fc7fc-9add-462f-9c6e-9a146776d1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FC853"/>
    <a:srgbClr val="4B2E83"/>
    <a:srgbClr val="444444"/>
    <a:srgbClr val="7C2E9A"/>
    <a:srgbClr val="4B2E84"/>
    <a:srgbClr val="B908C5"/>
    <a:srgbClr val="623B90"/>
    <a:srgbClr val="551962"/>
    <a:srgbClr val="555F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40"/>
    <p:restoredTop sz="94703"/>
  </p:normalViewPr>
  <p:slideViewPr>
    <p:cSldViewPr snapToGrid="0">
      <p:cViewPr>
        <p:scale>
          <a:sx n="68" d="100"/>
          <a:sy n="68" d="100"/>
        </p:scale>
        <p:origin x="1337" y="377"/>
      </p:cViewPr>
      <p:guideLst>
        <p:guide orient="horz" pos="4272"/>
        <p:guide pos="380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viewProps" Target="viewProps.xml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BEClH8Os1BQ" TargetMode="External"/><Relationship Id="rId3" Type="http://schemas.openxmlformats.org/officeDocument/2006/relationships/hyperlink" Target="https://youtu.be/HrwwJsTVLaQ" TargetMode="External"/><Relationship Id="rId7" Type="http://schemas.openxmlformats.org/officeDocument/2006/relationships/hyperlink" Target="https://youtu.be/_edRj-dM9I8" TargetMode="External"/><Relationship Id="rId2" Type="http://schemas.openxmlformats.org/officeDocument/2006/relationships/hyperlink" Target="https://youtu.be/a9f2OJKKoQY" TargetMode="External"/><Relationship Id="rId1" Type="http://schemas.openxmlformats.org/officeDocument/2006/relationships/hyperlink" Target="https://youtu.be/n88x5eeNDZE" TargetMode="External"/><Relationship Id="rId6" Type="http://schemas.openxmlformats.org/officeDocument/2006/relationships/hyperlink" Target="https://youtu.be/pBOqRHG1DkM" TargetMode="External"/><Relationship Id="rId5" Type="http://schemas.openxmlformats.org/officeDocument/2006/relationships/hyperlink" Target="https://youtu.be/cUttCyUPa-I" TargetMode="External"/><Relationship Id="rId4" Type="http://schemas.openxmlformats.org/officeDocument/2006/relationships/hyperlink" Target="https://youtu.be/1tIRgB7YRfg" TargetMode="External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BEClH8Os1BQ" TargetMode="External"/><Relationship Id="rId3" Type="http://schemas.openxmlformats.org/officeDocument/2006/relationships/hyperlink" Target="https://youtu.be/a9f2OJKKoQY" TargetMode="External"/><Relationship Id="rId7" Type="http://schemas.openxmlformats.org/officeDocument/2006/relationships/hyperlink" Target="https://youtu.be/1tIRgB7YRfg" TargetMode="External"/><Relationship Id="rId2" Type="http://schemas.openxmlformats.org/officeDocument/2006/relationships/hyperlink" Target="https://youtu.be/_edRj-dM9I8" TargetMode="External"/><Relationship Id="rId1" Type="http://schemas.openxmlformats.org/officeDocument/2006/relationships/hyperlink" Target="https://youtu.be/n88x5eeNDZE" TargetMode="External"/><Relationship Id="rId6" Type="http://schemas.openxmlformats.org/officeDocument/2006/relationships/hyperlink" Target="https://youtu.be/cUttCyUPa-I" TargetMode="External"/><Relationship Id="rId5" Type="http://schemas.openxmlformats.org/officeDocument/2006/relationships/hyperlink" Target="https://youtu.be/HrwwJsTVLaQ" TargetMode="External"/><Relationship Id="rId4" Type="http://schemas.openxmlformats.org/officeDocument/2006/relationships/hyperlink" Target="https://youtu.be/pBOqRHG1DkM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75B75C-CEEB-4428-8599-B2D311A79097}" type="doc">
      <dgm:prSet loTypeId="urn:microsoft.com/office/officeart/2005/8/layout/vProcess5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F29799E2-9442-4A20-8512-4D1964325E27}">
      <dgm:prSet custT="1"/>
      <dgm:spPr/>
      <dgm:t>
        <a:bodyPr/>
        <a:lstStyle/>
        <a:p>
          <a:r>
            <a:rPr lang="en-US" sz="1200"/>
            <a:t>Identify user needs</a:t>
          </a:r>
        </a:p>
      </dgm:t>
    </dgm:pt>
    <dgm:pt modelId="{B1483506-1FE2-4FBA-8894-A891D2D45FA1}" type="parTrans" cxnId="{0B09BCD8-01E9-4138-9940-870F68C95565}">
      <dgm:prSet/>
      <dgm:spPr/>
      <dgm:t>
        <a:bodyPr/>
        <a:lstStyle/>
        <a:p>
          <a:endParaRPr lang="en-US"/>
        </a:p>
      </dgm:t>
    </dgm:pt>
    <dgm:pt modelId="{1F862831-359A-42A7-A126-6BC6B163703F}" type="sibTrans" cxnId="{0B09BCD8-01E9-4138-9940-870F68C95565}">
      <dgm:prSet custT="1"/>
      <dgm:spPr/>
      <dgm:t>
        <a:bodyPr/>
        <a:lstStyle/>
        <a:p>
          <a:endParaRPr lang="en-US" sz="1200"/>
        </a:p>
      </dgm:t>
    </dgm:pt>
    <dgm:pt modelId="{4E8766F1-1A93-4A71-A0E9-F53038C03195}">
      <dgm:prSet custT="1"/>
      <dgm:spPr/>
      <dgm:t>
        <a:bodyPr/>
        <a:lstStyle/>
        <a:p>
          <a:r>
            <a:rPr lang="en-US" sz="1200" dirty="0"/>
            <a:t>Understand and navigate design challenges</a:t>
          </a:r>
        </a:p>
      </dgm:t>
    </dgm:pt>
    <dgm:pt modelId="{BA1B6445-D80C-442A-84A0-3A14305BC20B}" type="parTrans" cxnId="{0FC039D9-DE29-488C-ACF8-80FE8B0AA519}">
      <dgm:prSet/>
      <dgm:spPr/>
      <dgm:t>
        <a:bodyPr/>
        <a:lstStyle/>
        <a:p>
          <a:endParaRPr lang="en-US"/>
        </a:p>
      </dgm:t>
    </dgm:pt>
    <dgm:pt modelId="{03A34B9F-B55F-4519-BE58-A229CF43E5E4}" type="sibTrans" cxnId="{0FC039D9-DE29-488C-ACF8-80FE8B0AA519}">
      <dgm:prSet custT="1"/>
      <dgm:spPr/>
      <dgm:t>
        <a:bodyPr/>
        <a:lstStyle/>
        <a:p>
          <a:endParaRPr lang="en-US" sz="1200"/>
        </a:p>
      </dgm:t>
    </dgm:pt>
    <dgm:pt modelId="{B0192BDD-A601-4A4C-9A07-0E752D0C8B91}">
      <dgm:prSet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z="1200" b="1" dirty="0"/>
            <a:t>Prototype</a:t>
          </a:r>
          <a:r>
            <a:rPr lang="en-US" sz="1200" dirty="0"/>
            <a:t> hardware and </a:t>
          </a:r>
          <a:r>
            <a:rPr lang="en-US" sz="1200" b="1" dirty="0"/>
            <a:t>software systems</a:t>
          </a:r>
        </a:p>
      </dgm:t>
    </dgm:pt>
    <dgm:pt modelId="{7FDAFF9B-5CB9-4368-AB27-8CBF68FA9D07}" type="parTrans" cxnId="{CD0FE51A-57ED-4222-B8EC-69B5E2B418C0}">
      <dgm:prSet/>
      <dgm:spPr/>
      <dgm:t>
        <a:bodyPr/>
        <a:lstStyle/>
        <a:p>
          <a:endParaRPr lang="en-US"/>
        </a:p>
      </dgm:t>
    </dgm:pt>
    <dgm:pt modelId="{9C2A9E34-7FB4-43BA-B982-B6DEEACD58ED}" type="sibTrans" cxnId="{CD0FE51A-57ED-4222-B8EC-69B5E2B418C0}">
      <dgm:prSet custT="1"/>
      <dgm:spPr/>
      <dgm:t>
        <a:bodyPr/>
        <a:lstStyle/>
        <a:p>
          <a:endParaRPr lang="en-US" sz="1200"/>
        </a:p>
      </dgm:t>
    </dgm:pt>
    <dgm:pt modelId="{32901C52-2417-469B-90E8-8F8872AEE114}">
      <dgm:prSet custT="1"/>
      <dgm:spPr/>
      <dgm:t>
        <a:bodyPr/>
        <a:lstStyle/>
        <a:p>
          <a:r>
            <a:rPr lang="en-US" sz="1200" dirty="0"/>
            <a:t>Pitch an idea for innovation to potential funders</a:t>
          </a:r>
        </a:p>
      </dgm:t>
    </dgm:pt>
    <dgm:pt modelId="{2C0B86CC-38A8-41F6-8DBA-0FA3859CED32}" type="parTrans" cxnId="{CC3A647F-7A87-468D-9D1D-0927B68C6412}">
      <dgm:prSet/>
      <dgm:spPr/>
      <dgm:t>
        <a:bodyPr/>
        <a:lstStyle/>
        <a:p>
          <a:endParaRPr lang="en-US"/>
        </a:p>
      </dgm:t>
    </dgm:pt>
    <dgm:pt modelId="{62123E5E-A6DC-4C3E-96EC-744B6F6B8D01}" type="sibTrans" cxnId="{CC3A647F-7A87-468D-9D1D-0927B68C6412}">
      <dgm:prSet custT="1"/>
      <dgm:spPr/>
      <dgm:t>
        <a:bodyPr/>
        <a:lstStyle/>
        <a:p>
          <a:endParaRPr lang="en-US" sz="1200"/>
        </a:p>
      </dgm:t>
    </dgm:pt>
    <dgm:pt modelId="{FF429F3D-B193-491B-9C42-56D342790C52}">
      <dgm:prSet custT="1"/>
      <dgm:spPr/>
      <dgm:t>
        <a:bodyPr/>
        <a:lstStyle/>
        <a:p>
          <a:r>
            <a:rPr lang="en-US" sz="1200" dirty="0"/>
            <a:t>Understand the basics of launching a start-up</a:t>
          </a:r>
        </a:p>
      </dgm:t>
    </dgm:pt>
    <dgm:pt modelId="{21B2B9C1-FD29-4A6B-8A12-BCA0675F9357}" type="parTrans" cxnId="{4E5979C8-5AE1-4C4F-B7ED-D8097CEA430F}">
      <dgm:prSet/>
      <dgm:spPr/>
      <dgm:t>
        <a:bodyPr/>
        <a:lstStyle/>
        <a:p>
          <a:endParaRPr lang="en-US"/>
        </a:p>
      </dgm:t>
    </dgm:pt>
    <dgm:pt modelId="{EDBAD1D4-FCF6-4F99-905C-A4447BA77795}" type="sibTrans" cxnId="{4E5979C8-5AE1-4C4F-B7ED-D8097CEA430F}">
      <dgm:prSet/>
      <dgm:spPr/>
      <dgm:t>
        <a:bodyPr/>
        <a:lstStyle/>
        <a:p>
          <a:endParaRPr lang="en-US"/>
        </a:p>
      </dgm:t>
    </dgm:pt>
    <dgm:pt modelId="{C5580D07-5307-4EC7-B733-55C1133507B4}" type="pres">
      <dgm:prSet presAssocID="{3675B75C-CEEB-4428-8599-B2D311A79097}" presName="outerComposite" presStyleCnt="0">
        <dgm:presLayoutVars>
          <dgm:chMax val="5"/>
          <dgm:dir/>
          <dgm:resizeHandles val="exact"/>
        </dgm:presLayoutVars>
      </dgm:prSet>
      <dgm:spPr/>
    </dgm:pt>
    <dgm:pt modelId="{F35BBB6B-D64C-422F-88D7-2797A91D94DF}" type="pres">
      <dgm:prSet presAssocID="{3675B75C-CEEB-4428-8599-B2D311A79097}" presName="dummyMaxCanvas" presStyleCnt="0">
        <dgm:presLayoutVars/>
      </dgm:prSet>
      <dgm:spPr/>
    </dgm:pt>
    <dgm:pt modelId="{02539526-AD4C-4F4A-B88E-464EA8ABD877}" type="pres">
      <dgm:prSet presAssocID="{3675B75C-CEEB-4428-8599-B2D311A79097}" presName="FiveNodes_1" presStyleLbl="node1" presStyleIdx="0" presStyleCnt="5">
        <dgm:presLayoutVars>
          <dgm:bulletEnabled val="1"/>
        </dgm:presLayoutVars>
      </dgm:prSet>
      <dgm:spPr/>
    </dgm:pt>
    <dgm:pt modelId="{AADA45A9-6461-441C-9150-66D8D6C32086}" type="pres">
      <dgm:prSet presAssocID="{3675B75C-CEEB-4428-8599-B2D311A79097}" presName="FiveNodes_2" presStyleLbl="node1" presStyleIdx="1" presStyleCnt="5">
        <dgm:presLayoutVars>
          <dgm:bulletEnabled val="1"/>
        </dgm:presLayoutVars>
      </dgm:prSet>
      <dgm:spPr/>
    </dgm:pt>
    <dgm:pt modelId="{9CD32D89-D8BE-4407-949B-7BB6C80D088A}" type="pres">
      <dgm:prSet presAssocID="{3675B75C-CEEB-4428-8599-B2D311A79097}" presName="FiveNodes_3" presStyleLbl="node1" presStyleIdx="2" presStyleCnt="5">
        <dgm:presLayoutVars>
          <dgm:bulletEnabled val="1"/>
        </dgm:presLayoutVars>
      </dgm:prSet>
      <dgm:spPr/>
    </dgm:pt>
    <dgm:pt modelId="{61D0A5BC-4560-4651-BFE1-0C8B9F4792CF}" type="pres">
      <dgm:prSet presAssocID="{3675B75C-CEEB-4428-8599-B2D311A79097}" presName="FiveNodes_4" presStyleLbl="node1" presStyleIdx="3" presStyleCnt="5">
        <dgm:presLayoutVars>
          <dgm:bulletEnabled val="1"/>
        </dgm:presLayoutVars>
      </dgm:prSet>
      <dgm:spPr/>
    </dgm:pt>
    <dgm:pt modelId="{0DD6B504-EC64-4EAF-9CFE-4D5E3429ADA7}" type="pres">
      <dgm:prSet presAssocID="{3675B75C-CEEB-4428-8599-B2D311A79097}" presName="FiveNodes_5" presStyleLbl="node1" presStyleIdx="4" presStyleCnt="5">
        <dgm:presLayoutVars>
          <dgm:bulletEnabled val="1"/>
        </dgm:presLayoutVars>
      </dgm:prSet>
      <dgm:spPr/>
    </dgm:pt>
    <dgm:pt modelId="{555DFE57-2CA2-4CC6-A958-1C3370457B77}" type="pres">
      <dgm:prSet presAssocID="{3675B75C-CEEB-4428-8599-B2D311A79097}" presName="FiveConn_1-2" presStyleLbl="fgAccFollowNode1" presStyleIdx="0" presStyleCnt="4">
        <dgm:presLayoutVars>
          <dgm:bulletEnabled val="1"/>
        </dgm:presLayoutVars>
      </dgm:prSet>
      <dgm:spPr/>
    </dgm:pt>
    <dgm:pt modelId="{010FEBD2-DE76-4633-9AE7-727CA288959B}" type="pres">
      <dgm:prSet presAssocID="{3675B75C-CEEB-4428-8599-B2D311A79097}" presName="FiveConn_2-3" presStyleLbl="fgAccFollowNode1" presStyleIdx="1" presStyleCnt="4">
        <dgm:presLayoutVars>
          <dgm:bulletEnabled val="1"/>
        </dgm:presLayoutVars>
      </dgm:prSet>
      <dgm:spPr/>
    </dgm:pt>
    <dgm:pt modelId="{C8FD8B78-E56F-4FCC-80F5-B462E618C56E}" type="pres">
      <dgm:prSet presAssocID="{3675B75C-CEEB-4428-8599-B2D311A79097}" presName="FiveConn_3-4" presStyleLbl="fgAccFollowNode1" presStyleIdx="2" presStyleCnt="4">
        <dgm:presLayoutVars>
          <dgm:bulletEnabled val="1"/>
        </dgm:presLayoutVars>
      </dgm:prSet>
      <dgm:spPr/>
    </dgm:pt>
    <dgm:pt modelId="{2106611C-44CE-4F6D-AA42-4BD2281BDB52}" type="pres">
      <dgm:prSet presAssocID="{3675B75C-CEEB-4428-8599-B2D311A79097}" presName="FiveConn_4-5" presStyleLbl="fgAccFollowNode1" presStyleIdx="3" presStyleCnt="4">
        <dgm:presLayoutVars>
          <dgm:bulletEnabled val="1"/>
        </dgm:presLayoutVars>
      </dgm:prSet>
      <dgm:spPr/>
    </dgm:pt>
    <dgm:pt modelId="{D05FEDB9-9085-486E-B5F1-4EDD8CCA527E}" type="pres">
      <dgm:prSet presAssocID="{3675B75C-CEEB-4428-8599-B2D311A79097}" presName="FiveNodes_1_text" presStyleLbl="node1" presStyleIdx="4" presStyleCnt="5">
        <dgm:presLayoutVars>
          <dgm:bulletEnabled val="1"/>
        </dgm:presLayoutVars>
      </dgm:prSet>
      <dgm:spPr/>
    </dgm:pt>
    <dgm:pt modelId="{BAC1A271-08AC-425C-B9F8-6ED240EFDB9E}" type="pres">
      <dgm:prSet presAssocID="{3675B75C-CEEB-4428-8599-B2D311A79097}" presName="FiveNodes_2_text" presStyleLbl="node1" presStyleIdx="4" presStyleCnt="5">
        <dgm:presLayoutVars>
          <dgm:bulletEnabled val="1"/>
        </dgm:presLayoutVars>
      </dgm:prSet>
      <dgm:spPr/>
    </dgm:pt>
    <dgm:pt modelId="{DE5623D0-1809-46D0-905B-B9D74B399920}" type="pres">
      <dgm:prSet presAssocID="{3675B75C-CEEB-4428-8599-B2D311A79097}" presName="FiveNodes_3_text" presStyleLbl="node1" presStyleIdx="4" presStyleCnt="5">
        <dgm:presLayoutVars>
          <dgm:bulletEnabled val="1"/>
        </dgm:presLayoutVars>
      </dgm:prSet>
      <dgm:spPr/>
    </dgm:pt>
    <dgm:pt modelId="{73249B13-B5BA-46AE-9515-E1F5615A8C9A}" type="pres">
      <dgm:prSet presAssocID="{3675B75C-CEEB-4428-8599-B2D311A79097}" presName="FiveNodes_4_text" presStyleLbl="node1" presStyleIdx="4" presStyleCnt="5">
        <dgm:presLayoutVars>
          <dgm:bulletEnabled val="1"/>
        </dgm:presLayoutVars>
      </dgm:prSet>
      <dgm:spPr/>
    </dgm:pt>
    <dgm:pt modelId="{5CAA13D7-B306-4365-A830-AEFE3E03143A}" type="pres">
      <dgm:prSet presAssocID="{3675B75C-CEEB-4428-8599-B2D311A79097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FED1D809-6F14-4A67-87FB-7F86E5ADDD1D}" type="presOf" srcId="{4E8766F1-1A93-4A71-A0E9-F53038C03195}" destId="{BAC1A271-08AC-425C-B9F8-6ED240EFDB9E}" srcOrd="1" destOrd="0" presId="urn:microsoft.com/office/officeart/2005/8/layout/vProcess5"/>
    <dgm:cxn modelId="{684CA513-C850-4C27-A2F0-5B65D8C23293}" type="presOf" srcId="{3675B75C-CEEB-4428-8599-B2D311A79097}" destId="{C5580D07-5307-4EC7-B733-55C1133507B4}" srcOrd="0" destOrd="0" presId="urn:microsoft.com/office/officeart/2005/8/layout/vProcess5"/>
    <dgm:cxn modelId="{CD0FE51A-57ED-4222-B8EC-69B5E2B418C0}" srcId="{3675B75C-CEEB-4428-8599-B2D311A79097}" destId="{B0192BDD-A601-4A4C-9A07-0E752D0C8B91}" srcOrd="2" destOrd="0" parTransId="{7FDAFF9B-5CB9-4368-AB27-8CBF68FA9D07}" sibTransId="{9C2A9E34-7FB4-43BA-B982-B6DEEACD58ED}"/>
    <dgm:cxn modelId="{E20B8A21-4E08-401A-98B9-2EDF71C69742}" type="presOf" srcId="{4E8766F1-1A93-4A71-A0E9-F53038C03195}" destId="{AADA45A9-6461-441C-9150-66D8D6C32086}" srcOrd="0" destOrd="0" presId="urn:microsoft.com/office/officeart/2005/8/layout/vProcess5"/>
    <dgm:cxn modelId="{D89EC423-7A14-463B-80A9-040AF58B657F}" type="presOf" srcId="{FF429F3D-B193-491B-9C42-56D342790C52}" destId="{0DD6B504-EC64-4EAF-9CFE-4D5E3429ADA7}" srcOrd="0" destOrd="0" presId="urn:microsoft.com/office/officeart/2005/8/layout/vProcess5"/>
    <dgm:cxn modelId="{F152412C-D1FB-4650-8143-49EE42C646F7}" type="presOf" srcId="{32901C52-2417-469B-90E8-8F8872AEE114}" destId="{61D0A5BC-4560-4651-BFE1-0C8B9F4792CF}" srcOrd="0" destOrd="0" presId="urn:microsoft.com/office/officeart/2005/8/layout/vProcess5"/>
    <dgm:cxn modelId="{5A64063C-0B31-4714-AA09-35B67781A893}" type="presOf" srcId="{F29799E2-9442-4A20-8512-4D1964325E27}" destId="{02539526-AD4C-4F4A-B88E-464EA8ABD877}" srcOrd="0" destOrd="0" presId="urn:microsoft.com/office/officeart/2005/8/layout/vProcess5"/>
    <dgm:cxn modelId="{7F21863C-2670-4359-854D-6106B57DAA32}" type="presOf" srcId="{B0192BDD-A601-4A4C-9A07-0E752D0C8B91}" destId="{DE5623D0-1809-46D0-905B-B9D74B399920}" srcOrd="1" destOrd="0" presId="urn:microsoft.com/office/officeart/2005/8/layout/vProcess5"/>
    <dgm:cxn modelId="{709DD056-1D4D-4B57-BE62-7451BEA92539}" type="presOf" srcId="{03A34B9F-B55F-4519-BE58-A229CF43E5E4}" destId="{010FEBD2-DE76-4633-9AE7-727CA288959B}" srcOrd="0" destOrd="0" presId="urn:microsoft.com/office/officeart/2005/8/layout/vProcess5"/>
    <dgm:cxn modelId="{CC3A647F-7A87-468D-9D1D-0927B68C6412}" srcId="{3675B75C-CEEB-4428-8599-B2D311A79097}" destId="{32901C52-2417-469B-90E8-8F8872AEE114}" srcOrd="3" destOrd="0" parTransId="{2C0B86CC-38A8-41F6-8DBA-0FA3859CED32}" sibTransId="{62123E5E-A6DC-4C3E-96EC-744B6F6B8D01}"/>
    <dgm:cxn modelId="{CAF18E7F-9F69-46CF-A1CF-8BB656E4EA65}" type="presOf" srcId="{32901C52-2417-469B-90E8-8F8872AEE114}" destId="{73249B13-B5BA-46AE-9515-E1F5615A8C9A}" srcOrd="1" destOrd="0" presId="urn:microsoft.com/office/officeart/2005/8/layout/vProcess5"/>
    <dgm:cxn modelId="{32841791-66F3-4F48-A1DA-E5A7FA44B360}" type="presOf" srcId="{9C2A9E34-7FB4-43BA-B982-B6DEEACD58ED}" destId="{C8FD8B78-E56F-4FCC-80F5-B462E618C56E}" srcOrd="0" destOrd="0" presId="urn:microsoft.com/office/officeart/2005/8/layout/vProcess5"/>
    <dgm:cxn modelId="{C6D5F793-ED72-4738-96DF-3E0E9786D2E8}" type="presOf" srcId="{F29799E2-9442-4A20-8512-4D1964325E27}" destId="{D05FEDB9-9085-486E-B5F1-4EDD8CCA527E}" srcOrd="1" destOrd="0" presId="urn:microsoft.com/office/officeart/2005/8/layout/vProcess5"/>
    <dgm:cxn modelId="{333F069E-F0DA-4E1B-8A3F-62D5D1A54E2A}" type="presOf" srcId="{1F862831-359A-42A7-A126-6BC6B163703F}" destId="{555DFE57-2CA2-4CC6-A958-1C3370457B77}" srcOrd="0" destOrd="0" presId="urn:microsoft.com/office/officeart/2005/8/layout/vProcess5"/>
    <dgm:cxn modelId="{CDEF37A8-CFA2-4890-90AB-82F5B6338199}" type="presOf" srcId="{B0192BDD-A601-4A4C-9A07-0E752D0C8B91}" destId="{9CD32D89-D8BE-4407-949B-7BB6C80D088A}" srcOrd="0" destOrd="0" presId="urn:microsoft.com/office/officeart/2005/8/layout/vProcess5"/>
    <dgm:cxn modelId="{4E5979C8-5AE1-4C4F-B7ED-D8097CEA430F}" srcId="{3675B75C-CEEB-4428-8599-B2D311A79097}" destId="{FF429F3D-B193-491B-9C42-56D342790C52}" srcOrd="4" destOrd="0" parTransId="{21B2B9C1-FD29-4A6B-8A12-BCA0675F9357}" sibTransId="{EDBAD1D4-FCF6-4F99-905C-A4447BA77795}"/>
    <dgm:cxn modelId="{AFC879D1-AD08-4129-B118-481A02E37A2F}" type="presOf" srcId="{62123E5E-A6DC-4C3E-96EC-744B6F6B8D01}" destId="{2106611C-44CE-4F6D-AA42-4BD2281BDB52}" srcOrd="0" destOrd="0" presId="urn:microsoft.com/office/officeart/2005/8/layout/vProcess5"/>
    <dgm:cxn modelId="{0B09BCD8-01E9-4138-9940-870F68C95565}" srcId="{3675B75C-CEEB-4428-8599-B2D311A79097}" destId="{F29799E2-9442-4A20-8512-4D1964325E27}" srcOrd="0" destOrd="0" parTransId="{B1483506-1FE2-4FBA-8894-A891D2D45FA1}" sibTransId="{1F862831-359A-42A7-A126-6BC6B163703F}"/>
    <dgm:cxn modelId="{0FC039D9-DE29-488C-ACF8-80FE8B0AA519}" srcId="{3675B75C-CEEB-4428-8599-B2D311A79097}" destId="{4E8766F1-1A93-4A71-A0E9-F53038C03195}" srcOrd="1" destOrd="0" parTransId="{BA1B6445-D80C-442A-84A0-3A14305BC20B}" sibTransId="{03A34B9F-B55F-4519-BE58-A229CF43E5E4}"/>
    <dgm:cxn modelId="{E76B4FE0-77AC-4944-B032-323017D8AEC3}" type="presOf" srcId="{FF429F3D-B193-491B-9C42-56D342790C52}" destId="{5CAA13D7-B306-4365-A830-AEFE3E03143A}" srcOrd="1" destOrd="0" presId="urn:microsoft.com/office/officeart/2005/8/layout/vProcess5"/>
    <dgm:cxn modelId="{D93AF344-37A7-4C5A-99D3-B815D4DC2375}" type="presParOf" srcId="{C5580D07-5307-4EC7-B733-55C1133507B4}" destId="{F35BBB6B-D64C-422F-88D7-2797A91D94DF}" srcOrd="0" destOrd="0" presId="urn:microsoft.com/office/officeart/2005/8/layout/vProcess5"/>
    <dgm:cxn modelId="{C01B3BA9-A1DE-4D26-944A-263753061E55}" type="presParOf" srcId="{C5580D07-5307-4EC7-B733-55C1133507B4}" destId="{02539526-AD4C-4F4A-B88E-464EA8ABD877}" srcOrd="1" destOrd="0" presId="urn:microsoft.com/office/officeart/2005/8/layout/vProcess5"/>
    <dgm:cxn modelId="{0EC12BA7-133F-45A3-8541-625E6B474DCF}" type="presParOf" srcId="{C5580D07-5307-4EC7-B733-55C1133507B4}" destId="{AADA45A9-6461-441C-9150-66D8D6C32086}" srcOrd="2" destOrd="0" presId="urn:microsoft.com/office/officeart/2005/8/layout/vProcess5"/>
    <dgm:cxn modelId="{3C225B45-BF46-445F-A5FA-24B185601537}" type="presParOf" srcId="{C5580D07-5307-4EC7-B733-55C1133507B4}" destId="{9CD32D89-D8BE-4407-949B-7BB6C80D088A}" srcOrd="3" destOrd="0" presId="urn:microsoft.com/office/officeart/2005/8/layout/vProcess5"/>
    <dgm:cxn modelId="{40D8D705-6322-492B-BB8A-A9AC7422F32F}" type="presParOf" srcId="{C5580D07-5307-4EC7-B733-55C1133507B4}" destId="{61D0A5BC-4560-4651-BFE1-0C8B9F4792CF}" srcOrd="4" destOrd="0" presId="urn:microsoft.com/office/officeart/2005/8/layout/vProcess5"/>
    <dgm:cxn modelId="{A605C855-22B2-4217-914E-5A8701F0EC42}" type="presParOf" srcId="{C5580D07-5307-4EC7-B733-55C1133507B4}" destId="{0DD6B504-EC64-4EAF-9CFE-4D5E3429ADA7}" srcOrd="5" destOrd="0" presId="urn:microsoft.com/office/officeart/2005/8/layout/vProcess5"/>
    <dgm:cxn modelId="{0E0605E7-1A8E-40A9-8C00-9AD5E32CB64B}" type="presParOf" srcId="{C5580D07-5307-4EC7-B733-55C1133507B4}" destId="{555DFE57-2CA2-4CC6-A958-1C3370457B77}" srcOrd="6" destOrd="0" presId="urn:microsoft.com/office/officeart/2005/8/layout/vProcess5"/>
    <dgm:cxn modelId="{68368C3B-2BB4-468A-94A2-AC6F1E7A6E86}" type="presParOf" srcId="{C5580D07-5307-4EC7-B733-55C1133507B4}" destId="{010FEBD2-DE76-4633-9AE7-727CA288959B}" srcOrd="7" destOrd="0" presId="urn:microsoft.com/office/officeart/2005/8/layout/vProcess5"/>
    <dgm:cxn modelId="{9A578F3C-0A5A-4471-8CA3-30D080C4D403}" type="presParOf" srcId="{C5580D07-5307-4EC7-B733-55C1133507B4}" destId="{C8FD8B78-E56F-4FCC-80F5-B462E618C56E}" srcOrd="8" destOrd="0" presId="urn:microsoft.com/office/officeart/2005/8/layout/vProcess5"/>
    <dgm:cxn modelId="{EAA4B7D0-A038-4067-AA74-E48B8DA05E5B}" type="presParOf" srcId="{C5580D07-5307-4EC7-B733-55C1133507B4}" destId="{2106611C-44CE-4F6D-AA42-4BD2281BDB52}" srcOrd="9" destOrd="0" presId="urn:microsoft.com/office/officeart/2005/8/layout/vProcess5"/>
    <dgm:cxn modelId="{1B2B34EF-B0CC-47B4-B7DC-C7126CBCD2A0}" type="presParOf" srcId="{C5580D07-5307-4EC7-B733-55C1133507B4}" destId="{D05FEDB9-9085-486E-B5F1-4EDD8CCA527E}" srcOrd="10" destOrd="0" presId="urn:microsoft.com/office/officeart/2005/8/layout/vProcess5"/>
    <dgm:cxn modelId="{527D8AC9-F9AB-4C22-B1A7-D5B347D8702E}" type="presParOf" srcId="{C5580D07-5307-4EC7-B733-55C1133507B4}" destId="{BAC1A271-08AC-425C-B9F8-6ED240EFDB9E}" srcOrd="11" destOrd="0" presId="urn:microsoft.com/office/officeart/2005/8/layout/vProcess5"/>
    <dgm:cxn modelId="{7834A612-47E8-40D0-9C9D-C9D6D45AE68F}" type="presParOf" srcId="{C5580D07-5307-4EC7-B733-55C1133507B4}" destId="{DE5623D0-1809-46D0-905B-B9D74B399920}" srcOrd="12" destOrd="0" presId="urn:microsoft.com/office/officeart/2005/8/layout/vProcess5"/>
    <dgm:cxn modelId="{6F253A59-F0B4-4D36-BA3E-47B5DCDF3029}" type="presParOf" srcId="{C5580D07-5307-4EC7-B733-55C1133507B4}" destId="{73249B13-B5BA-46AE-9515-E1F5615A8C9A}" srcOrd="13" destOrd="0" presId="urn:microsoft.com/office/officeart/2005/8/layout/vProcess5"/>
    <dgm:cxn modelId="{9377D077-D612-4BFA-BD43-E76FBC394AE6}" type="presParOf" srcId="{C5580D07-5307-4EC7-B733-55C1133507B4}" destId="{5CAA13D7-B306-4365-A830-AEFE3E03143A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69BFA2-C38E-4EA5-B75A-FCF8BC456AA3}" type="doc">
      <dgm:prSet loTypeId="urn:microsoft.com/office/officeart/2005/8/layout/orgChart1" loCatId="hierarchy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D01DF9C-819F-47E7-8E32-1AEB9654CC2C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3200" dirty="0"/>
            <a:t>Data Science</a:t>
          </a:r>
        </a:p>
      </dgm:t>
    </dgm:pt>
    <dgm:pt modelId="{B75D9850-5F4D-4EF5-BA82-0E51523641F9}" type="parTrans" cxnId="{FAF95D9A-FB6C-458D-BE51-E914E57D0CD8}">
      <dgm:prSet/>
      <dgm:spPr/>
      <dgm:t>
        <a:bodyPr/>
        <a:lstStyle/>
        <a:p>
          <a:endParaRPr lang="en-US"/>
        </a:p>
      </dgm:t>
    </dgm:pt>
    <dgm:pt modelId="{4DFE9F66-556A-461D-85FD-AC86F78ACEAA}" type="sibTrans" cxnId="{FAF95D9A-FB6C-458D-BE51-E914E57D0CD8}">
      <dgm:prSet/>
      <dgm:spPr/>
      <dgm:t>
        <a:bodyPr/>
        <a:lstStyle/>
        <a:p>
          <a:endParaRPr lang="en-US"/>
        </a:p>
      </dgm:t>
    </dgm:pt>
    <dgm:pt modelId="{022A559C-32F4-4D52-8874-368465C7E094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Data management</a:t>
          </a:r>
        </a:p>
      </dgm:t>
    </dgm:pt>
    <dgm:pt modelId="{B05495DA-9403-4911-ACDF-FAA28B07541B}" type="parTrans" cxnId="{FDF7F5BD-EF73-43C3-BC85-577B28BB49E6}">
      <dgm:prSet/>
      <dgm:spPr/>
      <dgm:t>
        <a:bodyPr/>
        <a:lstStyle/>
        <a:p>
          <a:endParaRPr lang="en-US"/>
        </a:p>
      </dgm:t>
    </dgm:pt>
    <dgm:pt modelId="{C8CDECEC-217B-41C2-B97C-8C1E5DFD8C85}" type="sibTrans" cxnId="{FDF7F5BD-EF73-43C3-BC85-577B28BB49E6}">
      <dgm:prSet/>
      <dgm:spPr/>
      <dgm:t>
        <a:bodyPr/>
        <a:lstStyle/>
        <a:p>
          <a:endParaRPr lang="en-US"/>
        </a:p>
      </dgm:t>
    </dgm:pt>
    <dgm:pt modelId="{B760A166-332A-4BFD-8534-EF5C9A26F1E0}">
      <dgm:prSet/>
      <dgm:spPr/>
      <dgm:t>
        <a:bodyPr/>
        <a:lstStyle/>
        <a:p>
          <a:r>
            <a:rPr lang="en-US"/>
            <a:t>Data Curation</a:t>
          </a:r>
        </a:p>
      </dgm:t>
    </dgm:pt>
    <dgm:pt modelId="{616F7DF8-59CC-42B4-88BA-E7626CDD4358}" type="parTrans" cxnId="{8F88B687-2A13-43FC-8008-4050851BE515}">
      <dgm:prSet/>
      <dgm:spPr/>
      <dgm:t>
        <a:bodyPr/>
        <a:lstStyle/>
        <a:p>
          <a:endParaRPr lang="en-US"/>
        </a:p>
      </dgm:t>
    </dgm:pt>
    <dgm:pt modelId="{93F136D9-1FD9-4C2B-854A-ACCD8A80AD80}" type="sibTrans" cxnId="{8F88B687-2A13-43FC-8008-4050851BE515}">
      <dgm:prSet/>
      <dgm:spPr/>
      <dgm:t>
        <a:bodyPr/>
        <a:lstStyle/>
        <a:p>
          <a:endParaRPr lang="en-US"/>
        </a:p>
      </dgm:t>
    </dgm:pt>
    <dgm:pt modelId="{B299370C-46D6-412C-ACA7-C0C994FEA015}">
      <dgm:prSet/>
      <dgm:spPr>
        <a:solidFill>
          <a:schemeClr val="tx2"/>
        </a:solidFill>
      </dgm:spPr>
      <dgm:t>
        <a:bodyPr/>
        <a:lstStyle/>
        <a:p>
          <a:r>
            <a:rPr lang="en-US" b="1" dirty="0"/>
            <a:t>Week 1</a:t>
          </a:r>
          <a:endParaRPr lang="en-US" dirty="0"/>
        </a:p>
      </dgm:t>
    </dgm:pt>
    <dgm:pt modelId="{9473F72D-4125-4CBD-B134-F267B3B4C2A2}" type="parTrans" cxnId="{55CC73B4-C2B1-4D27-A768-2DA2F6679A9C}">
      <dgm:prSet/>
      <dgm:spPr/>
      <dgm:t>
        <a:bodyPr/>
        <a:lstStyle/>
        <a:p>
          <a:endParaRPr lang="en-US"/>
        </a:p>
      </dgm:t>
    </dgm:pt>
    <dgm:pt modelId="{AF044FE7-656E-4ABA-96CE-11F4D721B226}" type="sibTrans" cxnId="{55CC73B4-C2B1-4D27-A768-2DA2F6679A9C}">
      <dgm:prSet/>
      <dgm:spPr/>
      <dgm:t>
        <a:bodyPr/>
        <a:lstStyle/>
        <a:p>
          <a:endParaRPr lang="en-US"/>
        </a:p>
      </dgm:t>
    </dgm:pt>
    <dgm:pt modelId="{9998C877-3430-4E91-A03E-6A7966385A4F}">
      <dgm:prSet/>
      <dgm:spPr/>
      <dgm:t>
        <a:bodyPr/>
        <a:lstStyle/>
        <a:p>
          <a:r>
            <a:rPr lang="en-US"/>
            <a:t>Databases and APIs</a:t>
          </a:r>
        </a:p>
      </dgm:t>
    </dgm:pt>
    <dgm:pt modelId="{4B99F655-EC59-4067-9F95-98EC8BCE37CB}" type="parTrans" cxnId="{18B9B3FE-159D-4C4D-812E-9A6B0D91FAF7}">
      <dgm:prSet/>
      <dgm:spPr/>
      <dgm:t>
        <a:bodyPr/>
        <a:lstStyle/>
        <a:p>
          <a:endParaRPr lang="en-US"/>
        </a:p>
      </dgm:t>
    </dgm:pt>
    <dgm:pt modelId="{89763EA7-0D25-4C51-9E5F-F4DC667E7BB8}" type="sibTrans" cxnId="{18B9B3FE-159D-4C4D-812E-9A6B0D91FAF7}">
      <dgm:prSet/>
      <dgm:spPr/>
      <dgm:t>
        <a:bodyPr/>
        <a:lstStyle/>
        <a:p>
          <a:endParaRPr lang="en-US"/>
        </a:p>
      </dgm:t>
    </dgm:pt>
    <dgm:pt modelId="{AF53B0DE-9CC5-4585-8590-1042981FC3B3}">
      <dgm:prSet/>
      <dgm:spPr>
        <a:solidFill>
          <a:schemeClr val="tx2"/>
        </a:solidFill>
      </dgm:spPr>
      <dgm:t>
        <a:bodyPr/>
        <a:lstStyle/>
        <a:p>
          <a:r>
            <a:rPr lang="en-US" b="1" dirty="0"/>
            <a:t>Week 8/9</a:t>
          </a:r>
          <a:endParaRPr lang="en-US" dirty="0"/>
        </a:p>
      </dgm:t>
    </dgm:pt>
    <dgm:pt modelId="{6AEC69BC-2214-485F-BC32-8E751250FD21}" type="parTrans" cxnId="{7928F135-74E3-4462-AE08-F0B299393CE0}">
      <dgm:prSet/>
      <dgm:spPr/>
      <dgm:t>
        <a:bodyPr/>
        <a:lstStyle/>
        <a:p>
          <a:endParaRPr lang="en-US"/>
        </a:p>
      </dgm:t>
    </dgm:pt>
    <dgm:pt modelId="{D587A197-B700-4325-9F01-B8D723B4B30D}" type="sibTrans" cxnId="{7928F135-74E3-4462-AE08-F0B299393CE0}">
      <dgm:prSet/>
      <dgm:spPr/>
      <dgm:t>
        <a:bodyPr/>
        <a:lstStyle/>
        <a:p>
          <a:endParaRPr lang="en-US"/>
        </a:p>
      </dgm:t>
    </dgm:pt>
    <dgm:pt modelId="{02107480-14C2-4022-8061-D4841B452ECD}">
      <dgm:prSet/>
      <dgm:spPr/>
      <dgm:t>
        <a:bodyPr/>
        <a:lstStyle/>
        <a:p>
          <a:r>
            <a:rPr lang="en-US"/>
            <a:t>Scalable data handling</a:t>
          </a:r>
        </a:p>
      </dgm:t>
    </dgm:pt>
    <dgm:pt modelId="{DB9BF319-610D-4657-8C1D-2E8D55710003}" type="parTrans" cxnId="{C4533B9A-C0B5-4ABF-8154-AB4C11B94EF3}">
      <dgm:prSet/>
      <dgm:spPr/>
      <dgm:t>
        <a:bodyPr/>
        <a:lstStyle/>
        <a:p>
          <a:endParaRPr lang="en-US"/>
        </a:p>
      </dgm:t>
    </dgm:pt>
    <dgm:pt modelId="{481182B3-402E-4727-889C-49E090843D24}" type="sibTrans" cxnId="{C4533B9A-C0B5-4ABF-8154-AB4C11B94EF3}">
      <dgm:prSet/>
      <dgm:spPr/>
      <dgm:t>
        <a:bodyPr/>
        <a:lstStyle/>
        <a:p>
          <a:endParaRPr lang="en-US"/>
        </a:p>
      </dgm:t>
    </dgm:pt>
    <dgm:pt modelId="{5FA423CD-CDC6-42A1-BFB8-E19D06939F07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/>
            <a:t>Visualization</a:t>
          </a:r>
        </a:p>
      </dgm:t>
    </dgm:pt>
    <dgm:pt modelId="{952922EA-7D18-4436-B28E-32EFAC0C904C}" type="parTrans" cxnId="{941886BE-1183-47EC-9CD9-DB75C17B4250}">
      <dgm:prSet/>
      <dgm:spPr/>
      <dgm:t>
        <a:bodyPr/>
        <a:lstStyle/>
        <a:p>
          <a:endParaRPr lang="en-US"/>
        </a:p>
      </dgm:t>
    </dgm:pt>
    <dgm:pt modelId="{8677FE76-28FE-4F2F-BB54-34039E55CDBB}" type="sibTrans" cxnId="{941886BE-1183-47EC-9CD9-DB75C17B4250}">
      <dgm:prSet/>
      <dgm:spPr/>
      <dgm:t>
        <a:bodyPr/>
        <a:lstStyle/>
        <a:p>
          <a:endParaRPr lang="en-US"/>
        </a:p>
      </dgm:t>
    </dgm:pt>
    <dgm:pt modelId="{23965C30-1A10-490B-B0A3-D25E6EA2771B}">
      <dgm:prSet/>
      <dgm:spPr/>
      <dgm:t>
        <a:bodyPr/>
        <a:lstStyle/>
        <a:p>
          <a:r>
            <a:rPr lang="en-US" dirty="0"/>
            <a:t>Dashboarding and Best Practices</a:t>
          </a:r>
        </a:p>
      </dgm:t>
    </dgm:pt>
    <dgm:pt modelId="{9DB98882-5081-41F1-9AD1-5A51AAB5748C}" type="parTrans" cxnId="{0BFC2748-C5AE-4FBF-BE83-F98B6C400151}">
      <dgm:prSet/>
      <dgm:spPr/>
      <dgm:t>
        <a:bodyPr/>
        <a:lstStyle/>
        <a:p>
          <a:endParaRPr lang="en-US"/>
        </a:p>
      </dgm:t>
    </dgm:pt>
    <dgm:pt modelId="{193B87C5-FDFB-473A-AA02-4687A8E6BC94}" type="sibTrans" cxnId="{0BFC2748-C5AE-4FBF-BE83-F98B6C400151}">
      <dgm:prSet/>
      <dgm:spPr/>
      <dgm:t>
        <a:bodyPr/>
        <a:lstStyle/>
        <a:p>
          <a:endParaRPr lang="en-US"/>
        </a:p>
      </dgm:t>
    </dgm:pt>
    <dgm:pt modelId="{65C737CB-45A8-4119-A0EE-9EE45877A5C3}">
      <dgm:prSet/>
      <dgm:spPr>
        <a:solidFill>
          <a:schemeClr val="tx2"/>
        </a:solidFill>
      </dgm:spPr>
      <dgm:t>
        <a:bodyPr/>
        <a:lstStyle/>
        <a:p>
          <a:r>
            <a:rPr lang="en-US" b="1" dirty="0"/>
            <a:t>Week 2</a:t>
          </a:r>
          <a:endParaRPr lang="en-US" dirty="0"/>
        </a:p>
      </dgm:t>
    </dgm:pt>
    <dgm:pt modelId="{C5E1B036-2FAE-43F0-BD7C-BBBCBB01BCE1}" type="parTrans" cxnId="{7A82E9CF-8196-48F4-BB8B-7778FF9CBBEB}">
      <dgm:prSet/>
      <dgm:spPr/>
      <dgm:t>
        <a:bodyPr/>
        <a:lstStyle/>
        <a:p>
          <a:endParaRPr lang="en-US"/>
        </a:p>
      </dgm:t>
    </dgm:pt>
    <dgm:pt modelId="{B8033BB3-241B-4765-A24D-9E95030EC105}" type="sibTrans" cxnId="{7A82E9CF-8196-48F4-BB8B-7778FF9CBBEB}">
      <dgm:prSet/>
      <dgm:spPr/>
      <dgm:t>
        <a:bodyPr/>
        <a:lstStyle/>
        <a:p>
          <a:endParaRPr lang="en-US"/>
        </a:p>
      </dgm:t>
    </dgm:pt>
    <dgm:pt modelId="{80B499E1-D5F4-4C87-BDB3-061BD3EBC21E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/>
            <a:t>Machine Learning</a:t>
          </a:r>
        </a:p>
      </dgm:t>
    </dgm:pt>
    <dgm:pt modelId="{9F64A3CB-A234-4BD6-B0F3-F760A3BB3FDC}" type="parTrans" cxnId="{19127110-9B9D-474D-81BC-595F6AE13F0D}">
      <dgm:prSet/>
      <dgm:spPr/>
      <dgm:t>
        <a:bodyPr/>
        <a:lstStyle/>
        <a:p>
          <a:endParaRPr lang="en-US"/>
        </a:p>
      </dgm:t>
    </dgm:pt>
    <dgm:pt modelId="{248E934E-4F0A-48CA-BD18-3F838DD41313}" type="sibTrans" cxnId="{19127110-9B9D-474D-81BC-595F6AE13F0D}">
      <dgm:prSet/>
      <dgm:spPr/>
      <dgm:t>
        <a:bodyPr/>
        <a:lstStyle/>
        <a:p>
          <a:endParaRPr lang="en-US"/>
        </a:p>
      </dgm:t>
    </dgm:pt>
    <dgm:pt modelId="{C60FAF29-2F54-4528-9D3D-D36F0E198E5F}">
      <dgm:prSet/>
      <dgm:spPr/>
      <dgm:t>
        <a:bodyPr/>
        <a:lstStyle/>
        <a:p>
          <a:r>
            <a:rPr lang="en-US"/>
            <a:t>ML Fundamentals</a:t>
          </a:r>
        </a:p>
      </dgm:t>
    </dgm:pt>
    <dgm:pt modelId="{E523AC4D-D59E-478D-9C68-E2644CB2CD0C}" type="parTrans" cxnId="{63C33CC9-8B94-4EB7-AACB-4D2C0E155CA6}">
      <dgm:prSet/>
      <dgm:spPr/>
      <dgm:t>
        <a:bodyPr/>
        <a:lstStyle/>
        <a:p>
          <a:endParaRPr lang="en-US"/>
        </a:p>
      </dgm:t>
    </dgm:pt>
    <dgm:pt modelId="{61378D01-995F-4E5D-9136-266F955D99B5}" type="sibTrans" cxnId="{63C33CC9-8B94-4EB7-AACB-4D2C0E155CA6}">
      <dgm:prSet/>
      <dgm:spPr/>
      <dgm:t>
        <a:bodyPr/>
        <a:lstStyle/>
        <a:p>
          <a:endParaRPr lang="en-US"/>
        </a:p>
      </dgm:t>
    </dgm:pt>
    <dgm:pt modelId="{D67C0E9E-51C1-4E7B-8207-BEB7313FC233}">
      <dgm:prSet/>
      <dgm:spPr>
        <a:solidFill>
          <a:schemeClr val="tx2"/>
        </a:solidFill>
      </dgm:spPr>
      <dgm:t>
        <a:bodyPr/>
        <a:lstStyle/>
        <a:p>
          <a:r>
            <a:rPr lang="en-US" b="1" dirty="0"/>
            <a:t>Week 3</a:t>
          </a:r>
          <a:endParaRPr lang="en-US" dirty="0"/>
        </a:p>
      </dgm:t>
    </dgm:pt>
    <dgm:pt modelId="{50FE3A14-6C62-435D-A9CA-33DC0DF38335}" type="parTrans" cxnId="{F6F48BC5-84ED-4169-B67B-55D96BD40D7B}">
      <dgm:prSet/>
      <dgm:spPr/>
      <dgm:t>
        <a:bodyPr/>
        <a:lstStyle/>
        <a:p>
          <a:endParaRPr lang="en-US"/>
        </a:p>
      </dgm:t>
    </dgm:pt>
    <dgm:pt modelId="{F2331B6C-1817-4E5A-95B0-3FD8BAFAC520}" type="sibTrans" cxnId="{F6F48BC5-84ED-4169-B67B-55D96BD40D7B}">
      <dgm:prSet/>
      <dgm:spPr/>
      <dgm:t>
        <a:bodyPr/>
        <a:lstStyle/>
        <a:p>
          <a:endParaRPr lang="en-US"/>
        </a:p>
      </dgm:t>
    </dgm:pt>
    <dgm:pt modelId="{23EE7C05-90F5-44E0-A83F-7901012067CC}">
      <dgm:prSet/>
      <dgm:spPr/>
      <dgm:t>
        <a:bodyPr/>
        <a:lstStyle/>
        <a:p>
          <a:r>
            <a:rPr lang="en-US"/>
            <a:t>Regression and classification</a:t>
          </a:r>
        </a:p>
      </dgm:t>
    </dgm:pt>
    <dgm:pt modelId="{CA186ECE-1457-454C-B53C-2F4D7A5FA6F1}" type="parTrans" cxnId="{D25A5611-FC27-410B-B8BC-6CEE9ACCAB43}">
      <dgm:prSet/>
      <dgm:spPr/>
      <dgm:t>
        <a:bodyPr/>
        <a:lstStyle/>
        <a:p>
          <a:endParaRPr lang="en-US"/>
        </a:p>
      </dgm:t>
    </dgm:pt>
    <dgm:pt modelId="{A74A79B4-60C7-46EF-BDA7-87F553C7D5EE}" type="sibTrans" cxnId="{D25A5611-FC27-410B-B8BC-6CEE9ACCAB43}">
      <dgm:prSet/>
      <dgm:spPr/>
      <dgm:t>
        <a:bodyPr/>
        <a:lstStyle/>
        <a:p>
          <a:endParaRPr lang="en-US"/>
        </a:p>
      </dgm:t>
    </dgm:pt>
    <dgm:pt modelId="{0212E2E9-B8F9-443D-90D6-A843467E8762}">
      <dgm:prSet/>
      <dgm:spPr/>
      <dgm:t>
        <a:bodyPr/>
        <a:lstStyle/>
        <a:p>
          <a:r>
            <a:rPr lang="en-US"/>
            <a:t>Supervised and unsupervised</a:t>
          </a:r>
        </a:p>
      </dgm:t>
    </dgm:pt>
    <dgm:pt modelId="{6BE7E004-8023-4A0C-8663-BA0927460547}" type="parTrans" cxnId="{DE10DF67-E312-4988-B97D-7AF32ED87F1C}">
      <dgm:prSet/>
      <dgm:spPr/>
      <dgm:t>
        <a:bodyPr/>
        <a:lstStyle/>
        <a:p>
          <a:endParaRPr lang="en-US"/>
        </a:p>
      </dgm:t>
    </dgm:pt>
    <dgm:pt modelId="{85129AA6-7DC4-4E9D-9D55-1513DD41BF0D}" type="sibTrans" cxnId="{DE10DF67-E312-4988-B97D-7AF32ED87F1C}">
      <dgm:prSet/>
      <dgm:spPr/>
      <dgm:t>
        <a:bodyPr/>
        <a:lstStyle/>
        <a:p>
          <a:endParaRPr lang="en-US"/>
        </a:p>
      </dgm:t>
    </dgm:pt>
    <dgm:pt modelId="{58FDC2B6-7787-420D-9BB5-EE26B7A26050}">
      <dgm:prSet/>
      <dgm:spPr/>
      <dgm:t>
        <a:bodyPr/>
        <a:lstStyle/>
        <a:p>
          <a:r>
            <a:rPr lang="en-US" dirty="0"/>
            <a:t>ML Applications </a:t>
          </a:r>
        </a:p>
      </dgm:t>
    </dgm:pt>
    <dgm:pt modelId="{6557774B-1257-4081-A07D-CAF45AB12663}" type="parTrans" cxnId="{4ADEE996-464C-4201-8095-BBCDDC3FF217}">
      <dgm:prSet/>
      <dgm:spPr/>
      <dgm:t>
        <a:bodyPr/>
        <a:lstStyle/>
        <a:p>
          <a:endParaRPr lang="en-US"/>
        </a:p>
      </dgm:t>
    </dgm:pt>
    <dgm:pt modelId="{B05E5278-C88C-40C1-ADBD-3D859A7B50D6}" type="sibTrans" cxnId="{4ADEE996-464C-4201-8095-BBCDDC3FF217}">
      <dgm:prSet/>
      <dgm:spPr/>
      <dgm:t>
        <a:bodyPr/>
        <a:lstStyle/>
        <a:p>
          <a:endParaRPr lang="en-US"/>
        </a:p>
      </dgm:t>
    </dgm:pt>
    <dgm:pt modelId="{436CC7F6-F927-470A-9AF7-B557F6FF8A6B}">
      <dgm:prSet/>
      <dgm:spPr>
        <a:solidFill>
          <a:schemeClr val="tx2"/>
        </a:solidFill>
      </dgm:spPr>
      <dgm:t>
        <a:bodyPr/>
        <a:lstStyle/>
        <a:p>
          <a:r>
            <a:rPr lang="en-US" b="1" dirty="0"/>
            <a:t>Week 4</a:t>
          </a:r>
          <a:endParaRPr lang="en-US" dirty="0"/>
        </a:p>
      </dgm:t>
    </dgm:pt>
    <dgm:pt modelId="{7C07EFA1-CDD0-430F-8B50-63769AF63A23}" type="parTrans" cxnId="{D394DA88-9825-4394-86FA-14D5E917C61E}">
      <dgm:prSet/>
      <dgm:spPr/>
      <dgm:t>
        <a:bodyPr/>
        <a:lstStyle/>
        <a:p>
          <a:endParaRPr lang="en-US"/>
        </a:p>
      </dgm:t>
    </dgm:pt>
    <dgm:pt modelId="{C1FCA1D0-1E49-4330-914C-2ACF09384BAC}" type="sibTrans" cxnId="{D394DA88-9825-4394-86FA-14D5E917C61E}">
      <dgm:prSet/>
      <dgm:spPr/>
      <dgm:t>
        <a:bodyPr/>
        <a:lstStyle/>
        <a:p>
          <a:endParaRPr lang="en-US"/>
        </a:p>
      </dgm:t>
    </dgm:pt>
    <dgm:pt modelId="{B8085394-1413-4881-A0B9-32571C808B6B}">
      <dgm:prSet/>
      <dgm:spPr/>
      <dgm:t>
        <a:bodyPr/>
        <a:lstStyle/>
        <a:p>
          <a:r>
            <a:rPr lang="en-US"/>
            <a:t>Image Analysis</a:t>
          </a:r>
        </a:p>
      </dgm:t>
    </dgm:pt>
    <dgm:pt modelId="{2F1F97CE-F988-4206-930F-2C32A79FFF3F}" type="parTrans" cxnId="{D126E1C5-8E82-4595-8014-63E8F8AFA369}">
      <dgm:prSet/>
      <dgm:spPr/>
      <dgm:t>
        <a:bodyPr/>
        <a:lstStyle/>
        <a:p>
          <a:endParaRPr lang="en-US"/>
        </a:p>
      </dgm:t>
    </dgm:pt>
    <dgm:pt modelId="{F44AF517-0765-4690-88B2-BF245729AA61}" type="sibTrans" cxnId="{D126E1C5-8E82-4595-8014-63E8F8AFA369}">
      <dgm:prSet/>
      <dgm:spPr/>
      <dgm:t>
        <a:bodyPr/>
        <a:lstStyle/>
        <a:p>
          <a:endParaRPr lang="en-US"/>
        </a:p>
      </dgm:t>
    </dgm:pt>
    <dgm:pt modelId="{AA98B378-B25E-43F4-9C06-A97B3DA09BC6}">
      <dgm:prSet/>
      <dgm:spPr/>
      <dgm:t>
        <a:bodyPr/>
        <a:lstStyle/>
        <a:p>
          <a:r>
            <a:rPr lang="en-US"/>
            <a:t>Natural Language Processing</a:t>
          </a:r>
        </a:p>
      </dgm:t>
    </dgm:pt>
    <dgm:pt modelId="{916F19B9-5933-4D44-9ED6-E98E0E7CB1E5}" type="parTrans" cxnId="{9260429C-63C0-49E2-A60A-0E4D2EFA5C52}">
      <dgm:prSet/>
      <dgm:spPr/>
      <dgm:t>
        <a:bodyPr/>
        <a:lstStyle/>
        <a:p>
          <a:endParaRPr lang="en-US"/>
        </a:p>
      </dgm:t>
    </dgm:pt>
    <dgm:pt modelId="{A4A9AFEF-653A-41ED-BAD6-7DFBC9FC3761}" type="sibTrans" cxnId="{9260429C-63C0-49E2-A60A-0E4D2EFA5C52}">
      <dgm:prSet/>
      <dgm:spPr/>
      <dgm:t>
        <a:bodyPr/>
        <a:lstStyle/>
        <a:p>
          <a:endParaRPr lang="en-US"/>
        </a:p>
      </dgm:t>
    </dgm:pt>
    <dgm:pt modelId="{5EAE1775-0898-4071-9FD2-86DFA3996A5C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Software Engineering</a:t>
          </a:r>
        </a:p>
      </dgm:t>
    </dgm:pt>
    <dgm:pt modelId="{853477D8-0D86-4C27-B806-98A9E83FB844}" type="parTrans" cxnId="{19A38F9B-6C82-42C7-95D9-BB52D1F128EB}">
      <dgm:prSet/>
      <dgm:spPr/>
      <dgm:t>
        <a:bodyPr/>
        <a:lstStyle/>
        <a:p>
          <a:endParaRPr lang="en-US"/>
        </a:p>
      </dgm:t>
    </dgm:pt>
    <dgm:pt modelId="{1304522E-7CA3-4862-A01D-0A5C81DB2793}" type="sibTrans" cxnId="{19A38F9B-6C82-42C7-95D9-BB52D1F128EB}">
      <dgm:prSet/>
      <dgm:spPr/>
      <dgm:t>
        <a:bodyPr/>
        <a:lstStyle/>
        <a:p>
          <a:endParaRPr lang="en-US"/>
        </a:p>
      </dgm:t>
    </dgm:pt>
    <dgm:pt modelId="{FD968FE9-021F-4BEA-AFA9-C727A2CD3AB5}">
      <dgm:prSet/>
      <dgm:spPr/>
      <dgm:t>
        <a:bodyPr/>
        <a:lstStyle/>
        <a:p>
          <a:r>
            <a:rPr lang="en-US"/>
            <a:t>Programming interfaces</a:t>
          </a:r>
        </a:p>
      </dgm:t>
    </dgm:pt>
    <dgm:pt modelId="{3631DE1E-3E8F-4FF6-98B6-A716EB78A550}" type="parTrans" cxnId="{7F024026-D155-445B-BD01-1DFACA5883BD}">
      <dgm:prSet/>
      <dgm:spPr/>
      <dgm:t>
        <a:bodyPr/>
        <a:lstStyle/>
        <a:p>
          <a:endParaRPr lang="en-US"/>
        </a:p>
      </dgm:t>
    </dgm:pt>
    <dgm:pt modelId="{A86A022C-61DC-4A83-8B6E-2F24ADD1B894}" type="sibTrans" cxnId="{7F024026-D155-445B-BD01-1DFACA5883BD}">
      <dgm:prSet/>
      <dgm:spPr/>
      <dgm:t>
        <a:bodyPr/>
        <a:lstStyle/>
        <a:p>
          <a:endParaRPr lang="en-US"/>
        </a:p>
      </dgm:t>
    </dgm:pt>
    <dgm:pt modelId="{F4789F14-4A95-4DE3-9E9B-3F684182A611}">
      <dgm:prSet/>
      <dgm:spPr>
        <a:solidFill>
          <a:schemeClr val="tx2"/>
        </a:solidFill>
      </dgm:spPr>
      <dgm:t>
        <a:bodyPr/>
        <a:lstStyle/>
        <a:p>
          <a:r>
            <a:rPr lang="en-US" b="1" dirty="0"/>
            <a:t>Week 5/6</a:t>
          </a:r>
          <a:endParaRPr lang="en-US" dirty="0"/>
        </a:p>
      </dgm:t>
    </dgm:pt>
    <dgm:pt modelId="{D4CF30D5-AE3D-4241-A917-780D6F6F1875}" type="parTrans" cxnId="{8FCAB1C2-60EB-49A3-9756-C5121037B213}">
      <dgm:prSet/>
      <dgm:spPr/>
      <dgm:t>
        <a:bodyPr/>
        <a:lstStyle/>
        <a:p>
          <a:endParaRPr lang="en-US"/>
        </a:p>
      </dgm:t>
    </dgm:pt>
    <dgm:pt modelId="{89C21869-D4F3-40A3-8439-7980C71B0E12}" type="sibTrans" cxnId="{8FCAB1C2-60EB-49A3-9756-C5121037B213}">
      <dgm:prSet/>
      <dgm:spPr/>
      <dgm:t>
        <a:bodyPr/>
        <a:lstStyle/>
        <a:p>
          <a:endParaRPr lang="en-US"/>
        </a:p>
      </dgm:t>
    </dgm:pt>
    <dgm:pt modelId="{25383977-9D18-4D4F-AA64-8E0918FE32F5}">
      <dgm:prSet/>
      <dgm:spPr/>
      <dgm:t>
        <a:bodyPr/>
        <a:lstStyle/>
        <a:p>
          <a:r>
            <a:rPr lang="en-US"/>
            <a:t>Mobile Sensors</a:t>
          </a:r>
        </a:p>
      </dgm:t>
    </dgm:pt>
    <dgm:pt modelId="{88365269-1206-4B93-9380-A7337FB528DC}" type="parTrans" cxnId="{A12BC236-4161-4AE5-AD7A-37317C8B11EC}">
      <dgm:prSet/>
      <dgm:spPr/>
      <dgm:t>
        <a:bodyPr/>
        <a:lstStyle/>
        <a:p>
          <a:endParaRPr lang="en-US"/>
        </a:p>
      </dgm:t>
    </dgm:pt>
    <dgm:pt modelId="{3571C1C0-E9F9-443D-8467-D8B521ACA65C}" type="sibTrans" cxnId="{A12BC236-4161-4AE5-AD7A-37317C8B11EC}">
      <dgm:prSet/>
      <dgm:spPr/>
      <dgm:t>
        <a:bodyPr/>
        <a:lstStyle/>
        <a:p>
          <a:endParaRPr lang="en-US"/>
        </a:p>
      </dgm:t>
    </dgm:pt>
    <dgm:pt modelId="{FE36AC40-F91E-4C3D-A712-10B26EE57CF8}">
      <dgm:prSet/>
      <dgm:spPr>
        <a:solidFill>
          <a:schemeClr val="tx2"/>
        </a:solidFill>
      </dgm:spPr>
      <dgm:t>
        <a:bodyPr/>
        <a:lstStyle/>
        <a:p>
          <a:r>
            <a:rPr lang="en-US" b="1" dirty="0"/>
            <a:t>Week 7</a:t>
          </a:r>
          <a:endParaRPr lang="en-US" dirty="0"/>
        </a:p>
      </dgm:t>
    </dgm:pt>
    <dgm:pt modelId="{DCB47B2C-C252-4692-9A5B-81A24CFBC86B}" type="parTrans" cxnId="{474C1377-4C54-47A8-959C-57DCB70A9D9E}">
      <dgm:prSet/>
      <dgm:spPr/>
      <dgm:t>
        <a:bodyPr/>
        <a:lstStyle/>
        <a:p>
          <a:endParaRPr lang="en-US"/>
        </a:p>
      </dgm:t>
    </dgm:pt>
    <dgm:pt modelId="{5DB1C84C-FB58-41D9-ADF8-D18E22EE08E8}" type="sibTrans" cxnId="{474C1377-4C54-47A8-959C-57DCB70A9D9E}">
      <dgm:prSet/>
      <dgm:spPr/>
      <dgm:t>
        <a:bodyPr/>
        <a:lstStyle/>
        <a:p>
          <a:endParaRPr lang="en-US"/>
        </a:p>
      </dgm:t>
    </dgm:pt>
    <dgm:pt modelId="{74DB6AB5-4486-49E2-8B3C-962355F2D2D6}">
      <dgm:prSet/>
      <dgm:spPr/>
      <dgm:t>
        <a:bodyPr/>
        <a:lstStyle/>
        <a:p>
          <a:r>
            <a:rPr lang="en-US"/>
            <a:t>Statistics</a:t>
          </a:r>
        </a:p>
      </dgm:t>
    </dgm:pt>
    <dgm:pt modelId="{8667B619-67C3-40F9-A928-560B114C8438}" type="parTrans" cxnId="{A28D9692-24D9-427B-926C-EEE1C3C6B0C8}">
      <dgm:prSet/>
      <dgm:spPr/>
      <dgm:t>
        <a:bodyPr/>
        <a:lstStyle/>
        <a:p>
          <a:endParaRPr lang="en-US"/>
        </a:p>
      </dgm:t>
    </dgm:pt>
    <dgm:pt modelId="{5934AD57-8F03-4F5E-A344-DF09E2D36E3B}" type="sibTrans" cxnId="{A28D9692-24D9-427B-926C-EEE1C3C6B0C8}">
      <dgm:prSet/>
      <dgm:spPr/>
      <dgm:t>
        <a:bodyPr/>
        <a:lstStyle/>
        <a:p>
          <a:endParaRPr lang="en-US"/>
        </a:p>
      </dgm:t>
    </dgm:pt>
    <dgm:pt modelId="{B029C2D6-878C-4DE9-8E05-9D623815E0EB}" type="pres">
      <dgm:prSet presAssocID="{3769BFA2-C38E-4EA5-B75A-FCF8BC456AA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FA38E02-927D-4ED5-8FCE-A3E6D1FF5ADE}" type="pres">
      <dgm:prSet presAssocID="{1D01DF9C-819F-47E7-8E32-1AEB9654CC2C}" presName="hierRoot1" presStyleCnt="0">
        <dgm:presLayoutVars>
          <dgm:hierBranch val="init"/>
        </dgm:presLayoutVars>
      </dgm:prSet>
      <dgm:spPr/>
    </dgm:pt>
    <dgm:pt modelId="{B130F4B7-07AD-44B9-B09E-7B1416616FFF}" type="pres">
      <dgm:prSet presAssocID="{1D01DF9C-819F-47E7-8E32-1AEB9654CC2C}" presName="rootComposite1" presStyleCnt="0"/>
      <dgm:spPr/>
    </dgm:pt>
    <dgm:pt modelId="{851B37BF-75CB-432D-9DDF-CA7E8D1231AE}" type="pres">
      <dgm:prSet presAssocID="{1D01DF9C-819F-47E7-8E32-1AEB9654CC2C}" presName="rootText1" presStyleLbl="node0" presStyleIdx="0" presStyleCnt="1" custScaleX="201549">
        <dgm:presLayoutVars>
          <dgm:chPref val="3"/>
        </dgm:presLayoutVars>
      </dgm:prSet>
      <dgm:spPr/>
    </dgm:pt>
    <dgm:pt modelId="{6CC64B8F-2AB2-423D-9772-5A7CE06A1614}" type="pres">
      <dgm:prSet presAssocID="{1D01DF9C-819F-47E7-8E32-1AEB9654CC2C}" presName="rootConnector1" presStyleLbl="node1" presStyleIdx="0" presStyleCnt="0"/>
      <dgm:spPr/>
    </dgm:pt>
    <dgm:pt modelId="{6B585DB0-EA17-47EF-BFB3-709DD5618425}" type="pres">
      <dgm:prSet presAssocID="{1D01DF9C-819F-47E7-8E32-1AEB9654CC2C}" presName="hierChild2" presStyleCnt="0"/>
      <dgm:spPr/>
    </dgm:pt>
    <dgm:pt modelId="{ECC105F7-E275-4FE6-8336-C494213292A6}" type="pres">
      <dgm:prSet presAssocID="{B05495DA-9403-4911-ACDF-FAA28B07541B}" presName="Name37" presStyleLbl="parChTrans1D2" presStyleIdx="0" presStyleCnt="5"/>
      <dgm:spPr/>
    </dgm:pt>
    <dgm:pt modelId="{53B60A8B-A710-41E4-B7FB-4D8EFC5BA5EC}" type="pres">
      <dgm:prSet presAssocID="{022A559C-32F4-4D52-8874-368465C7E094}" presName="hierRoot2" presStyleCnt="0">
        <dgm:presLayoutVars>
          <dgm:hierBranch val="init"/>
        </dgm:presLayoutVars>
      </dgm:prSet>
      <dgm:spPr/>
    </dgm:pt>
    <dgm:pt modelId="{FBDDFB01-F058-498A-A404-3CECACEC3468}" type="pres">
      <dgm:prSet presAssocID="{022A559C-32F4-4D52-8874-368465C7E094}" presName="rootComposite" presStyleCnt="0"/>
      <dgm:spPr/>
    </dgm:pt>
    <dgm:pt modelId="{8894DD22-7E6C-4C56-ACC0-06C649618B3E}" type="pres">
      <dgm:prSet presAssocID="{022A559C-32F4-4D52-8874-368465C7E094}" presName="rootText" presStyleLbl="node2" presStyleIdx="0" presStyleCnt="5" custLinFactNeighborX="-1212">
        <dgm:presLayoutVars>
          <dgm:chPref val="3"/>
        </dgm:presLayoutVars>
      </dgm:prSet>
      <dgm:spPr/>
    </dgm:pt>
    <dgm:pt modelId="{9FA5EA9F-A5B6-4AF6-A254-713CB6AD4852}" type="pres">
      <dgm:prSet presAssocID="{022A559C-32F4-4D52-8874-368465C7E094}" presName="rootConnector" presStyleLbl="node2" presStyleIdx="0" presStyleCnt="5"/>
      <dgm:spPr/>
    </dgm:pt>
    <dgm:pt modelId="{CC745A6E-BF5F-485A-AF23-5E6B03E4E322}" type="pres">
      <dgm:prSet presAssocID="{022A559C-32F4-4D52-8874-368465C7E094}" presName="hierChild4" presStyleCnt="0"/>
      <dgm:spPr/>
    </dgm:pt>
    <dgm:pt modelId="{56A14B33-7741-473B-B43E-8A2F217C3E47}" type="pres">
      <dgm:prSet presAssocID="{616F7DF8-59CC-42B4-88BA-E7626CDD4358}" presName="Name37" presStyleLbl="parChTrans1D3" presStyleIdx="0" presStyleCnt="8"/>
      <dgm:spPr/>
    </dgm:pt>
    <dgm:pt modelId="{F7BB0D9C-4DC7-4D3F-A104-A54278FCBC6F}" type="pres">
      <dgm:prSet presAssocID="{B760A166-332A-4BFD-8534-EF5C9A26F1E0}" presName="hierRoot2" presStyleCnt="0">
        <dgm:presLayoutVars>
          <dgm:hierBranch val="init"/>
        </dgm:presLayoutVars>
      </dgm:prSet>
      <dgm:spPr/>
    </dgm:pt>
    <dgm:pt modelId="{1E178249-FDE9-49E0-9C1E-C5C0EF6D3240}" type="pres">
      <dgm:prSet presAssocID="{B760A166-332A-4BFD-8534-EF5C9A26F1E0}" presName="rootComposite" presStyleCnt="0"/>
      <dgm:spPr/>
    </dgm:pt>
    <dgm:pt modelId="{15767511-CAB6-46D8-BB7E-2AD69407E539}" type="pres">
      <dgm:prSet presAssocID="{B760A166-332A-4BFD-8534-EF5C9A26F1E0}" presName="rootText" presStyleLbl="node3" presStyleIdx="0" presStyleCnt="8">
        <dgm:presLayoutVars>
          <dgm:chPref val="3"/>
        </dgm:presLayoutVars>
      </dgm:prSet>
      <dgm:spPr/>
    </dgm:pt>
    <dgm:pt modelId="{A420544B-E5F9-47B5-8395-0D15F47292D3}" type="pres">
      <dgm:prSet presAssocID="{B760A166-332A-4BFD-8534-EF5C9A26F1E0}" presName="rootConnector" presStyleLbl="node3" presStyleIdx="0" presStyleCnt="8"/>
      <dgm:spPr/>
    </dgm:pt>
    <dgm:pt modelId="{F3B2B2D7-30E5-412F-9A1F-F34D59ABED8F}" type="pres">
      <dgm:prSet presAssocID="{B760A166-332A-4BFD-8534-EF5C9A26F1E0}" presName="hierChild4" presStyleCnt="0"/>
      <dgm:spPr/>
    </dgm:pt>
    <dgm:pt modelId="{EB24BD62-F0BF-400F-802A-5EC0184F9344}" type="pres">
      <dgm:prSet presAssocID="{9473F72D-4125-4CBD-B134-F267B3B4C2A2}" presName="Name37" presStyleLbl="parChTrans1D4" presStyleIdx="0" presStyleCnt="11"/>
      <dgm:spPr/>
    </dgm:pt>
    <dgm:pt modelId="{9469DF98-CFB9-4D0C-8D6D-0A935FA19E5A}" type="pres">
      <dgm:prSet presAssocID="{B299370C-46D6-412C-ACA7-C0C994FEA015}" presName="hierRoot2" presStyleCnt="0">
        <dgm:presLayoutVars>
          <dgm:hierBranch val="init"/>
        </dgm:presLayoutVars>
      </dgm:prSet>
      <dgm:spPr/>
    </dgm:pt>
    <dgm:pt modelId="{25EF80B6-6FE5-4392-9C5D-1FD1BC557440}" type="pres">
      <dgm:prSet presAssocID="{B299370C-46D6-412C-ACA7-C0C994FEA015}" presName="rootComposite" presStyleCnt="0"/>
      <dgm:spPr/>
    </dgm:pt>
    <dgm:pt modelId="{AA62B1D3-3527-4941-B96C-659BED1EAC5F}" type="pres">
      <dgm:prSet presAssocID="{B299370C-46D6-412C-ACA7-C0C994FEA015}" presName="rootText" presStyleLbl="node4" presStyleIdx="0" presStyleCnt="11">
        <dgm:presLayoutVars>
          <dgm:chPref val="3"/>
        </dgm:presLayoutVars>
      </dgm:prSet>
      <dgm:spPr/>
    </dgm:pt>
    <dgm:pt modelId="{A01C6F34-C1D8-4D1D-A4DE-1F746895053D}" type="pres">
      <dgm:prSet presAssocID="{B299370C-46D6-412C-ACA7-C0C994FEA015}" presName="rootConnector" presStyleLbl="node4" presStyleIdx="0" presStyleCnt="11"/>
      <dgm:spPr/>
    </dgm:pt>
    <dgm:pt modelId="{D6D4E225-58CC-45D2-8737-72F816ACA4D2}" type="pres">
      <dgm:prSet presAssocID="{B299370C-46D6-412C-ACA7-C0C994FEA015}" presName="hierChild4" presStyleCnt="0"/>
      <dgm:spPr/>
    </dgm:pt>
    <dgm:pt modelId="{681E7604-A665-45F0-AA45-87025E755712}" type="pres">
      <dgm:prSet presAssocID="{B299370C-46D6-412C-ACA7-C0C994FEA015}" presName="hierChild5" presStyleCnt="0"/>
      <dgm:spPr/>
    </dgm:pt>
    <dgm:pt modelId="{C3F0164A-CB7A-476C-8C89-CBC2C7BEFD4E}" type="pres">
      <dgm:prSet presAssocID="{B760A166-332A-4BFD-8534-EF5C9A26F1E0}" presName="hierChild5" presStyleCnt="0"/>
      <dgm:spPr/>
    </dgm:pt>
    <dgm:pt modelId="{D41CFC9F-EC1F-42B9-A8E5-4CA447156060}" type="pres">
      <dgm:prSet presAssocID="{4B99F655-EC59-4067-9F95-98EC8BCE37CB}" presName="Name37" presStyleLbl="parChTrans1D3" presStyleIdx="1" presStyleCnt="8"/>
      <dgm:spPr/>
    </dgm:pt>
    <dgm:pt modelId="{5FA23D6D-87A5-4C10-931E-4F091CB7D343}" type="pres">
      <dgm:prSet presAssocID="{9998C877-3430-4E91-A03E-6A7966385A4F}" presName="hierRoot2" presStyleCnt="0">
        <dgm:presLayoutVars>
          <dgm:hierBranch val="init"/>
        </dgm:presLayoutVars>
      </dgm:prSet>
      <dgm:spPr/>
    </dgm:pt>
    <dgm:pt modelId="{B6482993-B16C-42D0-9FC4-E7D75CCF28E1}" type="pres">
      <dgm:prSet presAssocID="{9998C877-3430-4E91-A03E-6A7966385A4F}" presName="rootComposite" presStyleCnt="0"/>
      <dgm:spPr/>
    </dgm:pt>
    <dgm:pt modelId="{F4FA4BFB-017B-4096-BA8F-A5FD5E82263B}" type="pres">
      <dgm:prSet presAssocID="{9998C877-3430-4E91-A03E-6A7966385A4F}" presName="rootText" presStyleLbl="node3" presStyleIdx="1" presStyleCnt="8">
        <dgm:presLayoutVars>
          <dgm:chPref val="3"/>
        </dgm:presLayoutVars>
      </dgm:prSet>
      <dgm:spPr/>
    </dgm:pt>
    <dgm:pt modelId="{BD821011-869D-49F8-8D5C-BC3C0A098998}" type="pres">
      <dgm:prSet presAssocID="{9998C877-3430-4E91-A03E-6A7966385A4F}" presName="rootConnector" presStyleLbl="node3" presStyleIdx="1" presStyleCnt="8"/>
      <dgm:spPr/>
    </dgm:pt>
    <dgm:pt modelId="{770AE8F1-517C-4211-AF76-CA7779D35DB1}" type="pres">
      <dgm:prSet presAssocID="{9998C877-3430-4E91-A03E-6A7966385A4F}" presName="hierChild4" presStyleCnt="0"/>
      <dgm:spPr/>
    </dgm:pt>
    <dgm:pt modelId="{8F161DEE-03A6-4D26-9BED-5FF7FDE9E468}" type="pres">
      <dgm:prSet presAssocID="{6AEC69BC-2214-485F-BC32-8E751250FD21}" presName="Name37" presStyleLbl="parChTrans1D4" presStyleIdx="1" presStyleCnt="11"/>
      <dgm:spPr/>
    </dgm:pt>
    <dgm:pt modelId="{FBAB2881-3C19-4C1B-9ABD-56373525565B}" type="pres">
      <dgm:prSet presAssocID="{AF53B0DE-9CC5-4585-8590-1042981FC3B3}" presName="hierRoot2" presStyleCnt="0">
        <dgm:presLayoutVars>
          <dgm:hierBranch val="init"/>
        </dgm:presLayoutVars>
      </dgm:prSet>
      <dgm:spPr/>
    </dgm:pt>
    <dgm:pt modelId="{545DAD7D-0E36-4E57-BEBB-B6CD4626353E}" type="pres">
      <dgm:prSet presAssocID="{AF53B0DE-9CC5-4585-8590-1042981FC3B3}" presName="rootComposite" presStyleCnt="0"/>
      <dgm:spPr/>
    </dgm:pt>
    <dgm:pt modelId="{3EE585F4-8F67-4A15-B08D-F89A466A1E39}" type="pres">
      <dgm:prSet presAssocID="{AF53B0DE-9CC5-4585-8590-1042981FC3B3}" presName="rootText" presStyleLbl="node4" presStyleIdx="1" presStyleCnt="11">
        <dgm:presLayoutVars>
          <dgm:chPref val="3"/>
        </dgm:presLayoutVars>
      </dgm:prSet>
      <dgm:spPr/>
    </dgm:pt>
    <dgm:pt modelId="{F9923E95-2F2E-4A0D-A27C-9A13E04F5C7E}" type="pres">
      <dgm:prSet presAssocID="{AF53B0DE-9CC5-4585-8590-1042981FC3B3}" presName="rootConnector" presStyleLbl="node4" presStyleIdx="1" presStyleCnt="11"/>
      <dgm:spPr/>
    </dgm:pt>
    <dgm:pt modelId="{9B982ECA-8F9B-48D1-9A0F-F3B755E973EE}" type="pres">
      <dgm:prSet presAssocID="{AF53B0DE-9CC5-4585-8590-1042981FC3B3}" presName="hierChild4" presStyleCnt="0"/>
      <dgm:spPr/>
    </dgm:pt>
    <dgm:pt modelId="{91A463E3-1172-44D7-8F65-25F8BCC886C3}" type="pres">
      <dgm:prSet presAssocID="{AF53B0DE-9CC5-4585-8590-1042981FC3B3}" presName="hierChild5" presStyleCnt="0"/>
      <dgm:spPr/>
    </dgm:pt>
    <dgm:pt modelId="{85B126F2-AA7E-4BD2-8B4B-E7506ADEA96F}" type="pres">
      <dgm:prSet presAssocID="{9998C877-3430-4E91-A03E-6A7966385A4F}" presName="hierChild5" presStyleCnt="0"/>
      <dgm:spPr/>
    </dgm:pt>
    <dgm:pt modelId="{78DBC23D-7EDF-46A1-8D7C-64423D7B58F7}" type="pres">
      <dgm:prSet presAssocID="{DB9BF319-610D-4657-8C1D-2E8D55710003}" presName="Name37" presStyleLbl="parChTrans1D3" presStyleIdx="2" presStyleCnt="8"/>
      <dgm:spPr/>
    </dgm:pt>
    <dgm:pt modelId="{8A16FCD7-896E-4AE6-8BD0-C21F5B37E3B4}" type="pres">
      <dgm:prSet presAssocID="{02107480-14C2-4022-8061-D4841B452ECD}" presName="hierRoot2" presStyleCnt="0">
        <dgm:presLayoutVars>
          <dgm:hierBranch val="init"/>
        </dgm:presLayoutVars>
      </dgm:prSet>
      <dgm:spPr/>
    </dgm:pt>
    <dgm:pt modelId="{D84BF90E-D872-4D0A-9045-5CEB7B50485E}" type="pres">
      <dgm:prSet presAssocID="{02107480-14C2-4022-8061-D4841B452ECD}" presName="rootComposite" presStyleCnt="0"/>
      <dgm:spPr/>
    </dgm:pt>
    <dgm:pt modelId="{5D0A833F-584D-4D6F-8D74-77D33382EDDE}" type="pres">
      <dgm:prSet presAssocID="{02107480-14C2-4022-8061-D4841B452ECD}" presName="rootText" presStyleLbl="node3" presStyleIdx="2" presStyleCnt="8">
        <dgm:presLayoutVars>
          <dgm:chPref val="3"/>
        </dgm:presLayoutVars>
      </dgm:prSet>
      <dgm:spPr/>
    </dgm:pt>
    <dgm:pt modelId="{96A5F484-4292-40DD-ADC7-7A211BA89385}" type="pres">
      <dgm:prSet presAssocID="{02107480-14C2-4022-8061-D4841B452ECD}" presName="rootConnector" presStyleLbl="node3" presStyleIdx="2" presStyleCnt="8"/>
      <dgm:spPr/>
    </dgm:pt>
    <dgm:pt modelId="{68E4416B-4487-4845-BDC1-830C9B72D187}" type="pres">
      <dgm:prSet presAssocID="{02107480-14C2-4022-8061-D4841B452ECD}" presName="hierChild4" presStyleCnt="0"/>
      <dgm:spPr/>
    </dgm:pt>
    <dgm:pt modelId="{62E49DE7-EF69-4934-AD6C-82E1CDD5F1A3}" type="pres">
      <dgm:prSet presAssocID="{02107480-14C2-4022-8061-D4841B452ECD}" presName="hierChild5" presStyleCnt="0"/>
      <dgm:spPr/>
    </dgm:pt>
    <dgm:pt modelId="{93D98765-47A1-4C55-AABA-954ADC9423AA}" type="pres">
      <dgm:prSet presAssocID="{022A559C-32F4-4D52-8874-368465C7E094}" presName="hierChild5" presStyleCnt="0"/>
      <dgm:spPr/>
    </dgm:pt>
    <dgm:pt modelId="{0DBBE48D-96AB-46CC-B7D5-50F03F0CEF70}" type="pres">
      <dgm:prSet presAssocID="{952922EA-7D18-4436-B28E-32EFAC0C904C}" presName="Name37" presStyleLbl="parChTrans1D2" presStyleIdx="1" presStyleCnt="5"/>
      <dgm:spPr/>
    </dgm:pt>
    <dgm:pt modelId="{D547214E-0F8F-492A-8A3C-C5F870D61B38}" type="pres">
      <dgm:prSet presAssocID="{5FA423CD-CDC6-42A1-BFB8-E19D06939F07}" presName="hierRoot2" presStyleCnt="0">
        <dgm:presLayoutVars>
          <dgm:hierBranch val="init"/>
        </dgm:presLayoutVars>
      </dgm:prSet>
      <dgm:spPr/>
    </dgm:pt>
    <dgm:pt modelId="{2C5C9A93-DB18-40DE-A2F4-052018CB5156}" type="pres">
      <dgm:prSet presAssocID="{5FA423CD-CDC6-42A1-BFB8-E19D06939F07}" presName="rootComposite" presStyleCnt="0"/>
      <dgm:spPr/>
    </dgm:pt>
    <dgm:pt modelId="{A4969628-F1BB-4445-8B27-17881DE21F2D}" type="pres">
      <dgm:prSet presAssocID="{5FA423CD-CDC6-42A1-BFB8-E19D06939F07}" presName="rootText" presStyleLbl="node2" presStyleIdx="1" presStyleCnt="5" custLinFactNeighborX="-1212">
        <dgm:presLayoutVars>
          <dgm:chPref val="3"/>
        </dgm:presLayoutVars>
      </dgm:prSet>
      <dgm:spPr/>
    </dgm:pt>
    <dgm:pt modelId="{F25420A6-8CC1-4D04-929E-31D78BD58EB4}" type="pres">
      <dgm:prSet presAssocID="{5FA423CD-CDC6-42A1-BFB8-E19D06939F07}" presName="rootConnector" presStyleLbl="node2" presStyleIdx="1" presStyleCnt="5"/>
      <dgm:spPr/>
    </dgm:pt>
    <dgm:pt modelId="{287DAF58-F8A5-4D55-9026-BA2890CC3D0D}" type="pres">
      <dgm:prSet presAssocID="{5FA423CD-CDC6-42A1-BFB8-E19D06939F07}" presName="hierChild4" presStyleCnt="0"/>
      <dgm:spPr/>
    </dgm:pt>
    <dgm:pt modelId="{93490EA0-2030-45B5-9A6A-8B14D5A1AF5C}" type="pres">
      <dgm:prSet presAssocID="{9DB98882-5081-41F1-9AD1-5A51AAB5748C}" presName="Name37" presStyleLbl="parChTrans1D3" presStyleIdx="3" presStyleCnt="8"/>
      <dgm:spPr/>
    </dgm:pt>
    <dgm:pt modelId="{E1331764-6D0C-4AFE-A247-94C2F9C38A51}" type="pres">
      <dgm:prSet presAssocID="{23965C30-1A10-490B-B0A3-D25E6EA2771B}" presName="hierRoot2" presStyleCnt="0">
        <dgm:presLayoutVars>
          <dgm:hierBranch val="init"/>
        </dgm:presLayoutVars>
      </dgm:prSet>
      <dgm:spPr/>
    </dgm:pt>
    <dgm:pt modelId="{D4BD9259-998C-4DB5-9A0E-4054652F0827}" type="pres">
      <dgm:prSet presAssocID="{23965C30-1A10-490B-B0A3-D25E6EA2771B}" presName="rootComposite" presStyleCnt="0"/>
      <dgm:spPr/>
    </dgm:pt>
    <dgm:pt modelId="{D776E001-307A-49E0-9DDC-18616CEE7B17}" type="pres">
      <dgm:prSet presAssocID="{23965C30-1A10-490B-B0A3-D25E6EA2771B}" presName="rootText" presStyleLbl="node3" presStyleIdx="3" presStyleCnt="8">
        <dgm:presLayoutVars>
          <dgm:chPref val="3"/>
        </dgm:presLayoutVars>
      </dgm:prSet>
      <dgm:spPr/>
    </dgm:pt>
    <dgm:pt modelId="{322993ED-F4A3-4F78-86FC-9B05DA1D95DD}" type="pres">
      <dgm:prSet presAssocID="{23965C30-1A10-490B-B0A3-D25E6EA2771B}" presName="rootConnector" presStyleLbl="node3" presStyleIdx="3" presStyleCnt="8"/>
      <dgm:spPr/>
    </dgm:pt>
    <dgm:pt modelId="{297B5C2C-512F-4BE3-A91C-4EE4118C6A30}" type="pres">
      <dgm:prSet presAssocID="{23965C30-1A10-490B-B0A3-D25E6EA2771B}" presName="hierChild4" presStyleCnt="0"/>
      <dgm:spPr/>
    </dgm:pt>
    <dgm:pt modelId="{D875ABD5-A41E-4756-B2DD-CC460648E87B}" type="pres">
      <dgm:prSet presAssocID="{C5E1B036-2FAE-43F0-BD7C-BBBCBB01BCE1}" presName="Name37" presStyleLbl="parChTrans1D4" presStyleIdx="2" presStyleCnt="11"/>
      <dgm:spPr/>
    </dgm:pt>
    <dgm:pt modelId="{EA724153-370B-461B-82C9-F37D935B16FD}" type="pres">
      <dgm:prSet presAssocID="{65C737CB-45A8-4119-A0EE-9EE45877A5C3}" presName="hierRoot2" presStyleCnt="0">
        <dgm:presLayoutVars>
          <dgm:hierBranch val="init"/>
        </dgm:presLayoutVars>
      </dgm:prSet>
      <dgm:spPr/>
    </dgm:pt>
    <dgm:pt modelId="{3E471BC8-3711-498C-982B-22C74B58AEC2}" type="pres">
      <dgm:prSet presAssocID="{65C737CB-45A8-4119-A0EE-9EE45877A5C3}" presName="rootComposite" presStyleCnt="0"/>
      <dgm:spPr/>
    </dgm:pt>
    <dgm:pt modelId="{FF35DD0E-40A4-4CB6-9B59-FE7D78EBC080}" type="pres">
      <dgm:prSet presAssocID="{65C737CB-45A8-4119-A0EE-9EE45877A5C3}" presName="rootText" presStyleLbl="node4" presStyleIdx="2" presStyleCnt="11">
        <dgm:presLayoutVars>
          <dgm:chPref val="3"/>
        </dgm:presLayoutVars>
      </dgm:prSet>
      <dgm:spPr/>
    </dgm:pt>
    <dgm:pt modelId="{0524B954-6BC8-4882-B53F-1DA5B346E5BE}" type="pres">
      <dgm:prSet presAssocID="{65C737CB-45A8-4119-A0EE-9EE45877A5C3}" presName="rootConnector" presStyleLbl="node4" presStyleIdx="2" presStyleCnt="11"/>
      <dgm:spPr/>
    </dgm:pt>
    <dgm:pt modelId="{0E167E14-F6E0-4B64-AD20-3ABB31CF610B}" type="pres">
      <dgm:prSet presAssocID="{65C737CB-45A8-4119-A0EE-9EE45877A5C3}" presName="hierChild4" presStyleCnt="0"/>
      <dgm:spPr/>
    </dgm:pt>
    <dgm:pt modelId="{EAE0126B-B497-479E-82C6-560162E4F1C6}" type="pres">
      <dgm:prSet presAssocID="{65C737CB-45A8-4119-A0EE-9EE45877A5C3}" presName="hierChild5" presStyleCnt="0"/>
      <dgm:spPr/>
    </dgm:pt>
    <dgm:pt modelId="{BF8EBC77-6298-4E1D-A500-FB2FD630C413}" type="pres">
      <dgm:prSet presAssocID="{23965C30-1A10-490B-B0A3-D25E6EA2771B}" presName="hierChild5" presStyleCnt="0"/>
      <dgm:spPr/>
    </dgm:pt>
    <dgm:pt modelId="{C12C8411-3FCD-48B2-8ADE-1B6F861D2330}" type="pres">
      <dgm:prSet presAssocID="{5FA423CD-CDC6-42A1-BFB8-E19D06939F07}" presName="hierChild5" presStyleCnt="0"/>
      <dgm:spPr/>
    </dgm:pt>
    <dgm:pt modelId="{4DBF4DCC-D1D7-40CD-9727-8F05BA1F2B90}" type="pres">
      <dgm:prSet presAssocID="{9F64A3CB-A234-4BD6-B0F3-F760A3BB3FDC}" presName="Name37" presStyleLbl="parChTrans1D2" presStyleIdx="2" presStyleCnt="5"/>
      <dgm:spPr/>
    </dgm:pt>
    <dgm:pt modelId="{6BF44C80-1566-4CAC-A16F-E6507983BC14}" type="pres">
      <dgm:prSet presAssocID="{80B499E1-D5F4-4C87-BDB3-061BD3EBC21E}" presName="hierRoot2" presStyleCnt="0">
        <dgm:presLayoutVars>
          <dgm:hierBranch val="init"/>
        </dgm:presLayoutVars>
      </dgm:prSet>
      <dgm:spPr/>
    </dgm:pt>
    <dgm:pt modelId="{B5C1D50E-74CA-47A0-8A65-1A99C209072A}" type="pres">
      <dgm:prSet presAssocID="{80B499E1-D5F4-4C87-BDB3-061BD3EBC21E}" presName="rootComposite" presStyleCnt="0"/>
      <dgm:spPr/>
    </dgm:pt>
    <dgm:pt modelId="{B9A793D1-D62F-47BE-9873-2FF0E0CF9C5A}" type="pres">
      <dgm:prSet presAssocID="{80B499E1-D5F4-4C87-BDB3-061BD3EBC21E}" presName="rootText" presStyleLbl="node2" presStyleIdx="2" presStyleCnt="5" custLinFactNeighborX="-1212">
        <dgm:presLayoutVars>
          <dgm:chPref val="3"/>
        </dgm:presLayoutVars>
      </dgm:prSet>
      <dgm:spPr/>
    </dgm:pt>
    <dgm:pt modelId="{2B3A3D26-C465-4758-8766-DB169FC3FA56}" type="pres">
      <dgm:prSet presAssocID="{80B499E1-D5F4-4C87-BDB3-061BD3EBC21E}" presName="rootConnector" presStyleLbl="node2" presStyleIdx="2" presStyleCnt="5"/>
      <dgm:spPr/>
    </dgm:pt>
    <dgm:pt modelId="{E7936CBD-4575-4421-9322-50B04BBE22AF}" type="pres">
      <dgm:prSet presAssocID="{80B499E1-D5F4-4C87-BDB3-061BD3EBC21E}" presName="hierChild4" presStyleCnt="0"/>
      <dgm:spPr/>
    </dgm:pt>
    <dgm:pt modelId="{C7D97D18-BB02-4E59-B647-BBCFDB3A96AD}" type="pres">
      <dgm:prSet presAssocID="{E523AC4D-D59E-478D-9C68-E2644CB2CD0C}" presName="Name37" presStyleLbl="parChTrans1D3" presStyleIdx="4" presStyleCnt="8"/>
      <dgm:spPr/>
    </dgm:pt>
    <dgm:pt modelId="{13054093-AE4B-43D9-9BF5-FD2FB563D631}" type="pres">
      <dgm:prSet presAssocID="{C60FAF29-2F54-4528-9D3D-D36F0E198E5F}" presName="hierRoot2" presStyleCnt="0">
        <dgm:presLayoutVars>
          <dgm:hierBranch val="init"/>
        </dgm:presLayoutVars>
      </dgm:prSet>
      <dgm:spPr/>
    </dgm:pt>
    <dgm:pt modelId="{636F694F-E47D-4CCC-B98F-382C28B5A767}" type="pres">
      <dgm:prSet presAssocID="{C60FAF29-2F54-4528-9D3D-D36F0E198E5F}" presName="rootComposite" presStyleCnt="0"/>
      <dgm:spPr/>
    </dgm:pt>
    <dgm:pt modelId="{5BAFD1AA-79CD-4BD4-B6A6-5CA1264F7CDE}" type="pres">
      <dgm:prSet presAssocID="{C60FAF29-2F54-4528-9D3D-D36F0E198E5F}" presName="rootText" presStyleLbl="node3" presStyleIdx="4" presStyleCnt="8">
        <dgm:presLayoutVars>
          <dgm:chPref val="3"/>
        </dgm:presLayoutVars>
      </dgm:prSet>
      <dgm:spPr/>
    </dgm:pt>
    <dgm:pt modelId="{5FEFAD06-00D6-48F4-BC1E-436537A119CE}" type="pres">
      <dgm:prSet presAssocID="{C60FAF29-2F54-4528-9D3D-D36F0E198E5F}" presName="rootConnector" presStyleLbl="node3" presStyleIdx="4" presStyleCnt="8"/>
      <dgm:spPr/>
    </dgm:pt>
    <dgm:pt modelId="{2C11E452-24D3-45A1-8635-A22E27258EAE}" type="pres">
      <dgm:prSet presAssocID="{C60FAF29-2F54-4528-9D3D-D36F0E198E5F}" presName="hierChild4" presStyleCnt="0"/>
      <dgm:spPr/>
    </dgm:pt>
    <dgm:pt modelId="{788EDFC7-D1E5-4F26-B7FC-889B5E2158CE}" type="pres">
      <dgm:prSet presAssocID="{50FE3A14-6C62-435D-A9CA-33DC0DF38335}" presName="Name37" presStyleLbl="parChTrans1D4" presStyleIdx="3" presStyleCnt="11"/>
      <dgm:spPr/>
    </dgm:pt>
    <dgm:pt modelId="{06829CB1-50FB-4F0C-805A-131E934DCA33}" type="pres">
      <dgm:prSet presAssocID="{D67C0E9E-51C1-4E7B-8207-BEB7313FC233}" presName="hierRoot2" presStyleCnt="0">
        <dgm:presLayoutVars>
          <dgm:hierBranch val="init"/>
        </dgm:presLayoutVars>
      </dgm:prSet>
      <dgm:spPr/>
    </dgm:pt>
    <dgm:pt modelId="{B40244A0-D1B2-40A2-BE38-A0DCA0076EBE}" type="pres">
      <dgm:prSet presAssocID="{D67C0E9E-51C1-4E7B-8207-BEB7313FC233}" presName="rootComposite" presStyleCnt="0"/>
      <dgm:spPr/>
    </dgm:pt>
    <dgm:pt modelId="{BE537D6A-2635-4A34-8707-53CC620A7873}" type="pres">
      <dgm:prSet presAssocID="{D67C0E9E-51C1-4E7B-8207-BEB7313FC233}" presName="rootText" presStyleLbl="node4" presStyleIdx="3" presStyleCnt="11">
        <dgm:presLayoutVars>
          <dgm:chPref val="3"/>
        </dgm:presLayoutVars>
      </dgm:prSet>
      <dgm:spPr/>
    </dgm:pt>
    <dgm:pt modelId="{7639D0B8-438A-4781-BAD9-1C2654144591}" type="pres">
      <dgm:prSet presAssocID="{D67C0E9E-51C1-4E7B-8207-BEB7313FC233}" presName="rootConnector" presStyleLbl="node4" presStyleIdx="3" presStyleCnt="11"/>
      <dgm:spPr/>
    </dgm:pt>
    <dgm:pt modelId="{E768D1F3-E3A7-41AA-B9D6-5ACDC2E8175A}" type="pres">
      <dgm:prSet presAssocID="{D67C0E9E-51C1-4E7B-8207-BEB7313FC233}" presName="hierChild4" presStyleCnt="0"/>
      <dgm:spPr/>
    </dgm:pt>
    <dgm:pt modelId="{8D14A756-AE09-4A9F-903E-1A5884CD85C3}" type="pres">
      <dgm:prSet presAssocID="{D67C0E9E-51C1-4E7B-8207-BEB7313FC233}" presName="hierChild5" presStyleCnt="0"/>
      <dgm:spPr/>
    </dgm:pt>
    <dgm:pt modelId="{AD9A9AD9-893E-4573-A129-6F55D13A5D9D}" type="pres">
      <dgm:prSet presAssocID="{CA186ECE-1457-454C-B53C-2F4D7A5FA6F1}" presName="Name37" presStyleLbl="parChTrans1D4" presStyleIdx="4" presStyleCnt="11"/>
      <dgm:spPr/>
    </dgm:pt>
    <dgm:pt modelId="{EDA696EF-AD8C-4211-802B-0DDC660B758E}" type="pres">
      <dgm:prSet presAssocID="{23EE7C05-90F5-44E0-A83F-7901012067CC}" presName="hierRoot2" presStyleCnt="0">
        <dgm:presLayoutVars>
          <dgm:hierBranch val="init"/>
        </dgm:presLayoutVars>
      </dgm:prSet>
      <dgm:spPr/>
    </dgm:pt>
    <dgm:pt modelId="{CF8548A0-DF60-4488-B6BC-8D1357064102}" type="pres">
      <dgm:prSet presAssocID="{23EE7C05-90F5-44E0-A83F-7901012067CC}" presName="rootComposite" presStyleCnt="0"/>
      <dgm:spPr/>
    </dgm:pt>
    <dgm:pt modelId="{3844B56A-C36E-4F73-B27E-9830F1789082}" type="pres">
      <dgm:prSet presAssocID="{23EE7C05-90F5-44E0-A83F-7901012067CC}" presName="rootText" presStyleLbl="node4" presStyleIdx="4" presStyleCnt="11">
        <dgm:presLayoutVars>
          <dgm:chPref val="3"/>
        </dgm:presLayoutVars>
      </dgm:prSet>
      <dgm:spPr/>
    </dgm:pt>
    <dgm:pt modelId="{9BCB9758-64B3-470F-8AD6-FAA8C9E336CF}" type="pres">
      <dgm:prSet presAssocID="{23EE7C05-90F5-44E0-A83F-7901012067CC}" presName="rootConnector" presStyleLbl="node4" presStyleIdx="4" presStyleCnt="11"/>
      <dgm:spPr/>
    </dgm:pt>
    <dgm:pt modelId="{7B3E6279-BFA0-4730-852D-C3203EFA0319}" type="pres">
      <dgm:prSet presAssocID="{23EE7C05-90F5-44E0-A83F-7901012067CC}" presName="hierChild4" presStyleCnt="0"/>
      <dgm:spPr/>
    </dgm:pt>
    <dgm:pt modelId="{772E6CB8-72F3-4D69-8611-F2F8B4088FBA}" type="pres">
      <dgm:prSet presAssocID="{23EE7C05-90F5-44E0-A83F-7901012067CC}" presName="hierChild5" presStyleCnt="0"/>
      <dgm:spPr/>
    </dgm:pt>
    <dgm:pt modelId="{604CC706-F3FA-4F8F-9318-548BB8D87DB5}" type="pres">
      <dgm:prSet presAssocID="{6BE7E004-8023-4A0C-8663-BA0927460547}" presName="Name37" presStyleLbl="parChTrans1D4" presStyleIdx="5" presStyleCnt="11"/>
      <dgm:spPr/>
    </dgm:pt>
    <dgm:pt modelId="{836F5F98-ABAD-4990-9037-5BE88A4DED48}" type="pres">
      <dgm:prSet presAssocID="{0212E2E9-B8F9-443D-90D6-A843467E8762}" presName="hierRoot2" presStyleCnt="0">
        <dgm:presLayoutVars>
          <dgm:hierBranch val="init"/>
        </dgm:presLayoutVars>
      </dgm:prSet>
      <dgm:spPr/>
    </dgm:pt>
    <dgm:pt modelId="{195EDC5A-6260-4906-AACB-2E2ED7C2981B}" type="pres">
      <dgm:prSet presAssocID="{0212E2E9-B8F9-443D-90D6-A843467E8762}" presName="rootComposite" presStyleCnt="0"/>
      <dgm:spPr/>
    </dgm:pt>
    <dgm:pt modelId="{D796A062-05B3-4511-93B2-D211E9FA4521}" type="pres">
      <dgm:prSet presAssocID="{0212E2E9-B8F9-443D-90D6-A843467E8762}" presName="rootText" presStyleLbl="node4" presStyleIdx="5" presStyleCnt="11">
        <dgm:presLayoutVars>
          <dgm:chPref val="3"/>
        </dgm:presLayoutVars>
      </dgm:prSet>
      <dgm:spPr/>
    </dgm:pt>
    <dgm:pt modelId="{50633DD0-81ED-44CE-8683-1135D6FCCC7C}" type="pres">
      <dgm:prSet presAssocID="{0212E2E9-B8F9-443D-90D6-A843467E8762}" presName="rootConnector" presStyleLbl="node4" presStyleIdx="5" presStyleCnt="11"/>
      <dgm:spPr/>
    </dgm:pt>
    <dgm:pt modelId="{D4C3E876-9821-4C4F-84E0-C14FB53566B1}" type="pres">
      <dgm:prSet presAssocID="{0212E2E9-B8F9-443D-90D6-A843467E8762}" presName="hierChild4" presStyleCnt="0"/>
      <dgm:spPr/>
    </dgm:pt>
    <dgm:pt modelId="{302E499E-239C-4E85-AE1A-7FBAA957C79F}" type="pres">
      <dgm:prSet presAssocID="{0212E2E9-B8F9-443D-90D6-A843467E8762}" presName="hierChild5" presStyleCnt="0"/>
      <dgm:spPr/>
    </dgm:pt>
    <dgm:pt modelId="{75F49083-DAC0-4683-AB5E-2EAA60F485C3}" type="pres">
      <dgm:prSet presAssocID="{C60FAF29-2F54-4528-9D3D-D36F0E198E5F}" presName="hierChild5" presStyleCnt="0"/>
      <dgm:spPr/>
    </dgm:pt>
    <dgm:pt modelId="{233115A8-CD5E-4F9D-9EF5-E09D2F93DE39}" type="pres">
      <dgm:prSet presAssocID="{6557774B-1257-4081-A07D-CAF45AB12663}" presName="Name37" presStyleLbl="parChTrans1D3" presStyleIdx="5" presStyleCnt="8"/>
      <dgm:spPr/>
    </dgm:pt>
    <dgm:pt modelId="{5358DD22-C131-4ABD-ABA5-CB3D7F4BCBD6}" type="pres">
      <dgm:prSet presAssocID="{58FDC2B6-7787-420D-9BB5-EE26B7A26050}" presName="hierRoot2" presStyleCnt="0">
        <dgm:presLayoutVars>
          <dgm:hierBranch val="init"/>
        </dgm:presLayoutVars>
      </dgm:prSet>
      <dgm:spPr/>
    </dgm:pt>
    <dgm:pt modelId="{BB090487-7A04-4A33-8DA9-AB546FF3D159}" type="pres">
      <dgm:prSet presAssocID="{58FDC2B6-7787-420D-9BB5-EE26B7A26050}" presName="rootComposite" presStyleCnt="0"/>
      <dgm:spPr/>
    </dgm:pt>
    <dgm:pt modelId="{B4B6FFF7-76B5-495E-AAF8-44C225A5F794}" type="pres">
      <dgm:prSet presAssocID="{58FDC2B6-7787-420D-9BB5-EE26B7A26050}" presName="rootText" presStyleLbl="node3" presStyleIdx="5" presStyleCnt="8">
        <dgm:presLayoutVars>
          <dgm:chPref val="3"/>
        </dgm:presLayoutVars>
      </dgm:prSet>
      <dgm:spPr/>
    </dgm:pt>
    <dgm:pt modelId="{D6716C6C-B6F8-42FE-8B2B-09B0ADD342CA}" type="pres">
      <dgm:prSet presAssocID="{58FDC2B6-7787-420D-9BB5-EE26B7A26050}" presName="rootConnector" presStyleLbl="node3" presStyleIdx="5" presStyleCnt="8"/>
      <dgm:spPr/>
    </dgm:pt>
    <dgm:pt modelId="{A945ED8D-5A32-490E-A491-B2118F3AF52A}" type="pres">
      <dgm:prSet presAssocID="{58FDC2B6-7787-420D-9BB5-EE26B7A26050}" presName="hierChild4" presStyleCnt="0"/>
      <dgm:spPr/>
    </dgm:pt>
    <dgm:pt modelId="{1E0B3AD5-8983-4B0A-A593-E515B5E205E9}" type="pres">
      <dgm:prSet presAssocID="{7C07EFA1-CDD0-430F-8B50-63769AF63A23}" presName="Name37" presStyleLbl="parChTrans1D4" presStyleIdx="6" presStyleCnt="11"/>
      <dgm:spPr/>
    </dgm:pt>
    <dgm:pt modelId="{606A937D-D321-4856-AA54-6FAC149FE62C}" type="pres">
      <dgm:prSet presAssocID="{436CC7F6-F927-470A-9AF7-B557F6FF8A6B}" presName="hierRoot2" presStyleCnt="0">
        <dgm:presLayoutVars>
          <dgm:hierBranch val="init"/>
        </dgm:presLayoutVars>
      </dgm:prSet>
      <dgm:spPr/>
    </dgm:pt>
    <dgm:pt modelId="{E491B0C0-2090-4416-A199-C2494A9E5614}" type="pres">
      <dgm:prSet presAssocID="{436CC7F6-F927-470A-9AF7-B557F6FF8A6B}" presName="rootComposite" presStyleCnt="0"/>
      <dgm:spPr/>
    </dgm:pt>
    <dgm:pt modelId="{21A8AE60-ACC6-433B-9AD1-BBF6097284DB}" type="pres">
      <dgm:prSet presAssocID="{436CC7F6-F927-470A-9AF7-B557F6FF8A6B}" presName="rootText" presStyleLbl="node4" presStyleIdx="6" presStyleCnt="11">
        <dgm:presLayoutVars>
          <dgm:chPref val="3"/>
        </dgm:presLayoutVars>
      </dgm:prSet>
      <dgm:spPr/>
    </dgm:pt>
    <dgm:pt modelId="{D3A0E0F4-2D60-4055-AE02-A8675F8B875F}" type="pres">
      <dgm:prSet presAssocID="{436CC7F6-F927-470A-9AF7-B557F6FF8A6B}" presName="rootConnector" presStyleLbl="node4" presStyleIdx="6" presStyleCnt="11"/>
      <dgm:spPr/>
    </dgm:pt>
    <dgm:pt modelId="{604F624B-7560-4A86-8C93-8E9E21945A61}" type="pres">
      <dgm:prSet presAssocID="{436CC7F6-F927-470A-9AF7-B557F6FF8A6B}" presName="hierChild4" presStyleCnt="0"/>
      <dgm:spPr/>
    </dgm:pt>
    <dgm:pt modelId="{CC7084F1-9294-410A-B6D6-A161481A9C98}" type="pres">
      <dgm:prSet presAssocID="{436CC7F6-F927-470A-9AF7-B557F6FF8A6B}" presName="hierChild5" presStyleCnt="0"/>
      <dgm:spPr/>
    </dgm:pt>
    <dgm:pt modelId="{6225044A-3C1D-4B50-9FFC-0CCC871905B9}" type="pres">
      <dgm:prSet presAssocID="{2F1F97CE-F988-4206-930F-2C32A79FFF3F}" presName="Name37" presStyleLbl="parChTrans1D4" presStyleIdx="7" presStyleCnt="11"/>
      <dgm:spPr/>
    </dgm:pt>
    <dgm:pt modelId="{3CB12E7B-CCBD-4AF4-AC55-FB5C02411FDF}" type="pres">
      <dgm:prSet presAssocID="{B8085394-1413-4881-A0B9-32571C808B6B}" presName="hierRoot2" presStyleCnt="0">
        <dgm:presLayoutVars>
          <dgm:hierBranch val="init"/>
        </dgm:presLayoutVars>
      </dgm:prSet>
      <dgm:spPr/>
    </dgm:pt>
    <dgm:pt modelId="{9B6623FB-DBB5-4575-8691-DC6A4036061A}" type="pres">
      <dgm:prSet presAssocID="{B8085394-1413-4881-A0B9-32571C808B6B}" presName="rootComposite" presStyleCnt="0"/>
      <dgm:spPr/>
    </dgm:pt>
    <dgm:pt modelId="{594952D0-E336-499D-A173-42E9D5DCAB3A}" type="pres">
      <dgm:prSet presAssocID="{B8085394-1413-4881-A0B9-32571C808B6B}" presName="rootText" presStyleLbl="node4" presStyleIdx="7" presStyleCnt="11">
        <dgm:presLayoutVars>
          <dgm:chPref val="3"/>
        </dgm:presLayoutVars>
      </dgm:prSet>
      <dgm:spPr/>
    </dgm:pt>
    <dgm:pt modelId="{9AEACE79-FD1D-4B2E-B37B-115E67CDED48}" type="pres">
      <dgm:prSet presAssocID="{B8085394-1413-4881-A0B9-32571C808B6B}" presName="rootConnector" presStyleLbl="node4" presStyleIdx="7" presStyleCnt="11"/>
      <dgm:spPr/>
    </dgm:pt>
    <dgm:pt modelId="{D928D5AF-1551-45AE-9AC7-05E7EB493F51}" type="pres">
      <dgm:prSet presAssocID="{B8085394-1413-4881-A0B9-32571C808B6B}" presName="hierChild4" presStyleCnt="0"/>
      <dgm:spPr/>
    </dgm:pt>
    <dgm:pt modelId="{1BB75B73-D366-4B41-BD9C-19DDCD860203}" type="pres">
      <dgm:prSet presAssocID="{B8085394-1413-4881-A0B9-32571C808B6B}" presName="hierChild5" presStyleCnt="0"/>
      <dgm:spPr/>
    </dgm:pt>
    <dgm:pt modelId="{73E2DE87-DE06-48E8-B28F-D278DBFA4AD9}" type="pres">
      <dgm:prSet presAssocID="{916F19B9-5933-4D44-9ED6-E98E0E7CB1E5}" presName="Name37" presStyleLbl="parChTrans1D4" presStyleIdx="8" presStyleCnt="11"/>
      <dgm:spPr/>
    </dgm:pt>
    <dgm:pt modelId="{1ED5BFC6-D059-43A4-9558-66F535E00A65}" type="pres">
      <dgm:prSet presAssocID="{AA98B378-B25E-43F4-9C06-A97B3DA09BC6}" presName="hierRoot2" presStyleCnt="0">
        <dgm:presLayoutVars>
          <dgm:hierBranch val="init"/>
        </dgm:presLayoutVars>
      </dgm:prSet>
      <dgm:spPr/>
    </dgm:pt>
    <dgm:pt modelId="{1C62EEF0-8BC4-4A00-BAB6-0B6FF91FE7A7}" type="pres">
      <dgm:prSet presAssocID="{AA98B378-B25E-43F4-9C06-A97B3DA09BC6}" presName="rootComposite" presStyleCnt="0"/>
      <dgm:spPr/>
    </dgm:pt>
    <dgm:pt modelId="{29E0B4B6-622C-4A7C-9158-131F91A0481C}" type="pres">
      <dgm:prSet presAssocID="{AA98B378-B25E-43F4-9C06-A97B3DA09BC6}" presName="rootText" presStyleLbl="node4" presStyleIdx="8" presStyleCnt="11">
        <dgm:presLayoutVars>
          <dgm:chPref val="3"/>
        </dgm:presLayoutVars>
      </dgm:prSet>
      <dgm:spPr/>
    </dgm:pt>
    <dgm:pt modelId="{F8F9F4DC-6FEE-460E-8C0F-E3B95DAEB78A}" type="pres">
      <dgm:prSet presAssocID="{AA98B378-B25E-43F4-9C06-A97B3DA09BC6}" presName="rootConnector" presStyleLbl="node4" presStyleIdx="8" presStyleCnt="11"/>
      <dgm:spPr/>
    </dgm:pt>
    <dgm:pt modelId="{C1A6EEBC-14A8-4A6F-9AFD-7BBB0AE75264}" type="pres">
      <dgm:prSet presAssocID="{AA98B378-B25E-43F4-9C06-A97B3DA09BC6}" presName="hierChild4" presStyleCnt="0"/>
      <dgm:spPr/>
    </dgm:pt>
    <dgm:pt modelId="{07BB9E3B-3452-470C-AF1A-ECEDD3792AB8}" type="pres">
      <dgm:prSet presAssocID="{AA98B378-B25E-43F4-9C06-A97B3DA09BC6}" presName="hierChild5" presStyleCnt="0"/>
      <dgm:spPr/>
    </dgm:pt>
    <dgm:pt modelId="{BE893317-A04E-4E72-B7EF-41BA88CA7D44}" type="pres">
      <dgm:prSet presAssocID="{58FDC2B6-7787-420D-9BB5-EE26B7A26050}" presName="hierChild5" presStyleCnt="0"/>
      <dgm:spPr/>
    </dgm:pt>
    <dgm:pt modelId="{288C49B2-2193-4A39-8D63-26277443D409}" type="pres">
      <dgm:prSet presAssocID="{80B499E1-D5F4-4C87-BDB3-061BD3EBC21E}" presName="hierChild5" presStyleCnt="0"/>
      <dgm:spPr/>
    </dgm:pt>
    <dgm:pt modelId="{25585816-01BB-4969-AA0B-CDD204DD2B17}" type="pres">
      <dgm:prSet presAssocID="{853477D8-0D86-4C27-B806-98A9E83FB844}" presName="Name37" presStyleLbl="parChTrans1D2" presStyleIdx="3" presStyleCnt="5"/>
      <dgm:spPr/>
    </dgm:pt>
    <dgm:pt modelId="{DEC144C8-6E4E-4F7E-A360-E5173F106DBF}" type="pres">
      <dgm:prSet presAssocID="{5EAE1775-0898-4071-9FD2-86DFA3996A5C}" presName="hierRoot2" presStyleCnt="0">
        <dgm:presLayoutVars>
          <dgm:hierBranch val="init"/>
        </dgm:presLayoutVars>
      </dgm:prSet>
      <dgm:spPr/>
    </dgm:pt>
    <dgm:pt modelId="{9BAC964B-A129-4D96-B24F-F538F990100B}" type="pres">
      <dgm:prSet presAssocID="{5EAE1775-0898-4071-9FD2-86DFA3996A5C}" presName="rootComposite" presStyleCnt="0"/>
      <dgm:spPr/>
    </dgm:pt>
    <dgm:pt modelId="{C44E5A09-8FA4-4E2B-980F-31B850F03335}" type="pres">
      <dgm:prSet presAssocID="{5EAE1775-0898-4071-9FD2-86DFA3996A5C}" presName="rootText" presStyleLbl="node2" presStyleIdx="3" presStyleCnt="5" custLinFactNeighborX="-1212">
        <dgm:presLayoutVars>
          <dgm:chPref val="3"/>
        </dgm:presLayoutVars>
      </dgm:prSet>
      <dgm:spPr/>
    </dgm:pt>
    <dgm:pt modelId="{C93A8380-668B-4F35-8287-5FFC1D858447}" type="pres">
      <dgm:prSet presAssocID="{5EAE1775-0898-4071-9FD2-86DFA3996A5C}" presName="rootConnector" presStyleLbl="node2" presStyleIdx="3" presStyleCnt="5"/>
      <dgm:spPr/>
    </dgm:pt>
    <dgm:pt modelId="{652215D7-9563-4F56-B0C2-98070814C434}" type="pres">
      <dgm:prSet presAssocID="{5EAE1775-0898-4071-9FD2-86DFA3996A5C}" presName="hierChild4" presStyleCnt="0"/>
      <dgm:spPr/>
    </dgm:pt>
    <dgm:pt modelId="{56AF6DCA-C56D-4038-B3BF-0971BE931104}" type="pres">
      <dgm:prSet presAssocID="{3631DE1E-3E8F-4FF6-98B6-A716EB78A550}" presName="Name37" presStyleLbl="parChTrans1D3" presStyleIdx="6" presStyleCnt="8"/>
      <dgm:spPr/>
    </dgm:pt>
    <dgm:pt modelId="{FDFF8744-1D43-4EA1-BE26-F3BA643BDB75}" type="pres">
      <dgm:prSet presAssocID="{FD968FE9-021F-4BEA-AFA9-C727A2CD3AB5}" presName="hierRoot2" presStyleCnt="0">
        <dgm:presLayoutVars>
          <dgm:hierBranch val="init"/>
        </dgm:presLayoutVars>
      </dgm:prSet>
      <dgm:spPr/>
    </dgm:pt>
    <dgm:pt modelId="{060D70F3-2524-4A40-9404-BA4686FC04EA}" type="pres">
      <dgm:prSet presAssocID="{FD968FE9-021F-4BEA-AFA9-C727A2CD3AB5}" presName="rootComposite" presStyleCnt="0"/>
      <dgm:spPr/>
    </dgm:pt>
    <dgm:pt modelId="{79BC1BB0-6F69-4152-B1F1-FD9E63CA34ED}" type="pres">
      <dgm:prSet presAssocID="{FD968FE9-021F-4BEA-AFA9-C727A2CD3AB5}" presName="rootText" presStyleLbl="node3" presStyleIdx="6" presStyleCnt="8">
        <dgm:presLayoutVars>
          <dgm:chPref val="3"/>
        </dgm:presLayoutVars>
      </dgm:prSet>
      <dgm:spPr/>
    </dgm:pt>
    <dgm:pt modelId="{51150685-D5EF-4C54-9A88-E99CC01008D5}" type="pres">
      <dgm:prSet presAssocID="{FD968FE9-021F-4BEA-AFA9-C727A2CD3AB5}" presName="rootConnector" presStyleLbl="node3" presStyleIdx="6" presStyleCnt="8"/>
      <dgm:spPr/>
    </dgm:pt>
    <dgm:pt modelId="{7B474A90-35DD-4034-BDE5-72DA2D7D5534}" type="pres">
      <dgm:prSet presAssocID="{FD968FE9-021F-4BEA-AFA9-C727A2CD3AB5}" presName="hierChild4" presStyleCnt="0"/>
      <dgm:spPr/>
    </dgm:pt>
    <dgm:pt modelId="{9932EFF5-9F55-462A-87D7-531E28287278}" type="pres">
      <dgm:prSet presAssocID="{D4CF30D5-AE3D-4241-A917-780D6F6F1875}" presName="Name37" presStyleLbl="parChTrans1D4" presStyleIdx="9" presStyleCnt="11"/>
      <dgm:spPr/>
    </dgm:pt>
    <dgm:pt modelId="{D0D6E805-B217-49C4-BABD-2BCAD64690EE}" type="pres">
      <dgm:prSet presAssocID="{F4789F14-4A95-4DE3-9E9B-3F684182A611}" presName="hierRoot2" presStyleCnt="0">
        <dgm:presLayoutVars>
          <dgm:hierBranch val="init"/>
        </dgm:presLayoutVars>
      </dgm:prSet>
      <dgm:spPr/>
    </dgm:pt>
    <dgm:pt modelId="{F6458B4C-87CF-4133-82A4-246EB0C1432D}" type="pres">
      <dgm:prSet presAssocID="{F4789F14-4A95-4DE3-9E9B-3F684182A611}" presName="rootComposite" presStyleCnt="0"/>
      <dgm:spPr/>
    </dgm:pt>
    <dgm:pt modelId="{FD7A9F50-17FA-4942-AB32-6A4774B2AD50}" type="pres">
      <dgm:prSet presAssocID="{F4789F14-4A95-4DE3-9E9B-3F684182A611}" presName="rootText" presStyleLbl="node4" presStyleIdx="9" presStyleCnt="11">
        <dgm:presLayoutVars>
          <dgm:chPref val="3"/>
        </dgm:presLayoutVars>
      </dgm:prSet>
      <dgm:spPr/>
    </dgm:pt>
    <dgm:pt modelId="{483A09F5-BD27-4608-AC68-C1D4C104A9D1}" type="pres">
      <dgm:prSet presAssocID="{F4789F14-4A95-4DE3-9E9B-3F684182A611}" presName="rootConnector" presStyleLbl="node4" presStyleIdx="9" presStyleCnt="11"/>
      <dgm:spPr/>
    </dgm:pt>
    <dgm:pt modelId="{C11A2BEE-DD08-4E14-9A00-1FAC66C8DE27}" type="pres">
      <dgm:prSet presAssocID="{F4789F14-4A95-4DE3-9E9B-3F684182A611}" presName="hierChild4" presStyleCnt="0"/>
      <dgm:spPr/>
    </dgm:pt>
    <dgm:pt modelId="{EA3B58D7-AE9F-46FF-8C81-A9899C5CDA87}" type="pres">
      <dgm:prSet presAssocID="{F4789F14-4A95-4DE3-9E9B-3F684182A611}" presName="hierChild5" presStyleCnt="0"/>
      <dgm:spPr/>
    </dgm:pt>
    <dgm:pt modelId="{14B0CC44-08CE-4F19-8E37-CD099F3B9BBC}" type="pres">
      <dgm:prSet presAssocID="{FD968FE9-021F-4BEA-AFA9-C727A2CD3AB5}" presName="hierChild5" presStyleCnt="0"/>
      <dgm:spPr/>
    </dgm:pt>
    <dgm:pt modelId="{AF580C9C-F533-45D3-A58D-704EFE9DD9C2}" type="pres">
      <dgm:prSet presAssocID="{88365269-1206-4B93-9380-A7337FB528DC}" presName="Name37" presStyleLbl="parChTrans1D3" presStyleIdx="7" presStyleCnt="8"/>
      <dgm:spPr/>
    </dgm:pt>
    <dgm:pt modelId="{8A2A848C-0A9F-4AFC-BD83-3CDEA7CC662A}" type="pres">
      <dgm:prSet presAssocID="{25383977-9D18-4D4F-AA64-8E0918FE32F5}" presName="hierRoot2" presStyleCnt="0">
        <dgm:presLayoutVars>
          <dgm:hierBranch val="init"/>
        </dgm:presLayoutVars>
      </dgm:prSet>
      <dgm:spPr/>
    </dgm:pt>
    <dgm:pt modelId="{347CD62E-315B-46EB-989C-C11F14FCD01B}" type="pres">
      <dgm:prSet presAssocID="{25383977-9D18-4D4F-AA64-8E0918FE32F5}" presName="rootComposite" presStyleCnt="0"/>
      <dgm:spPr/>
    </dgm:pt>
    <dgm:pt modelId="{5612243B-E901-4D98-BDB2-05A7A0648543}" type="pres">
      <dgm:prSet presAssocID="{25383977-9D18-4D4F-AA64-8E0918FE32F5}" presName="rootText" presStyleLbl="node3" presStyleIdx="7" presStyleCnt="8">
        <dgm:presLayoutVars>
          <dgm:chPref val="3"/>
        </dgm:presLayoutVars>
      </dgm:prSet>
      <dgm:spPr/>
    </dgm:pt>
    <dgm:pt modelId="{24669ED5-6F96-44CD-A9EB-E59FD54EEB3B}" type="pres">
      <dgm:prSet presAssocID="{25383977-9D18-4D4F-AA64-8E0918FE32F5}" presName="rootConnector" presStyleLbl="node3" presStyleIdx="7" presStyleCnt="8"/>
      <dgm:spPr/>
    </dgm:pt>
    <dgm:pt modelId="{14EA871D-EE4E-409A-A041-140480532DA8}" type="pres">
      <dgm:prSet presAssocID="{25383977-9D18-4D4F-AA64-8E0918FE32F5}" presName="hierChild4" presStyleCnt="0"/>
      <dgm:spPr/>
    </dgm:pt>
    <dgm:pt modelId="{CD52E672-3C8E-4C5C-BBCE-A20D954D4CA3}" type="pres">
      <dgm:prSet presAssocID="{DCB47B2C-C252-4692-9A5B-81A24CFBC86B}" presName="Name37" presStyleLbl="parChTrans1D4" presStyleIdx="10" presStyleCnt="11"/>
      <dgm:spPr/>
    </dgm:pt>
    <dgm:pt modelId="{1AA8721B-224B-4944-82BF-81B9816528E5}" type="pres">
      <dgm:prSet presAssocID="{FE36AC40-F91E-4C3D-A712-10B26EE57CF8}" presName="hierRoot2" presStyleCnt="0">
        <dgm:presLayoutVars>
          <dgm:hierBranch val="init"/>
        </dgm:presLayoutVars>
      </dgm:prSet>
      <dgm:spPr/>
    </dgm:pt>
    <dgm:pt modelId="{7F8C2FC0-C1AC-4A09-BC20-59E814E51E32}" type="pres">
      <dgm:prSet presAssocID="{FE36AC40-F91E-4C3D-A712-10B26EE57CF8}" presName="rootComposite" presStyleCnt="0"/>
      <dgm:spPr/>
    </dgm:pt>
    <dgm:pt modelId="{2A4CE0C4-300F-4EB0-8BE7-E902C41D5E3D}" type="pres">
      <dgm:prSet presAssocID="{FE36AC40-F91E-4C3D-A712-10B26EE57CF8}" presName="rootText" presStyleLbl="node4" presStyleIdx="10" presStyleCnt="11">
        <dgm:presLayoutVars>
          <dgm:chPref val="3"/>
        </dgm:presLayoutVars>
      </dgm:prSet>
      <dgm:spPr/>
    </dgm:pt>
    <dgm:pt modelId="{997BDDBD-841A-4565-9456-411C58405C9D}" type="pres">
      <dgm:prSet presAssocID="{FE36AC40-F91E-4C3D-A712-10B26EE57CF8}" presName="rootConnector" presStyleLbl="node4" presStyleIdx="10" presStyleCnt="11"/>
      <dgm:spPr/>
    </dgm:pt>
    <dgm:pt modelId="{78FE748C-21B1-4B74-BD61-DCA1788A85D5}" type="pres">
      <dgm:prSet presAssocID="{FE36AC40-F91E-4C3D-A712-10B26EE57CF8}" presName="hierChild4" presStyleCnt="0"/>
      <dgm:spPr/>
    </dgm:pt>
    <dgm:pt modelId="{3098D09D-4E24-4998-8817-64C854F60A0A}" type="pres">
      <dgm:prSet presAssocID="{FE36AC40-F91E-4C3D-A712-10B26EE57CF8}" presName="hierChild5" presStyleCnt="0"/>
      <dgm:spPr/>
    </dgm:pt>
    <dgm:pt modelId="{128AE6E6-4129-45D3-800F-1EC33DF320CD}" type="pres">
      <dgm:prSet presAssocID="{25383977-9D18-4D4F-AA64-8E0918FE32F5}" presName="hierChild5" presStyleCnt="0"/>
      <dgm:spPr/>
    </dgm:pt>
    <dgm:pt modelId="{03AFD6CF-7CE0-4B2E-9B99-A4A7E9BF125A}" type="pres">
      <dgm:prSet presAssocID="{5EAE1775-0898-4071-9FD2-86DFA3996A5C}" presName="hierChild5" presStyleCnt="0"/>
      <dgm:spPr/>
    </dgm:pt>
    <dgm:pt modelId="{E6195F35-EAC8-41D4-B3B0-E3BEEAF5558A}" type="pres">
      <dgm:prSet presAssocID="{8667B619-67C3-40F9-A928-560B114C8438}" presName="Name37" presStyleLbl="parChTrans1D2" presStyleIdx="4" presStyleCnt="5"/>
      <dgm:spPr/>
    </dgm:pt>
    <dgm:pt modelId="{1A917531-2DA8-4B23-9628-363892048FF2}" type="pres">
      <dgm:prSet presAssocID="{74DB6AB5-4486-49E2-8B3C-962355F2D2D6}" presName="hierRoot2" presStyleCnt="0">
        <dgm:presLayoutVars>
          <dgm:hierBranch val="init"/>
        </dgm:presLayoutVars>
      </dgm:prSet>
      <dgm:spPr/>
    </dgm:pt>
    <dgm:pt modelId="{734CFA88-EFAB-4C30-910A-E05FA707A3B9}" type="pres">
      <dgm:prSet presAssocID="{74DB6AB5-4486-49E2-8B3C-962355F2D2D6}" presName="rootComposite" presStyleCnt="0"/>
      <dgm:spPr/>
    </dgm:pt>
    <dgm:pt modelId="{FC053879-4E0B-40DE-BBD7-A7EDE1B386DA}" type="pres">
      <dgm:prSet presAssocID="{74DB6AB5-4486-49E2-8B3C-962355F2D2D6}" presName="rootText" presStyleLbl="node2" presStyleIdx="4" presStyleCnt="5">
        <dgm:presLayoutVars>
          <dgm:chPref val="3"/>
        </dgm:presLayoutVars>
      </dgm:prSet>
      <dgm:spPr/>
    </dgm:pt>
    <dgm:pt modelId="{BB60E9E8-2B52-4ACE-AF74-8827484C614E}" type="pres">
      <dgm:prSet presAssocID="{74DB6AB5-4486-49E2-8B3C-962355F2D2D6}" presName="rootConnector" presStyleLbl="node2" presStyleIdx="4" presStyleCnt="5"/>
      <dgm:spPr/>
    </dgm:pt>
    <dgm:pt modelId="{920ACB37-E730-4CFC-941C-3F52117608BB}" type="pres">
      <dgm:prSet presAssocID="{74DB6AB5-4486-49E2-8B3C-962355F2D2D6}" presName="hierChild4" presStyleCnt="0"/>
      <dgm:spPr/>
    </dgm:pt>
    <dgm:pt modelId="{FB102FEB-7FD7-4463-853E-C40C2B1DD508}" type="pres">
      <dgm:prSet presAssocID="{74DB6AB5-4486-49E2-8B3C-962355F2D2D6}" presName="hierChild5" presStyleCnt="0"/>
      <dgm:spPr/>
    </dgm:pt>
    <dgm:pt modelId="{95090BFE-E3DB-472B-BF66-45D8A4E116DD}" type="pres">
      <dgm:prSet presAssocID="{1D01DF9C-819F-47E7-8E32-1AEB9654CC2C}" presName="hierChild3" presStyleCnt="0"/>
      <dgm:spPr/>
    </dgm:pt>
  </dgm:ptLst>
  <dgm:cxnLst>
    <dgm:cxn modelId="{2EF63300-C8E0-4E3F-8055-73AF33323D03}" type="presOf" srcId="{0212E2E9-B8F9-443D-90D6-A843467E8762}" destId="{50633DD0-81ED-44CE-8683-1135D6FCCC7C}" srcOrd="1" destOrd="0" presId="urn:microsoft.com/office/officeart/2005/8/layout/orgChart1"/>
    <dgm:cxn modelId="{41858F00-8F62-4251-AD4E-9A05D17F60F1}" type="presOf" srcId="{AF53B0DE-9CC5-4585-8590-1042981FC3B3}" destId="{3EE585F4-8F67-4A15-B08D-F89A466A1E39}" srcOrd="0" destOrd="0" presId="urn:microsoft.com/office/officeart/2005/8/layout/orgChart1"/>
    <dgm:cxn modelId="{DE9A5902-2535-4F89-A639-B88B57F30104}" type="presOf" srcId="{74DB6AB5-4486-49E2-8B3C-962355F2D2D6}" destId="{FC053879-4E0B-40DE-BBD7-A7EDE1B386DA}" srcOrd="0" destOrd="0" presId="urn:microsoft.com/office/officeart/2005/8/layout/orgChart1"/>
    <dgm:cxn modelId="{EA754903-458D-4F1B-A82B-B0EE243F9638}" type="presOf" srcId="{B299370C-46D6-412C-ACA7-C0C994FEA015}" destId="{AA62B1D3-3527-4941-B96C-659BED1EAC5F}" srcOrd="0" destOrd="0" presId="urn:microsoft.com/office/officeart/2005/8/layout/orgChart1"/>
    <dgm:cxn modelId="{F1C54A06-4903-4DF8-9F9A-A30D1BD26B8B}" type="presOf" srcId="{65C737CB-45A8-4119-A0EE-9EE45877A5C3}" destId="{FF35DD0E-40A4-4CB6-9B59-FE7D78EBC080}" srcOrd="0" destOrd="0" presId="urn:microsoft.com/office/officeart/2005/8/layout/orgChart1"/>
    <dgm:cxn modelId="{7B43AA06-3F16-42EE-BEAF-C7D60368BE6A}" type="presOf" srcId="{6557774B-1257-4081-A07D-CAF45AB12663}" destId="{233115A8-CD5E-4F9D-9EF5-E09D2F93DE39}" srcOrd="0" destOrd="0" presId="urn:microsoft.com/office/officeart/2005/8/layout/orgChart1"/>
    <dgm:cxn modelId="{A35AF308-C9E9-4D09-A4D0-3FE64963C96C}" type="presOf" srcId="{022A559C-32F4-4D52-8874-368465C7E094}" destId="{9FA5EA9F-A5B6-4AF6-A254-713CB6AD4852}" srcOrd="1" destOrd="0" presId="urn:microsoft.com/office/officeart/2005/8/layout/orgChart1"/>
    <dgm:cxn modelId="{25A29B0B-896C-4829-BE8C-49658DA159CC}" type="presOf" srcId="{25383977-9D18-4D4F-AA64-8E0918FE32F5}" destId="{5612243B-E901-4D98-BDB2-05A7A0648543}" srcOrd="0" destOrd="0" presId="urn:microsoft.com/office/officeart/2005/8/layout/orgChart1"/>
    <dgm:cxn modelId="{73736D0C-9460-4564-85AC-BAECAFD47BBB}" type="presOf" srcId="{FE36AC40-F91E-4C3D-A712-10B26EE57CF8}" destId="{997BDDBD-841A-4565-9456-411C58405C9D}" srcOrd="1" destOrd="0" presId="urn:microsoft.com/office/officeart/2005/8/layout/orgChart1"/>
    <dgm:cxn modelId="{8727A10C-9433-45FD-ADA7-5C24E4182774}" type="presOf" srcId="{FD968FE9-021F-4BEA-AFA9-C727A2CD3AB5}" destId="{51150685-D5EF-4C54-9A88-E99CC01008D5}" srcOrd="1" destOrd="0" presId="urn:microsoft.com/office/officeart/2005/8/layout/orgChart1"/>
    <dgm:cxn modelId="{601D020D-EB46-4EE3-8D18-39E751546747}" type="presOf" srcId="{B299370C-46D6-412C-ACA7-C0C994FEA015}" destId="{A01C6F34-C1D8-4D1D-A4DE-1F746895053D}" srcOrd="1" destOrd="0" presId="urn:microsoft.com/office/officeart/2005/8/layout/orgChart1"/>
    <dgm:cxn modelId="{28B1520D-37D8-4124-88C4-910D8D29EE83}" type="presOf" srcId="{DCB47B2C-C252-4692-9A5B-81A24CFBC86B}" destId="{CD52E672-3C8E-4C5C-BBCE-A20D954D4CA3}" srcOrd="0" destOrd="0" presId="urn:microsoft.com/office/officeart/2005/8/layout/orgChart1"/>
    <dgm:cxn modelId="{4C8B0C0E-F79B-4999-AEEE-5FFD2B1B94AC}" type="presOf" srcId="{23965C30-1A10-490B-B0A3-D25E6EA2771B}" destId="{D776E001-307A-49E0-9DDC-18616CEE7B17}" srcOrd="0" destOrd="0" presId="urn:microsoft.com/office/officeart/2005/8/layout/orgChart1"/>
    <dgm:cxn modelId="{850C3A10-F03D-4478-8FC1-39B0D63B8154}" type="presOf" srcId="{9F64A3CB-A234-4BD6-B0F3-F760A3BB3FDC}" destId="{4DBF4DCC-D1D7-40CD-9727-8F05BA1F2B90}" srcOrd="0" destOrd="0" presId="urn:microsoft.com/office/officeart/2005/8/layout/orgChart1"/>
    <dgm:cxn modelId="{19127110-9B9D-474D-81BC-595F6AE13F0D}" srcId="{1D01DF9C-819F-47E7-8E32-1AEB9654CC2C}" destId="{80B499E1-D5F4-4C87-BDB3-061BD3EBC21E}" srcOrd="2" destOrd="0" parTransId="{9F64A3CB-A234-4BD6-B0F3-F760A3BB3FDC}" sibTransId="{248E934E-4F0A-48CA-BD18-3F838DD41313}"/>
    <dgm:cxn modelId="{B2B85311-DD97-4CD1-976B-25DB8017A334}" type="presOf" srcId="{5FA423CD-CDC6-42A1-BFB8-E19D06939F07}" destId="{F25420A6-8CC1-4D04-929E-31D78BD58EB4}" srcOrd="1" destOrd="0" presId="urn:microsoft.com/office/officeart/2005/8/layout/orgChart1"/>
    <dgm:cxn modelId="{D25A5611-FC27-410B-B8BC-6CEE9ACCAB43}" srcId="{C60FAF29-2F54-4528-9D3D-D36F0E198E5F}" destId="{23EE7C05-90F5-44E0-A83F-7901012067CC}" srcOrd="1" destOrd="0" parTransId="{CA186ECE-1457-454C-B53C-2F4D7A5FA6F1}" sibTransId="{A74A79B4-60C7-46EF-BDA7-87F553C7D5EE}"/>
    <dgm:cxn modelId="{88411F14-D1C2-4050-A05D-947A89891087}" type="presOf" srcId="{5EAE1775-0898-4071-9FD2-86DFA3996A5C}" destId="{C44E5A09-8FA4-4E2B-980F-31B850F03335}" srcOrd="0" destOrd="0" presId="urn:microsoft.com/office/officeart/2005/8/layout/orgChart1"/>
    <dgm:cxn modelId="{0E9E7918-143C-4C9D-9B86-FCD61C1DB9FA}" type="presOf" srcId="{7C07EFA1-CDD0-430F-8B50-63769AF63A23}" destId="{1E0B3AD5-8983-4B0A-A593-E515B5E205E9}" srcOrd="0" destOrd="0" presId="urn:microsoft.com/office/officeart/2005/8/layout/orgChart1"/>
    <dgm:cxn modelId="{99B0E419-C6D9-49E6-BDDC-317F47A00C4A}" type="presOf" srcId="{4B99F655-EC59-4067-9F95-98EC8BCE37CB}" destId="{D41CFC9F-EC1F-42B9-A8E5-4CA447156060}" srcOrd="0" destOrd="0" presId="urn:microsoft.com/office/officeart/2005/8/layout/orgChart1"/>
    <dgm:cxn modelId="{D53F7A1D-EF60-4A92-95E0-A3F89071BAB9}" type="presOf" srcId="{23EE7C05-90F5-44E0-A83F-7901012067CC}" destId="{9BCB9758-64B3-470F-8AD6-FAA8C9E336CF}" srcOrd="1" destOrd="0" presId="urn:microsoft.com/office/officeart/2005/8/layout/orgChart1"/>
    <dgm:cxn modelId="{C4EBBF20-5532-4B86-9D18-43444003E49D}" type="presOf" srcId="{80B499E1-D5F4-4C87-BDB3-061BD3EBC21E}" destId="{2B3A3D26-C465-4758-8766-DB169FC3FA56}" srcOrd="1" destOrd="0" presId="urn:microsoft.com/office/officeart/2005/8/layout/orgChart1"/>
    <dgm:cxn modelId="{FE71BA21-8CDB-4454-9B26-1114CF890D79}" type="presOf" srcId="{9473F72D-4125-4CBD-B134-F267B3B4C2A2}" destId="{EB24BD62-F0BF-400F-802A-5EC0184F9344}" srcOrd="0" destOrd="0" presId="urn:microsoft.com/office/officeart/2005/8/layout/orgChart1"/>
    <dgm:cxn modelId="{33FBF824-621A-4F39-AA3A-D528D2A60C45}" type="presOf" srcId="{02107480-14C2-4022-8061-D4841B452ECD}" destId="{96A5F484-4292-40DD-ADC7-7A211BA89385}" srcOrd="1" destOrd="0" presId="urn:microsoft.com/office/officeart/2005/8/layout/orgChart1"/>
    <dgm:cxn modelId="{9635A925-0841-491F-B3D7-1A8C1511AE6D}" type="presOf" srcId="{DB9BF319-610D-4657-8C1D-2E8D55710003}" destId="{78DBC23D-7EDF-46A1-8D7C-64423D7B58F7}" srcOrd="0" destOrd="0" presId="urn:microsoft.com/office/officeart/2005/8/layout/orgChart1"/>
    <dgm:cxn modelId="{A07B0226-93A4-4B3F-A24C-42E640B4EB85}" type="presOf" srcId="{74DB6AB5-4486-49E2-8B3C-962355F2D2D6}" destId="{BB60E9E8-2B52-4ACE-AF74-8827484C614E}" srcOrd="1" destOrd="0" presId="urn:microsoft.com/office/officeart/2005/8/layout/orgChart1"/>
    <dgm:cxn modelId="{7F024026-D155-445B-BD01-1DFACA5883BD}" srcId="{5EAE1775-0898-4071-9FD2-86DFA3996A5C}" destId="{FD968FE9-021F-4BEA-AFA9-C727A2CD3AB5}" srcOrd="0" destOrd="0" parTransId="{3631DE1E-3E8F-4FF6-98B6-A716EB78A550}" sibTransId="{A86A022C-61DC-4A83-8B6E-2F24ADD1B894}"/>
    <dgm:cxn modelId="{4AC7BE28-9311-4DC2-B7C7-34CEDD33F930}" type="presOf" srcId="{B05495DA-9403-4911-ACDF-FAA28B07541B}" destId="{ECC105F7-E275-4FE6-8336-C494213292A6}" srcOrd="0" destOrd="0" presId="urn:microsoft.com/office/officeart/2005/8/layout/orgChart1"/>
    <dgm:cxn modelId="{0C1D0B31-A79A-4E53-864B-E34E7341D852}" type="presOf" srcId="{02107480-14C2-4022-8061-D4841B452ECD}" destId="{5D0A833F-584D-4D6F-8D74-77D33382EDDE}" srcOrd="0" destOrd="0" presId="urn:microsoft.com/office/officeart/2005/8/layout/orgChart1"/>
    <dgm:cxn modelId="{4FFD7C34-48B6-4DC0-95CC-F6CBA106ABFA}" type="presOf" srcId="{1D01DF9C-819F-47E7-8E32-1AEB9654CC2C}" destId="{6CC64B8F-2AB2-423D-9772-5A7CE06A1614}" srcOrd="1" destOrd="0" presId="urn:microsoft.com/office/officeart/2005/8/layout/orgChart1"/>
    <dgm:cxn modelId="{7928F135-74E3-4462-AE08-F0B299393CE0}" srcId="{9998C877-3430-4E91-A03E-6A7966385A4F}" destId="{AF53B0DE-9CC5-4585-8590-1042981FC3B3}" srcOrd="0" destOrd="0" parTransId="{6AEC69BC-2214-485F-BC32-8E751250FD21}" sibTransId="{D587A197-B700-4325-9F01-B8D723B4B30D}"/>
    <dgm:cxn modelId="{B8334E36-8F75-42CD-98C8-4696B0CBF8F4}" type="presOf" srcId="{B760A166-332A-4BFD-8534-EF5C9A26F1E0}" destId="{15767511-CAB6-46D8-BB7E-2AD69407E539}" srcOrd="0" destOrd="0" presId="urn:microsoft.com/office/officeart/2005/8/layout/orgChart1"/>
    <dgm:cxn modelId="{A12BC236-4161-4AE5-AD7A-37317C8B11EC}" srcId="{5EAE1775-0898-4071-9FD2-86DFA3996A5C}" destId="{25383977-9D18-4D4F-AA64-8E0918FE32F5}" srcOrd="1" destOrd="0" parTransId="{88365269-1206-4B93-9380-A7337FB528DC}" sibTransId="{3571C1C0-E9F9-443D-8467-D8B521ACA65C}"/>
    <dgm:cxn modelId="{E46C0339-CF32-4E07-9C6D-8E54B8879E67}" type="presOf" srcId="{FE36AC40-F91E-4C3D-A712-10B26EE57CF8}" destId="{2A4CE0C4-300F-4EB0-8BE7-E902C41D5E3D}" srcOrd="0" destOrd="0" presId="urn:microsoft.com/office/officeart/2005/8/layout/orgChart1"/>
    <dgm:cxn modelId="{5E1A853C-CC41-43EC-9955-FF3159103816}" type="presOf" srcId="{9DB98882-5081-41F1-9AD1-5A51AAB5748C}" destId="{93490EA0-2030-45B5-9A6A-8B14D5A1AF5C}" srcOrd="0" destOrd="0" presId="urn:microsoft.com/office/officeart/2005/8/layout/orgChart1"/>
    <dgm:cxn modelId="{4888C03D-CE19-4D92-A609-B6D65B08467C}" type="presOf" srcId="{58FDC2B6-7787-420D-9BB5-EE26B7A26050}" destId="{D6716C6C-B6F8-42FE-8B2B-09B0ADD342CA}" srcOrd="1" destOrd="0" presId="urn:microsoft.com/office/officeart/2005/8/layout/orgChart1"/>
    <dgm:cxn modelId="{7D4B183E-A7B7-4653-89D2-A93F8E9EBDE0}" type="presOf" srcId="{25383977-9D18-4D4F-AA64-8E0918FE32F5}" destId="{24669ED5-6F96-44CD-A9EB-E59FD54EEB3B}" srcOrd="1" destOrd="0" presId="urn:microsoft.com/office/officeart/2005/8/layout/orgChart1"/>
    <dgm:cxn modelId="{083A4C3F-A0C6-4D75-8212-BF00950DC38D}" type="presOf" srcId="{8667B619-67C3-40F9-A928-560B114C8438}" destId="{E6195F35-EAC8-41D4-B3B0-E3BEEAF5558A}" srcOrd="0" destOrd="0" presId="urn:microsoft.com/office/officeart/2005/8/layout/orgChart1"/>
    <dgm:cxn modelId="{A2DB3C40-BF33-4391-BE30-B47B391AC346}" type="presOf" srcId="{616F7DF8-59CC-42B4-88BA-E7626CDD4358}" destId="{56A14B33-7741-473B-B43E-8A2F217C3E47}" srcOrd="0" destOrd="0" presId="urn:microsoft.com/office/officeart/2005/8/layout/orgChart1"/>
    <dgm:cxn modelId="{237F9760-D005-4E43-93C5-A29950CF3302}" type="presOf" srcId="{B8085394-1413-4881-A0B9-32571C808B6B}" destId="{9AEACE79-FD1D-4B2E-B37B-115E67CDED48}" srcOrd="1" destOrd="0" presId="urn:microsoft.com/office/officeart/2005/8/layout/orgChart1"/>
    <dgm:cxn modelId="{6B812842-167A-498E-BAE9-81AC2F00B759}" type="presOf" srcId="{CA186ECE-1457-454C-B53C-2F4D7A5FA6F1}" destId="{AD9A9AD9-893E-4573-A129-6F55D13A5D9D}" srcOrd="0" destOrd="0" presId="urn:microsoft.com/office/officeart/2005/8/layout/orgChart1"/>
    <dgm:cxn modelId="{F739A743-A66E-4146-A0AB-860E332FE85A}" type="presOf" srcId="{C60FAF29-2F54-4528-9D3D-D36F0E198E5F}" destId="{5FEFAD06-00D6-48F4-BC1E-436537A119CE}" srcOrd="1" destOrd="0" presId="urn:microsoft.com/office/officeart/2005/8/layout/orgChart1"/>
    <dgm:cxn modelId="{24884765-9D9D-4718-BECE-64925A5AA0E6}" type="presOf" srcId="{6AEC69BC-2214-485F-BC32-8E751250FD21}" destId="{8F161DEE-03A6-4D26-9BED-5FF7FDE9E468}" srcOrd="0" destOrd="0" presId="urn:microsoft.com/office/officeart/2005/8/layout/orgChart1"/>
    <dgm:cxn modelId="{DE10DF67-E312-4988-B97D-7AF32ED87F1C}" srcId="{C60FAF29-2F54-4528-9D3D-D36F0E198E5F}" destId="{0212E2E9-B8F9-443D-90D6-A843467E8762}" srcOrd="2" destOrd="0" parTransId="{6BE7E004-8023-4A0C-8663-BA0927460547}" sibTransId="{85129AA6-7DC4-4E9D-9D55-1513DD41BF0D}"/>
    <dgm:cxn modelId="{0BFC2748-C5AE-4FBF-BE83-F98B6C400151}" srcId="{5FA423CD-CDC6-42A1-BFB8-E19D06939F07}" destId="{23965C30-1A10-490B-B0A3-D25E6EA2771B}" srcOrd="0" destOrd="0" parTransId="{9DB98882-5081-41F1-9AD1-5A51AAB5748C}" sibTransId="{193B87C5-FDFB-473A-AA02-4687A8E6BC94}"/>
    <dgm:cxn modelId="{8AD5FC49-45E5-4539-B74A-A9D3D04C19BA}" type="presOf" srcId="{6BE7E004-8023-4A0C-8663-BA0927460547}" destId="{604CC706-F3FA-4F8F-9318-548BB8D87DB5}" srcOrd="0" destOrd="0" presId="urn:microsoft.com/office/officeart/2005/8/layout/orgChart1"/>
    <dgm:cxn modelId="{781B876E-80BF-4FB7-9174-B77B62A8555F}" type="presOf" srcId="{D4CF30D5-AE3D-4241-A917-780D6F6F1875}" destId="{9932EFF5-9F55-462A-87D7-531E28287278}" srcOrd="0" destOrd="0" presId="urn:microsoft.com/office/officeart/2005/8/layout/orgChart1"/>
    <dgm:cxn modelId="{0DE35050-9182-4432-8C99-DB3F8D743934}" type="presOf" srcId="{F4789F14-4A95-4DE3-9E9B-3F684182A611}" destId="{FD7A9F50-17FA-4942-AB32-6A4774B2AD50}" srcOrd="0" destOrd="0" presId="urn:microsoft.com/office/officeart/2005/8/layout/orgChart1"/>
    <dgm:cxn modelId="{6B8D5870-7FC8-4D0A-9633-659B53F7BBE6}" type="presOf" srcId="{B8085394-1413-4881-A0B9-32571C808B6B}" destId="{594952D0-E336-499D-A173-42E9D5DCAB3A}" srcOrd="0" destOrd="0" presId="urn:microsoft.com/office/officeart/2005/8/layout/orgChart1"/>
    <dgm:cxn modelId="{17195952-4F61-4B0D-A942-175256F2F938}" type="presOf" srcId="{E523AC4D-D59E-478D-9C68-E2644CB2CD0C}" destId="{C7D97D18-BB02-4E59-B647-BBCFDB3A96AD}" srcOrd="0" destOrd="0" presId="urn:microsoft.com/office/officeart/2005/8/layout/orgChart1"/>
    <dgm:cxn modelId="{76BED972-FCE4-4340-8773-F1E4F0CDFF22}" type="presOf" srcId="{50FE3A14-6C62-435D-A9CA-33DC0DF38335}" destId="{788EDFC7-D1E5-4F26-B7FC-889B5E2158CE}" srcOrd="0" destOrd="0" presId="urn:microsoft.com/office/officeart/2005/8/layout/orgChart1"/>
    <dgm:cxn modelId="{231D2E73-B073-4C8F-B228-220A3ECFB9E6}" type="presOf" srcId="{F4789F14-4A95-4DE3-9E9B-3F684182A611}" destId="{483A09F5-BD27-4608-AC68-C1D4C104A9D1}" srcOrd="1" destOrd="0" presId="urn:microsoft.com/office/officeart/2005/8/layout/orgChart1"/>
    <dgm:cxn modelId="{76ECEC73-D9D6-4906-BC5B-0170243D787F}" type="presOf" srcId="{1D01DF9C-819F-47E7-8E32-1AEB9654CC2C}" destId="{851B37BF-75CB-432D-9DDF-CA7E8D1231AE}" srcOrd="0" destOrd="0" presId="urn:microsoft.com/office/officeart/2005/8/layout/orgChart1"/>
    <dgm:cxn modelId="{536A9874-0315-4ACD-8496-E62781EC07EB}" type="presOf" srcId="{952922EA-7D18-4436-B28E-32EFAC0C904C}" destId="{0DBBE48D-96AB-46CC-B7D5-50F03F0CEF70}" srcOrd="0" destOrd="0" presId="urn:microsoft.com/office/officeart/2005/8/layout/orgChart1"/>
    <dgm:cxn modelId="{474C1377-4C54-47A8-959C-57DCB70A9D9E}" srcId="{25383977-9D18-4D4F-AA64-8E0918FE32F5}" destId="{FE36AC40-F91E-4C3D-A712-10B26EE57CF8}" srcOrd="0" destOrd="0" parTransId="{DCB47B2C-C252-4692-9A5B-81A24CFBC86B}" sibTransId="{5DB1C84C-FB58-41D9-ADF8-D18E22EE08E8}"/>
    <dgm:cxn modelId="{2AADD958-0ED7-4656-A0A9-E619B418CEDE}" type="presOf" srcId="{9998C877-3430-4E91-A03E-6A7966385A4F}" destId="{BD821011-869D-49F8-8D5C-BC3C0A098998}" srcOrd="1" destOrd="0" presId="urn:microsoft.com/office/officeart/2005/8/layout/orgChart1"/>
    <dgm:cxn modelId="{D644A17B-C5C8-4425-A85A-5E82C6632FFB}" type="presOf" srcId="{853477D8-0D86-4C27-B806-98A9E83FB844}" destId="{25585816-01BB-4969-AA0B-CDD204DD2B17}" srcOrd="0" destOrd="0" presId="urn:microsoft.com/office/officeart/2005/8/layout/orgChart1"/>
    <dgm:cxn modelId="{A8246E81-0A33-4B52-ADB1-31A6B574C41C}" type="presOf" srcId="{022A559C-32F4-4D52-8874-368465C7E094}" destId="{8894DD22-7E6C-4C56-ACC0-06C649618B3E}" srcOrd="0" destOrd="0" presId="urn:microsoft.com/office/officeart/2005/8/layout/orgChart1"/>
    <dgm:cxn modelId="{CCBAD481-9134-4E16-AA1F-514975312F35}" type="presOf" srcId="{C60FAF29-2F54-4528-9D3D-D36F0E198E5F}" destId="{5BAFD1AA-79CD-4BD4-B6A6-5CA1264F7CDE}" srcOrd="0" destOrd="0" presId="urn:microsoft.com/office/officeart/2005/8/layout/orgChart1"/>
    <dgm:cxn modelId="{8F88B687-2A13-43FC-8008-4050851BE515}" srcId="{022A559C-32F4-4D52-8874-368465C7E094}" destId="{B760A166-332A-4BFD-8534-EF5C9A26F1E0}" srcOrd="0" destOrd="0" parTransId="{616F7DF8-59CC-42B4-88BA-E7626CDD4358}" sibTransId="{93F136D9-1FD9-4C2B-854A-ACCD8A80AD80}"/>
    <dgm:cxn modelId="{D394DA88-9825-4394-86FA-14D5E917C61E}" srcId="{58FDC2B6-7787-420D-9BB5-EE26B7A26050}" destId="{436CC7F6-F927-470A-9AF7-B557F6FF8A6B}" srcOrd="0" destOrd="0" parTransId="{7C07EFA1-CDD0-430F-8B50-63769AF63A23}" sibTransId="{C1FCA1D0-1E49-4330-914C-2ACF09384BAC}"/>
    <dgm:cxn modelId="{A28D9692-24D9-427B-926C-EEE1C3C6B0C8}" srcId="{1D01DF9C-819F-47E7-8E32-1AEB9654CC2C}" destId="{74DB6AB5-4486-49E2-8B3C-962355F2D2D6}" srcOrd="4" destOrd="0" parTransId="{8667B619-67C3-40F9-A928-560B114C8438}" sibTransId="{5934AD57-8F03-4F5E-A344-DF09E2D36E3B}"/>
    <dgm:cxn modelId="{FC48B395-42F3-4EC8-993C-8DB53343725E}" type="presOf" srcId="{88365269-1206-4B93-9380-A7337FB528DC}" destId="{AF580C9C-F533-45D3-A58D-704EFE9DD9C2}" srcOrd="0" destOrd="0" presId="urn:microsoft.com/office/officeart/2005/8/layout/orgChart1"/>
    <dgm:cxn modelId="{4ADEE996-464C-4201-8095-BBCDDC3FF217}" srcId="{80B499E1-D5F4-4C87-BDB3-061BD3EBC21E}" destId="{58FDC2B6-7787-420D-9BB5-EE26B7A26050}" srcOrd="1" destOrd="0" parTransId="{6557774B-1257-4081-A07D-CAF45AB12663}" sibTransId="{B05E5278-C88C-40C1-ADBD-3D859A7B50D6}"/>
    <dgm:cxn modelId="{C4533B9A-C0B5-4ABF-8154-AB4C11B94EF3}" srcId="{022A559C-32F4-4D52-8874-368465C7E094}" destId="{02107480-14C2-4022-8061-D4841B452ECD}" srcOrd="2" destOrd="0" parTransId="{DB9BF319-610D-4657-8C1D-2E8D55710003}" sibTransId="{481182B3-402E-4727-889C-49E090843D24}"/>
    <dgm:cxn modelId="{FAF95D9A-FB6C-458D-BE51-E914E57D0CD8}" srcId="{3769BFA2-C38E-4EA5-B75A-FCF8BC456AA3}" destId="{1D01DF9C-819F-47E7-8E32-1AEB9654CC2C}" srcOrd="0" destOrd="0" parTransId="{B75D9850-5F4D-4EF5-BA82-0E51523641F9}" sibTransId="{4DFE9F66-556A-461D-85FD-AC86F78ACEAA}"/>
    <dgm:cxn modelId="{19A38F9B-6C82-42C7-95D9-BB52D1F128EB}" srcId="{1D01DF9C-819F-47E7-8E32-1AEB9654CC2C}" destId="{5EAE1775-0898-4071-9FD2-86DFA3996A5C}" srcOrd="3" destOrd="0" parTransId="{853477D8-0D86-4C27-B806-98A9E83FB844}" sibTransId="{1304522E-7CA3-4862-A01D-0A5C81DB2793}"/>
    <dgm:cxn modelId="{9260429C-63C0-49E2-A60A-0E4D2EFA5C52}" srcId="{58FDC2B6-7787-420D-9BB5-EE26B7A26050}" destId="{AA98B378-B25E-43F4-9C06-A97B3DA09BC6}" srcOrd="2" destOrd="0" parTransId="{916F19B9-5933-4D44-9ED6-E98E0E7CB1E5}" sibTransId="{A4A9AFEF-653A-41ED-BAD6-7DFBC9FC3761}"/>
    <dgm:cxn modelId="{FCB8499C-E393-4D55-9C3A-63E66041FE60}" type="presOf" srcId="{AF53B0DE-9CC5-4585-8590-1042981FC3B3}" destId="{F9923E95-2F2E-4A0D-A27C-9A13E04F5C7E}" srcOrd="1" destOrd="0" presId="urn:microsoft.com/office/officeart/2005/8/layout/orgChart1"/>
    <dgm:cxn modelId="{F5D496A3-3CF3-407C-97A4-0887FC8599F9}" type="presOf" srcId="{5FA423CD-CDC6-42A1-BFB8-E19D06939F07}" destId="{A4969628-F1BB-4445-8B27-17881DE21F2D}" srcOrd="0" destOrd="0" presId="urn:microsoft.com/office/officeart/2005/8/layout/orgChart1"/>
    <dgm:cxn modelId="{DB3FC9A4-6F93-46CB-9FD8-2762047271FC}" type="presOf" srcId="{436CC7F6-F927-470A-9AF7-B557F6FF8A6B}" destId="{21A8AE60-ACC6-433B-9AD1-BBF6097284DB}" srcOrd="0" destOrd="0" presId="urn:microsoft.com/office/officeart/2005/8/layout/orgChart1"/>
    <dgm:cxn modelId="{6F7BF8AA-D554-4578-AFE4-E0F07C3101ED}" type="presOf" srcId="{C5E1B036-2FAE-43F0-BD7C-BBBCBB01BCE1}" destId="{D875ABD5-A41E-4756-B2DD-CC460648E87B}" srcOrd="0" destOrd="0" presId="urn:microsoft.com/office/officeart/2005/8/layout/orgChart1"/>
    <dgm:cxn modelId="{B75416AB-CF9F-4540-84AE-6894F73721C0}" type="presOf" srcId="{23EE7C05-90F5-44E0-A83F-7901012067CC}" destId="{3844B56A-C36E-4F73-B27E-9830F1789082}" srcOrd="0" destOrd="0" presId="urn:microsoft.com/office/officeart/2005/8/layout/orgChart1"/>
    <dgm:cxn modelId="{759220B1-6CD0-4840-A502-559D8A0DA445}" type="presOf" srcId="{23965C30-1A10-490B-B0A3-D25E6EA2771B}" destId="{322993ED-F4A3-4F78-86FC-9B05DA1D95DD}" srcOrd="1" destOrd="0" presId="urn:microsoft.com/office/officeart/2005/8/layout/orgChart1"/>
    <dgm:cxn modelId="{7A7902B3-C305-44EF-A750-A15CD3E2B574}" type="presOf" srcId="{58FDC2B6-7787-420D-9BB5-EE26B7A26050}" destId="{B4B6FFF7-76B5-495E-AAF8-44C225A5F794}" srcOrd="0" destOrd="0" presId="urn:microsoft.com/office/officeart/2005/8/layout/orgChart1"/>
    <dgm:cxn modelId="{55CC73B4-C2B1-4D27-A768-2DA2F6679A9C}" srcId="{B760A166-332A-4BFD-8534-EF5C9A26F1E0}" destId="{B299370C-46D6-412C-ACA7-C0C994FEA015}" srcOrd="0" destOrd="0" parTransId="{9473F72D-4125-4CBD-B134-F267B3B4C2A2}" sibTransId="{AF044FE7-656E-4ABA-96CE-11F4D721B226}"/>
    <dgm:cxn modelId="{97F4F2B6-61CC-47EB-8A84-4838904BC54F}" type="presOf" srcId="{3769BFA2-C38E-4EA5-B75A-FCF8BC456AA3}" destId="{B029C2D6-878C-4DE9-8E05-9D623815E0EB}" srcOrd="0" destOrd="0" presId="urn:microsoft.com/office/officeart/2005/8/layout/orgChart1"/>
    <dgm:cxn modelId="{297BAAB7-FEF9-45CC-9413-3A85CFC97ADE}" type="presOf" srcId="{5EAE1775-0898-4071-9FD2-86DFA3996A5C}" destId="{C93A8380-668B-4F35-8287-5FFC1D858447}" srcOrd="1" destOrd="0" presId="urn:microsoft.com/office/officeart/2005/8/layout/orgChart1"/>
    <dgm:cxn modelId="{A486A6BA-8A24-4D6F-A224-A3707A8AC5CB}" type="presOf" srcId="{3631DE1E-3E8F-4FF6-98B6-A716EB78A550}" destId="{56AF6DCA-C56D-4038-B3BF-0971BE931104}" srcOrd="0" destOrd="0" presId="urn:microsoft.com/office/officeart/2005/8/layout/orgChart1"/>
    <dgm:cxn modelId="{FDF7F5BD-EF73-43C3-BC85-577B28BB49E6}" srcId="{1D01DF9C-819F-47E7-8E32-1AEB9654CC2C}" destId="{022A559C-32F4-4D52-8874-368465C7E094}" srcOrd="0" destOrd="0" parTransId="{B05495DA-9403-4911-ACDF-FAA28B07541B}" sibTransId="{C8CDECEC-217B-41C2-B97C-8C1E5DFD8C85}"/>
    <dgm:cxn modelId="{941886BE-1183-47EC-9CD9-DB75C17B4250}" srcId="{1D01DF9C-819F-47E7-8E32-1AEB9654CC2C}" destId="{5FA423CD-CDC6-42A1-BFB8-E19D06939F07}" srcOrd="1" destOrd="0" parTransId="{952922EA-7D18-4436-B28E-32EFAC0C904C}" sibTransId="{8677FE76-28FE-4F2F-BB54-34039E55CDBB}"/>
    <dgm:cxn modelId="{6597CFBE-8CDE-4550-86F3-385AB9760D8A}" type="presOf" srcId="{D67C0E9E-51C1-4E7B-8207-BEB7313FC233}" destId="{BE537D6A-2635-4A34-8707-53CC620A7873}" srcOrd="0" destOrd="0" presId="urn:microsoft.com/office/officeart/2005/8/layout/orgChart1"/>
    <dgm:cxn modelId="{1057F6BE-C30A-4243-A44C-F388A69FF9D7}" type="presOf" srcId="{AA98B378-B25E-43F4-9C06-A97B3DA09BC6}" destId="{29E0B4B6-622C-4A7C-9158-131F91A0481C}" srcOrd="0" destOrd="0" presId="urn:microsoft.com/office/officeart/2005/8/layout/orgChart1"/>
    <dgm:cxn modelId="{8FCAB1C2-60EB-49A3-9756-C5121037B213}" srcId="{FD968FE9-021F-4BEA-AFA9-C727A2CD3AB5}" destId="{F4789F14-4A95-4DE3-9E9B-3F684182A611}" srcOrd="0" destOrd="0" parTransId="{D4CF30D5-AE3D-4241-A917-780D6F6F1875}" sibTransId="{89C21869-D4F3-40A3-8439-7980C71B0E12}"/>
    <dgm:cxn modelId="{F6F48BC5-84ED-4169-B67B-55D96BD40D7B}" srcId="{C60FAF29-2F54-4528-9D3D-D36F0E198E5F}" destId="{D67C0E9E-51C1-4E7B-8207-BEB7313FC233}" srcOrd="0" destOrd="0" parTransId="{50FE3A14-6C62-435D-A9CA-33DC0DF38335}" sibTransId="{F2331B6C-1817-4E5A-95B0-3FD8BAFAC520}"/>
    <dgm:cxn modelId="{D126E1C5-8E82-4595-8014-63E8F8AFA369}" srcId="{58FDC2B6-7787-420D-9BB5-EE26B7A26050}" destId="{B8085394-1413-4881-A0B9-32571C808B6B}" srcOrd="1" destOrd="0" parTransId="{2F1F97CE-F988-4206-930F-2C32A79FFF3F}" sibTransId="{F44AF517-0765-4690-88B2-BF245729AA61}"/>
    <dgm:cxn modelId="{63C33CC9-8B94-4EB7-AACB-4D2C0E155CA6}" srcId="{80B499E1-D5F4-4C87-BDB3-061BD3EBC21E}" destId="{C60FAF29-2F54-4528-9D3D-D36F0E198E5F}" srcOrd="0" destOrd="0" parTransId="{E523AC4D-D59E-478D-9C68-E2644CB2CD0C}" sibTransId="{61378D01-995F-4E5D-9136-266F955D99B5}"/>
    <dgm:cxn modelId="{52A173CE-44BC-4759-8125-4B32AE3CA538}" type="presOf" srcId="{9998C877-3430-4E91-A03E-6A7966385A4F}" destId="{F4FA4BFB-017B-4096-BA8F-A5FD5E82263B}" srcOrd="0" destOrd="0" presId="urn:microsoft.com/office/officeart/2005/8/layout/orgChart1"/>
    <dgm:cxn modelId="{7A82E9CF-8196-48F4-BB8B-7778FF9CBBEB}" srcId="{23965C30-1A10-490B-B0A3-D25E6EA2771B}" destId="{65C737CB-45A8-4119-A0EE-9EE45877A5C3}" srcOrd="0" destOrd="0" parTransId="{C5E1B036-2FAE-43F0-BD7C-BBBCBB01BCE1}" sibTransId="{B8033BB3-241B-4765-A24D-9E95030EC105}"/>
    <dgm:cxn modelId="{E799B0D8-E6CA-4311-930F-4AD1C1702A80}" type="presOf" srcId="{436CC7F6-F927-470A-9AF7-B557F6FF8A6B}" destId="{D3A0E0F4-2D60-4055-AE02-A8675F8B875F}" srcOrd="1" destOrd="0" presId="urn:microsoft.com/office/officeart/2005/8/layout/orgChart1"/>
    <dgm:cxn modelId="{7CA07EDA-0747-4D35-BF0D-0FEE1211413E}" type="presOf" srcId="{65C737CB-45A8-4119-A0EE-9EE45877A5C3}" destId="{0524B954-6BC8-4882-B53F-1DA5B346E5BE}" srcOrd="1" destOrd="0" presId="urn:microsoft.com/office/officeart/2005/8/layout/orgChart1"/>
    <dgm:cxn modelId="{61797AE6-FDBA-4669-8AA3-B1401D9C93E6}" type="presOf" srcId="{2F1F97CE-F988-4206-930F-2C32A79FFF3F}" destId="{6225044A-3C1D-4B50-9FFC-0CCC871905B9}" srcOrd="0" destOrd="0" presId="urn:microsoft.com/office/officeart/2005/8/layout/orgChart1"/>
    <dgm:cxn modelId="{4E55FAED-6FCE-412E-8914-705F1DC4A02F}" type="presOf" srcId="{D67C0E9E-51C1-4E7B-8207-BEB7313FC233}" destId="{7639D0B8-438A-4781-BAD9-1C2654144591}" srcOrd="1" destOrd="0" presId="urn:microsoft.com/office/officeart/2005/8/layout/orgChart1"/>
    <dgm:cxn modelId="{7DE6F5F5-B2A9-4B57-B4C7-5598F9144068}" type="presOf" srcId="{80B499E1-D5F4-4C87-BDB3-061BD3EBC21E}" destId="{B9A793D1-D62F-47BE-9873-2FF0E0CF9C5A}" srcOrd="0" destOrd="0" presId="urn:microsoft.com/office/officeart/2005/8/layout/orgChart1"/>
    <dgm:cxn modelId="{BA9133F7-CE33-41A7-A91E-7F2AA92F74E2}" type="presOf" srcId="{AA98B378-B25E-43F4-9C06-A97B3DA09BC6}" destId="{F8F9F4DC-6FEE-460E-8C0F-E3B95DAEB78A}" srcOrd="1" destOrd="0" presId="urn:microsoft.com/office/officeart/2005/8/layout/orgChart1"/>
    <dgm:cxn modelId="{1063A3F9-8685-4306-8B64-A9647214A3C9}" type="presOf" srcId="{FD968FE9-021F-4BEA-AFA9-C727A2CD3AB5}" destId="{79BC1BB0-6F69-4152-B1F1-FD9E63CA34ED}" srcOrd="0" destOrd="0" presId="urn:microsoft.com/office/officeart/2005/8/layout/orgChart1"/>
    <dgm:cxn modelId="{474E7EFA-B260-4934-B997-2F23E29C0547}" type="presOf" srcId="{B760A166-332A-4BFD-8534-EF5C9A26F1E0}" destId="{A420544B-E5F9-47B5-8395-0D15F47292D3}" srcOrd="1" destOrd="0" presId="urn:microsoft.com/office/officeart/2005/8/layout/orgChart1"/>
    <dgm:cxn modelId="{534FFAFC-847B-4E1A-B4BC-04BBD4715726}" type="presOf" srcId="{0212E2E9-B8F9-443D-90D6-A843467E8762}" destId="{D796A062-05B3-4511-93B2-D211E9FA4521}" srcOrd="0" destOrd="0" presId="urn:microsoft.com/office/officeart/2005/8/layout/orgChart1"/>
    <dgm:cxn modelId="{09C7FAFD-FD5D-4BE8-B497-D573B54D7438}" type="presOf" srcId="{916F19B9-5933-4D44-9ED6-E98E0E7CB1E5}" destId="{73E2DE87-DE06-48E8-B28F-D278DBFA4AD9}" srcOrd="0" destOrd="0" presId="urn:microsoft.com/office/officeart/2005/8/layout/orgChart1"/>
    <dgm:cxn modelId="{18B9B3FE-159D-4C4D-812E-9A6B0D91FAF7}" srcId="{022A559C-32F4-4D52-8874-368465C7E094}" destId="{9998C877-3430-4E91-A03E-6A7966385A4F}" srcOrd="1" destOrd="0" parTransId="{4B99F655-EC59-4067-9F95-98EC8BCE37CB}" sibTransId="{89763EA7-0D25-4C51-9E5F-F4DC667E7BB8}"/>
    <dgm:cxn modelId="{8C760B16-D427-4E7A-A860-99183C4BB505}" type="presParOf" srcId="{B029C2D6-878C-4DE9-8E05-9D623815E0EB}" destId="{FFA38E02-927D-4ED5-8FCE-A3E6D1FF5ADE}" srcOrd="0" destOrd="0" presId="urn:microsoft.com/office/officeart/2005/8/layout/orgChart1"/>
    <dgm:cxn modelId="{5C2615A7-9696-48EA-AF0F-B9D649DCD480}" type="presParOf" srcId="{FFA38E02-927D-4ED5-8FCE-A3E6D1FF5ADE}" destId="{B130F4B7-07AD-44B9-B09E-7B1416616FFF}" srcOrd="0" destOrd="0" presId="urn:microsoft.com/office/officeart/2005/8/layout/orgChart1"/>
    <dgm:cxn modelId="{39C60C0F-4BAC-483A-9D59-2A05BFAC13A4}" type="presParOf" srcId="{B130F4B7-07AD-44B9-B09E-7B1416616FFF}" destId="{851B37BF-75CB-432D-9DDF-CA7E8D1231AE}" srcOrd="0" destOrd="0" presId="urn:microsoft.com/office/officeart/2005/8/layout/orgChart1"/>
    <dgm:cxn modelId="{AA4A4B33-B6F9-4392-81F6-51678A64BD5F}" type="presParOf" srcId="{B130F4B7-07AD-44B9-B09E-7B1416616FFF}" destId="{6CC64B8F-2AB2-423D-9772-5A7CE06A1614}" srcOrd="1" destOrd="0" presId="urn:microsoft.com/office/officeart/2005/8/layout/orgChart1"/>
    <dgm:cxn modelId="{D63C795D-97CD-49B7-BEAF-64AD0F70D3E8}" type="presParOf" srcId="{FFA38E02-927D-4ED5-8FCE-A3E6D1FF5ADE}" destId="{6B585DB0-EA17-47EF-BFB3-709DD5618425}" srcOrd="1" destOrd="0" presId="urn:microsoft.com/office/officeart/2005/8/layout/orgChart1"/>
    <dgm:cxn modelId="{6D1474CC-9C16-4E6B-863D-67FA7CFAECA8}" type="presParOf" srcId="{6B585DB0-EA17-47EF-BFB3-709DD5618425}" destId="{ECC105F7-E275-4FE6-8336-C494213292A6}" srcOrd="0" destOrd="0" presId="urn:microsoft.com/office/officeart/2005/8/layout/orgChart1"/>
    <dgm:cxn modelId="{06E63B98-FDCF-497E-A863-9FC79DD3E40C}" type="presParOf" srcId="{6B585DB0-EA17-47EF-BFB3-709DD5618425}" destId="{53B60A8B-A710-41E4-B7FB-4D8EFC5BA5EC}" srcOrd="1" destOrd="0" presId="urn:microsoft.com/office/officeart/2005/8/layout/orgChart1"/>
    <dgm:cxn modelId="{55EA3BAF-6D5C-40C7-B236-6082E25D1962}" type="presParOf" srcId="{53B60A8B-A710-41E4-B7FB-4D8EFC5BA5EC}" destId="{FBDDFB01-F058-498A-A404-3CECACEC3468}" srcOrd="0" destOrd="0" presId="urn:microsoft.com/office/officeart/2005/8/layout/orgChart1"/>
    <dgm:cxn modelId="{3EC1E69B-9EA4-4184-A5D9-FDAC0E7E3539}" type="presParOf" srcId="{FBDDFB01-F058-498A-A404-3CECACEC3468}" destId="{8894DD22-7E6C-4C56-ACC0-06C649618B3E}" srcOrd="0" destOrd="0" presId="urn:microsoft.com/office/officeart/2005/8/layout/orgChart1"/>
    <dgm:cxn modelId="{B53C95B1-AA0D-418A-A143-0FC65E5D55F7}" type="presParOf" srcId="{FBDDFB01-F058-498A-A404-3CECACEC3468}" destId="{9FA5EA9F-A5B6-4AF6-A254-713CB6AD4852}" srcOrd="1" destOrd="0" presId="urn:microsoft.com/office/officeart/2005/8/layout/orgChart1"/>
    <dgm:cxn modelId="{7B2BD53D-00FA-4DC6-B889-F7F09C5C819A}" type="presParOf" srcId="{53B60A8B-A710-41E4-B7FB-4D8EFC5BA5EC}" destId="{CC745A6E-BF5F-485A-AF23-5E6B03E4E322}" srcOrd="1" destOrd="0" presId="urn:microsoft.com/office/officeart/2005/8/layout/orgChart1"/>
    <dgm:cxn modelId="{1A8FC725-3B9F-44F9-9BB5-75F15FBEC961}" type="presParOf" srcId="{CC745A6E-BF5F-485A-AF23-5E6B03E4E322}" destId="{56A14B33-7741-473B-B43E-8A2F217C3E47}" srcOrd="0" destOrd="0" presId="urn:microsoft.com/office/officeart/2005/8/layout/orgChart1"/>
    <dgm:cxn modelId="{0FCDBACC-47FB-407B-BFD1-016131215ACD}" type="presParOf" srcId="{CC745A6E-BF5F-485A-AF23-5E6B03E4E322}" destId="{F7BB0D9C-4DC7-4D3F-A104-A54278FCBC6F}" srcOrd="1" destOrd="0" presId="urn:microsoft.com/office/officeart/2005/8/layout/orgChart1"/>
    <dgm:cxn modelId="{F5E55620-A2B8-4BC0-8747-627F3C1B45C2}" type="presParOf" srcId="{F7BB0D9C-4DC7-4D3F-A104-A54278FCBC6F}" destId="{1E178249-FDE9-49E0-9C1E-C5C0EF6D3240}" srcOrd="0" destOrd="0" presId="urn:microsoft.com/office/officeart/2005/8/layout/orgChart1"/>
    <dgm:cxn modelId="{18BE01AD-930A-4D1A-8272-1B20126241CF}" type="presParOf" srcId="{1E178249-FDE9-49E0-9C1E-C5C0EF6D3240}" destId="{15767511-CAB6-46D8-BB7E-2AD69407E539}" srcOrd="0" destOrd="0" presId="urn:microsoft.com/office/officeart/2005/8/layout/orgChart1"/>
    <dgm:cxn modelId="{FBE39105-07D4-439C-8892-6E9C03499056}" type="presParOf" srcId="{1E178249-FDE9-49E0-9C1E-C5C0EF6D3240}" destId="{A420544B-E5F9-47B5-8395-0D15F47292D3}" srcOrd="1" destOrd="0" presId="urn:microsoft.com/office/officeart/2005/8/layout/orgChart1"/>
    <dgm:cxn modelId="{8CFCB9DA-5444-42B0-911F-891486EC3C71}" type="presParOf" srcId="{F7BB0D9C-4DC7-4D3F-A104-A54278FCBC6F}" destId="{F3B2B2D7-30E5-412F-9A1F-F34D59ABED8F}" srcOrd="1" destOrd="0" presId="urn:microsoft.com/office/officeart/2005/8/layout/orgChart1"/>
    <dgm:cxn modelId="{10B22344-47BF-40CD-AD8B-3D225320CA93}" type="presParOf" srcId="{F3B2B2D7-30E5-412F-9A1F-F34D59ABED8F}" destId="{EB24BD62-F0BF-400F-802A-5EC0184F9344}" srcOrd="0" destOrd="0" presId="urn:microsoft.com/office/officeart/2005/8/layout/orgChart1"/>
    <dgm:cxn modelId="{9E8E930C-9AC7-4B10-888E-DACB23B86647}" type="presParOf" srcId="{F3B2B2D7-30E5-412F-9A1F-F34D59ABED8F}" destId="{9469DF98-CFB9-4D0C-8D6D-0A935FA19E5A}" srcOrd="1" destOrd="0" presId="urn:microsoft.com/office/officeart/2005/8/layout/orgChart1"/>
    <dgm:cxn modelId="{B5EF27C4-C715-464C-8E64-6ECE53C1F662}" type="presParOf" srcId="{9469DF98-CFB9-4D0C-8D6D-0A935FA19E5A}" destId="{25EF80B6-6FE5-4392-9C5D-1FD1BC557440}" srcOrd="0" destOrd="0" presId="urn:microsoft.com/office/officeart/2005/8/layout/orgChart1"/>
    <dgm:cxn modelId="{DB44E0D3-6C2A-4235-8388-386973B583E5}" type="presParOf" srcId="{25EF80B6-6FE5-4392-9C5D-1FD1BC557440}" destId="{AA62B1D3-3527-4941-B96C-659BED1EAC5F}" srcOrd="0" destOrd="0" presId="urn:microsoft.com/office/officeart/2005/8/layout/orgChart1"/>
    <dgm:cxn modelId="{3381A59D-0037-4893-A57D-72FA55AA4723}" type="presParOf" srcId="{25EF80B6-6FE5-4392-9C5D-1FD1BC557440}" destId="{A01C6F34-C1D8-4D1D-A4DE-1F746895053D}" srcOrd="1" destOrd="0" presId="urn:microsoft.com/office/officeart/2005/8/layout/orgChart1"/>
    <dgm:cxn modelId="{F5C51F80-3289-463A-BA6B-6716146D3A2B}" type="presParOf" srcId="{9469DF98-CFB9-4D0C-8D6D-0A935FA19E5A}" destId="{D6D4E225-58CC-45D2-8737-72F816ACA4D2}" srcOrd="1" destOrd="0" presId="urn:microsoft.com/office/officeart/2005/8/layout/orgChart1"/>
    <dgm:cxn modelId="{A0B15D51-1CEC-4AD0-892B-ABFFA26BFBEA}" type="presParOf" srcId="{9469DF98-CFB9-4D0C-8D6D-0A935FA19E5A}" destId="{681E7604-A665-45F0-AA45-87025E755712}" srcOrd="2" destOrd="0" presId="urn:microsoft.com/office/officeart/2005/8/layout/orgChart1"/>
    <dgm:cxn modelId="{6334EFE2-0F58-412C-8FE1-96E638FB3EE2}" type="presParOf" srcId="{F7BB0D9C-4DC7-4D3F-A104-A54278FCBC6F}" destId="{C3F0164A-CB7A-476C-8C89-CBC2C7BEFD4E}" srcOrd="2" destOrd="0" presId="urn:microsoft.com/office/officeart/2005/8/layout/orgChart1"/>
    <dgm:cxn modelId="{2B392EDE-8819-494C-B453-9AC5F8D75941}" type="presParOf" srcId="{CC745A6E-BF5F-485A-AF23-5E6B03E4E322}" destId="{D41CFC9F-EC1F-42B9-A8E5-4CA447156060}" srcOrd="2" destOrd="0" presId="urn:microsoft.com/office/officeart/2005/8/layout/orgChart1"/>
    <dgm:cxn modelId="{4620E56C-6598-4CF3-9615-4755372E30DF}" type="presParOf" srcId="{CC745A6E-BF5F-485A-AF23-5E6B03E4E322}" destId="{5FA23D6D-87A5-4C10-931E-4F091CB7D343}" srcOrd="3" destOrd="0" presId="urn:microsoft.com/office/officeart/2005/8/layout/orgChart1"/>
    <dgm:cxn modelId="{12D597F6-D4D8-4D23-9BEE-7CBBE484208E}" type="presParOf" srcId="{5FA23D6D-87A5-4C10-931E-4F091CB7D343}" destId="{B6482993-B16C-42D0-9FC4-E7D75CCF28E1}" srcOrd="0" destOrd="0" presId="urn:microsoft.com/office/officeart/2005/8/layout/orgChart1"/>
    <dgm:cxn modelId="{D1D04B01-E8F0-429D-8DD9-65C8EBBBB7C3}" type="presParOf" srcId="{B6482993-B16C-42D0-9FC4-E7D75CCF28E1}" destId="{F4FA4BFB-017B-4096-BA8F-A5FD5E82263B}" srcOrd="0" destOrd="0" presId="urn:microsoft.com/office/officeart/2005/8/layout/orgChart1"/>
    <dgm:cxn modelId="{03EF0ABD-A45D-44CC-B522-345B55FB82AA}" type="presParOf" srcId="{B6482993-B16C-42D0-9FC4-E7D75CCF28E1}" destId="{BD821011-869D-49F8-8D5C-BC3C0A098998}" srcOrd="1" destOrd="0" presId="urn:microsoft.com/office/officeart/2005/8/layout/orgChart1"/>
    <dgm:cxn modelId="{0497508C-178F-4F23-ADBE-E19F528EF6E4}" type="presParOf" srcId="{5FA23D6D-87A5-4C10-931E-4F091CB7D343}" destId="{770AE8F1-517C-4211-AF76-CA7779D35DB1}" srcOrd="1" destOrd="0" presId="urn:microsoft.com/office/officeart/2005/8/layout/orgChart1"/>
    <dgm:cxn modelId="{9309FEF4-FC14-410A-8504-BA130FCA95CA}" type="presParOf" srcId="{770AE8F1-517C-4211-AF76-CA7779D35DB1}" destId="{8F161DEE-03A6-4D26-9BED-5FF7FDE9E468}" srcOrd="0" destOrd="0" presId="urn:microsoft.com/office/officeart/2005/8/layout/orgChart1"/>
    <dgm:cxn modelId="{74580FCB-44AA-4FB7-A32D-659BD5802848}" type="presParOf" srcId="{770AE8F1-517C-4211-AF76-CA7779D35DB1}" destId="{FBAB2881-3C19-4C1B-9ABD-56373525565B}" srcOrd="1" destOrd="0" presId="urn:microsoft.com/office/officeart/2005/8/layout/orgChart1"/>
    <dgm:cxn modelId="{65D9F03C-5AEF-4661-B833-F30C799B4AA8}" type="presParOf" srcId="{FBAB2881-3C19-4C1B-9ABD-56373525565B}" destId="{545DAD7D-0E36-4E57-BEBB-B6CD4626353E}" srcOrd="0" destOrd="0" presId="urn:microsoft.com/office/officeart/2005/8/layout/orgChart1"/>
    <dgm:cxn modelId="{AF58E13A-D13B-4C31-A1B5-198B657AB579}" type="presParOf" srcId="{545DAD7D-0E36-4E57-BEBB-B6CD4626353E}" destId="{3EE585F4-8F67-4A15-B08D-F89A466A1E39}" srcOrd="0" destOrd="0" presId="urn:microsoft.com/office/officeart/2005/8/layout/orgChart1"/>
    <dgm:cxn modelId="{D92FAC6D-1FA0-4A9C-AA4C-3430106D884A}" type="presParOf" srcId="{545DAD7D-0E36-4E57-BEBB-B6CD4626353E}" destId="{F9923E95-2F2E-4A0D-A27C-9A13E04F5C7E}" srcOrd="1" destOrd="0" presId="urn:microsoft.com/office/officeart/2005/8/layout/orgChart1"/>
    <dgm:cxn modelId="{CC5C25C1-F5D8-475E-BDB5-37ED67603F6B}" type="presParOf" srcId="{FBAB2881-3C19-4C1B-9ABD-56373525565B}" destId="{9B982ECA-8F9B-48D1-9A0F-F3B755E973EE}" srcOrd="1" destOrd="0" presId="urn:microsoft.com/office/officeart/2005/8/layout/orgChart1"/>
    <dgm:cxn modelId="{A85AA70B-2577-41AC-A281-434EFDB051A5}" type="presParOf" srcId="{FBAB2881-3C19-4C1B-9ABD-56373525565B}" destId="{91A463E3-1172-44D7-8F65-25F8BCC886C3}" srcOrd="2" destOrd="0" presId="urn:microsoft.com/office/officeart/2005/8/layout/orgChart1"/>
    <dgm:cxn modelId="{B21AD6C2-E5BF-4504-8B67-CD90AEF8EB7B}" type="presParOf" srcId="{5FA23D6D-87A5-4C10-931E-4F091CB7D343}" destId="{85B126F2-AA7E-4BD2-8B4B-E7506ADEA96F}" srcOrd="2" destOrd="0" presId="urn:microsoft.com/office/officeart/2005/8/layout/orgChart1"/>
    <dgm:cxn modelId="{01EA5662-FF01-4615-AD58-D0C8F4B5E33B}" type="presParOf" srcId="{CC745A6E-BF5F-485A-AF23-5E6B03E4E322}" destId="{78DBC23D-7EDF-46A1-8D7C-64423D7B58F7}" srcOrd="4" destOrd="0" presId="urn:microsoft.com/office/officeart/2005/8/layout/orgChart1"/>
    <dgm:cxn modelId="{57BBD8B5-F0E6-43F4-873A-D0CBCA0A3C97}" type="presParOf" srcId="{CC745A6E-BF5F-485A-AF23-5E6B03E4E322}" destId="{8A16FCD7-896E-4AE6-8BD0-C21F5B37E3B4}" srcOrd="5" destOrd="0" presId="urn:microsoft.com/office/officeart/2005/8/layout/orgChart1"/>
    <dgm:cxn modelId="{E11B4624-BF86-464B-B2F1-CB64E1E33A8B}" type="presParOf" srcId="{8A16FCD7-896E-4AE6-8BD0-C21F5B37E3B4}" destId="{D84BF90E-D872-4D0A-9045-5CEB7B50485E}" srcOrd="0" destOrd="0" presId="urn:microsoft.com/office/officeart/2005/8/layout/orgChart1"/>
    <dgm:cxn modelId="{5200B164-95B0-49C0-A4B5-671D3F18716B}" type="presParOf" srcId="{D84BF90E-D872-4D0A-9045-5CEB7B50485E}" destId="{5D0A833F-584D-4D6F-8D74-77D33382EDDE}" srcOrd="0" destOrd="0" presId="urn:microsoft.com/office/officeart/2005/8/layout/orgChart1"/>
    <dgm:cxn modelId="{12725BE4-77FB-4907-8958-F962E35CABF9}" type="presParOf" srcId="{D84BF90E-D872-4D0A-9045-5CEB7B50485E}" destId="{96A5F484-4292-40DD-ADC7-7A211BA89385}" srcOrd="1" destOrd="0" presId="urn:microsoft.com/office/officeart/2005/8/layout/orgChart1"/>
    <dgm:cxn modelId="{C2DC4FE6-AA55-4FE6-8D50-236D791D8C14}" type="presParOf" srcId="{8A16FCD7-896E-4AE6-8BD0-C21F5B37E3B4}" destId="{68E4416B-4487-4845-BDC1-830C9B72D187}" srcOrd="1" destOrd="0" presId="urn:microsoft.com/office/officeart/2005/8/layout/orgChart1"/>
    <dgm:cxn modelId="{7B82D22C-CD2C-47EB-99AA-99E99F28094A}" type="presParOf" srcId="{8A16FCD7-896E-4AE6-8BD0-C21F5B37E3B4}" destId="{62E49DE7-EF69-4934-AD6C-82E1CDD5F1A3}" srcOrd="2" destOrd="0" presId="urn:microsoft.com/office/officeart/2005/8/layout/orgChart1"/>
    <dgm:cxn modelId="{C7A1CD5E-FAFD-4A7C-9E76-65539DF1B9A1}" type="presParOf" srcId="{53B60A8B-A710-41E4-B7FB-4D8EFC5BA5EC}" destId="{93D98765-47A1-4C55-AABA-954ADC9423AA}" srcOrd="2" destOrd="0" presId="urn:microsoft.com/office/officeart/2005/8/layout/orgChart1"/>
    <dgm:cxn modelId="{901D37EC-163D-4CA9-AD83-2EB2A84F5287}" type="presParOf" srcId="{6B585DB0-EA17-47EF-BFB3-709DD5618425}" destId="{0DBBE48D-96AB-46CC-B7D5-50F03F0CEF70}" srcOrd="2" destOrd="0" presId="urn:microsoft.com/office/officeart/2005/8/layout/orgChart1"/>
    <dgm:cxn modelId="{6C222DEE-05F3-463D-88F5-DF9727A0AAF5}" type="presParOf" srcId="{6B585DB0-EA17-47EF-BFB3-709DD5618425}" destId="{D547214E-0F8F-492A-8A3C-C5F870D61B38}" srcOrd="3" destOrd="0" presId="urn:microsoft.com/office/officeart/2005/8/layout/orgChart1"/>
    <dgm:cxn modelId="{C2618436-7F29-4AB3-9433-F831E4CEC752}" type="presParOf" srcId="{D547214E-0F8F-492A-8A3C-C5F870D61B38}" destId="{2C5C9A93-DB18-40DE-A2F4-052018CB5156}" srcOrd="0" destOrd="0" presId="urn:microsoft.com/office/officeart/2005/8/layout/orgChart1"/>
    <dgm:cxn modelId="{9C4EFF83-93D4-4E40-B386-B53B1BB3DC1A}" type="presParOf" srcId="{2C5C9A93-DB18-40DE-A2F4-052018CB5156}" destId="{A4969628-F1BB-4445-8B27-17881DE21F2D}" srcOrd="0" destOrd="0" presId="urn:microsoft.com/office/officeart/2005/8/layout/orgChart1"/>
    <dgm:cxn modelId="{B5D0ADC2-C04B-4686-908A-7C7F57F13FA6}" type="presParOf" srcId="{2C5C9A93-DB18-40DE-A2F4-052018CB5156}" destId="{F25420A6-8CC1-4D04-929E-31D78BD58EB4}" srcOrd="1" destOrd="0" presId="urn:microsoft.com/office/officeart/2005/8/layout/orgChart1"/>
    <dgm:cxn modelId="{ADF601A8-B241-4D26-8DBB-DD3EF8561E6D}" type="presParOf" srcId="{D547214E-0F8F-492A-8A3C-C5F870D61B38}" destId="{287DAF58-F8A5-4D55-9026-BA2890CC3D0D}" srcOrd="1" destOrd="0" presId="urn:microsoft.com/office/officeart/2005/8/layout/orgChart1"/>
    <dgm:cxn modelId="{80B9EC64-417F-4D2A-87B7-198E5E4986A6}" type="presParOf" srcId="{287DAF58-F8A5-4D55-9026-BA2890CC3D0D}" destId="{93490EA0-2030-45B5-9A6A-8B14D5A1AF5C}" srcOrd="0" destOrd="0" presId="urn:microsoft.com/office/officeart/2005/8/layout/orgChart1"/>
    <dgm:cxn modelId="{3B2B016E-09C4-4635-A55A-A3F0011989DD}" type="presParOf" srcId="{287DAF58-F8A5-4D55-9026-BA2890CC3D0D}" destId="{E1331764-6D0C-4AFE-A247-94C2F9C38A51}" srcOrd="1" destOrd="0" presId="urn:microsoft.com/office/officeart/2005/8/layout/orgChart1"/>
    <dgm:cxn modelId="{B59F86E2-7113-469E-A6C6-7FBAD2B07A29}" type="presParOf" srcId="{E1331764-6D0C-4AFE-A247-94C2F9C38A51}" destId="{D4BD9259-998C-4DB5-9A0E-4054652F0827}" srcOrd="0" destOrd="0" presId="urn:microsoft.com/office/officeart/2005/8/layout/orgChart1"/>
    <dgm:cxn modelId="{2B1B1477-D4FE-4458-A161-5629339012C0}" type="presParOf" srcId="{D4BD9259-998C-4DB5-9A0E-4054652F0827}" destId="{D776E001-307A-49E0-9DDC-18616CEE7B17}" srcOrd="0" destOrd="0" presId="urn:microsoft.com/office/officeart/2005/8/layout/orgChart1"/>
    <dgm:cxn modelId="{83483A2F-B145-4F42-A646-F4E7D3E994C0}" type="presParOf" srcId="{D4BD9259-998C-4DB5-9A0E-4054652F0827}" destId="{322993ED-F4A3-4F78-86FC-9B05DA1D95DD}" srcOrd="1" destOrd="0" presId="urn:microsoft.com/office/officeart/2005/8/layout/orgChart1"/>
    <dgm:cxn modelId="{63CD254A-DF87-4257-8704-0164E5EEEBB8}" type="presParOf" srcId="{E1331764-6D0C-4AFE-A247-94C2F9C38A51}" destId="{297B5C2C-512F-4BE3-A91C-4EE4118C6A30}" srcOrd="1" destOrd="0" presId="urn:microsoft.com/office/officeart/2005/8/layout/orgChart1"/>
    <dgm:cxn modelId="{7BDB14A4-4694-4429-97E9-F8161568E9FC}" type="presParOf" srcId="{297B5C2C-512F-4BE3-A91C-4EE4118C6A30}" destId="{D875ABD5-A41E-4756-B2DD-CC460648E87B}" srcOrd="0" destOrd="0" presId="urn:microsoft.com/office/officeart/2005/8/layout/orgChart1"/>
    <dgm:cxn modelId="{DA9BC2D3-13C9-4FD7-A15B-7B396E1697F1}" type="presParOf" srcId="{297B5C2C-512F-4BE3-A91C-4EE4118C6A30}" destId="{EA724153-370B-461B-82C9-F37D935B16FD}" srcOrd="1" destOrd="0" presId="urn:microsoft.com/office/officeart/2005/8/layout/orgChart1"/>
    <dgm:cxn modelId="{7D8F4834-2FAE-472E-8613-C14919F53CA8}" type="presParOf" srcId="{EA724153-370B-461B-82C9-F37D935B16FD}" destId="{3E471BC8-3711-498C-982B-22C74B58AEC2}" srcOrd="0" destOrd="0" presId="urn:microsoft.com/office/officeart/2005/8/layout/orgChart1"/>
    <dgm:cxn modelId="{65E1F78B-671A-4D68-BCDF-4C4E6B30AFD1}" type="presParOf" srcId="{3E471BC8-3711-498C-982B-22C74B58AEC2}" destId="{FF35DD0E-40A4-4CB6-9B59-FE7D78EBC080}" srcOrd="0" destOrd="0" presId="urn:microsoft.com/office/officeart/2005/8/layout/orgChart1"/>
    <dgm:cxn modelId="{F81EB81E-D9AC-4C2A-B9BC-A342B5F62141}" type="presParOf" srcId="{3E471BC8-3711-498C-982B-22C74B58AEC2}" destId="{0524B954-6BC8-4882-B53F-1DA5B346E5BE}" srcOrd="1" destOrd="0" presId="urn:microsoft.com/office/officeart/2005/8/layout/orgChart1"/>
    <dgm:cxn modelId="{172101EB-E5A4-4EBD-9A3A-9EFF3EAA9A78}" type="presParOf" srcId="{EA724153-370B-461B-82C9-F37D935B16FD}" destId="{0E167E14-F6E0-4B64-AD20-3ABB31CF610B}" srcOrd="1" destOrd="0" presId="urn:microsoft.com/office/officeart/2005/8/layout/orgChart1"/>
    <dgm:cxn modelId="{41E27D52-9F69-4CC2-B642-987B24268F29}" type="presParOf" srcId="{EA724153-370B-461B-82C9-F37D935B16FD}" destId="{EAE0126B-B497-479E-82C6-560162E4F1C6}" srcOrd="2" destOrd="0" presId="urn:microsoft.com/office/officeart/2005/8/layout/orgChart1"/>
    <dgm:cxn modelId="{B6606036-2999-4E31-9D52-04D9B171D294}" type="presParOf" srcId="{E1331764-6D0C-4AFE-A247-94C2F9C38A51}" destId="{BF8EBC77-6298-4E1D-A500-FB2FD630C413}" srcOrd="2" destOrd="0" presId="urn:microsoft.com/office/officeart/2005/8/layout/orgChart1"/>
    <dgm:cxn modelId="{CA2A914C-CDF7-4599-89AE-3ADA119CE547}" type="presParOf" srcId="{D547214E-0F8F-492A-8A3C-C5F870D61B38}" destId="{C12C8411-3FCD-48B2-8ADE-1B6F861D2330}" srcOrd="2" destOrd="0" presId="urn:microsoft.com/office/officeart/2005/8/layout/orgChart1"/>
    <dgm:cxn modelId="{205BDF6E-B884-4ACB-B523-BC7CE258AFCE}" type="presParOf" srcId="{6B585DB0-EA17-47EF-BFB3-709DD5618425}" destId="{4DBF4DCC-D1D7-40CD-9727-8F05BA1F2B90}" srcOrd="4" destOrd="0" presId="urn:microsoft.com/office/officeart/2005/8/layout/orgChart1"/>
    <dgm:cxn modelId="{4A884D94-D6A5-4B7D-9FC6-4F0B3576B5E2}" type="presParOf" srcId="{6B585DB0-EA17-47EF-BFB3-709DD5618425}" destId="{6BF44C80-1566-4CAC-A16F-E6507983BC14}" srcOrd="5" destOrd="0" presId="urn:microsoft.com/office/officeart/2005/8/layout/orgChart1"/>
    <dgm:cxn modelId="{93363C0F-3262-45C0-A022-5951DA5D129D}" type="presParOf" srcId="{6BF44C80-1566-4CAC-A16F-E6507983BC14}" destId="{B5C1D50E-74CA-47A0-8A65-1A99C209072A}" srcOrd="0" destOrd="0" presId="urn:microsoft.com/office/officeart/2005/8/layout/orgChart1"/>
    <dgm:cxn modelId="{1D657944-E929-47CB-BAB9-53D8C15E2454}" type="presParOf" srcId="{B5C1D50E-74CA-47A0-8A65-1A99C209072A}" destId="{B9A793D1-D62F-47BE-9873-2FF0E0CF9C5A}" srcOrd="0" destOrd="0" presId="urn:microsoft.com/office/officeart/2005/8/layout/orgChart1"/>
    <dgm:cxn modelId="{FFC31EBC-74BB-4A54-8376-BA611F6CE29C}" type="presParOf" srcId="{B5C1D50E-74CA-47A0-8A65-1A99C209072A}" destId="{2B3A3D26-C465-4758-8766-DB169FC3FA56}" srcOrd="1" destOrd="0" presId="urn:microsoft.com/office/officeart/2005/8/layout/orgChart1"/>
    <dgm:cxn modelId="{080954E8-9982-4956-A066-C6EC63BF3DF9}" type="presParOf" srcId="{6BF44C80-1566-4CAC-A16F-E6507983BC14}" destId="{E7936CBD-4575-4421-9322-50B04BBE22AF}" srcOrd="1" destOrd="0" presId="urn:microsoft.com/office/officeart/2005/8/layout/orgChart1"/>
    <dgm:cxn modelId="{6DFC9970-87B2-437A-8FDE-FD7556E97837}" type="presParOf" srcId="{E7936CBD-4575-4421-9322-50B04BBE22AF}" destId="{C7D97D18-BB02-4E59-B647-BBCFDB3A96AD}" srcOrd="0" destOrd="0" presId="urn:microsoft.com/office/officeart/2005/8/layout/orgChart1"/>
    <dgm:cxn modelId="{F8A41EEE-AF21-415F-BCA9-0FB0A9DB4C3E}" type="presParOf" srcId="{E7936CBD-4575-4421-9322-50B04BBE22AF}" destId="{13054093-AE4B-43D9-9BF5-FD2FB563D631}" srcOrd="1" destOrd="0" presId="urn:microsoft.com/office/officeart/2005/8/layout/orgChart1"/>
    <dgm:cxn modelId="{5D01CD32-CDB7-40AA-8DBD-985D921B21AB}" type="presParOf" srcId="{13054093-AE4B-43D9-9BF5-FD2FB563D631}" destId="{636F694F-E47D-4CCC-B98F-382C28B5A767}" srcOrd="0" destOrd="0" presId="urn:microsoft.com/office/officeart/2005/8/layout/orgChart1"/>
    <dgm:cxn modelId="{7527582F-2156-45B2-ADFC-A092BD5AC8FF}" type="presParOf" srcId="{636F694F-E47D-4CCC-B98F-382C28B5A767}" destId="{5BAFD1AA-79CD-4BD4-B6A6-5CA1264F7CDE}" srcOrd="0" destOrd="0" presId="urn:microsoft.com/office/officeart/2005/8/layout/orgChart1"/>
    <dgm:cxn modelId="{C381B4D6-E5DE-4486-9C9A-B8925AF831D9}" type="presParOf" srcId="{636F694F-E47D-4CCC-B98F-382C28B5A767}" destId="{5FEFAD06-00D6-48F4-BC1E-436537A119CE}" srcOrd="1" destOrd="0" presId="urn:microsoft.com/office/officeart/2005/8/layout/orgChart1"/>
    <dgm:cxn modelId="{F5E1248C-2FA1-4526-96B0-2489B9C72623}" type="presParOf" srcId="{13054093-AE4B-43D9-9BF5-FD2FB563D631}" destId="{2C11E452-24D3-45A1-8635-A22E27258EAE}" srcOrd="1" destOrd="0" presId="urn:microsoft.com/office/officeart/2005/8/layout/orgChart1"/>
    <dgm:cxn modelId="{3AE2B122-F6C2-40CC-83AC-519D145BE99D}" type="presParOf" srcId="{2C11E452-24D3-45A1-8635-A22E27258EAE}" destId="{788EDFC7-D1E5-4F26-B7FC-889B5E2158CE}" srcOrd="0" destOrd="0" presId="urn:microsoft.com/office/officeart/2005/8/layout/orgChart1"/>
    <dgm:cxn modelId="{95985FE2-F0F2-48AC-9B96-AE225D712F23}" type="presParOf" srcId="{2C11E452-24D3-45A1-8635-A22E27258EAE}" destId="{06829CB1-50FB-4F0C-805A-131E934DCA33}" srcOrd="1" destOrd="0" presId="urn:microsoft.com/office/officeart/2005/8/layout/orgChart1"/>
    <dgm:cxn modelId="{E7A61401-1E6F-4986-90BB-C369EC8936F6}" type="presParOf" srcId="{06829CB1-50FB-4F0C-805A-131E934DCA33}" destId="{B40244A0-D1B2-40A2-BE38-A0DCA0076EBE}" srcOrd="0" destOrd="0" presId="urn:microsoft.com/office/officeart/2005/8/layout/orgChart1"/>
    <dgm:cxn modelId="{404EC844-C3F6-4A07-9D86-5ABBFFA01571}" type="presParOf" srcId="{B40244A0-D1B2-40A2-BE38-A0DCA0076EBE}" destId="{BE537D6A-2635-4A34-8707-53CC620A7873}" srcOrd="0" destOrd="0" presId="urn:microsoft.com/office/officeart/2005/8/layout/orgChart1"/>
    <dgm:cxn modelId="{25FF20A4-7541-481E-9E6F-B3AF22DC70C5}" type="presParOf" srcId="{B40244A0-D1B2-40A2-BE38-A0DCA0076EBE}" destId="{7639D0B8-438A-4781-BAD9-1C2654144591}" srcOrd="1" destOrd="0" presId="urn:microsoft.com/office/officeart/2005/8/layout/orgChart1"/>
    <dgm:cxn modelId="{CD3F0438-D53F-49CD-82AC-19DA3B6B217C}" type="presParOf" srcId="{06829CB1-50FB-4F0C-805A-131E934DCA33}" destId="{E768D1F3-E3A7-41AA-B9D6-5ACDC2E8175A}" srcOrd="1" destOrd="0" presId="urn:microsoft.com/office/officeart/2005/8/layout/orgChart1"/>
    <dgm:cxn modelId="{A42C9A0E-FBF2-4853-9F09-3AF30D67E9B5}" type="presParOf" srcId="{06829CB1-50FB-4F0C-805A-131E934DCA33}" destId="{8D14A756-AE09-4A9F-903E-1A5884CD85C3}" srcOrd="2" destOrd="0" presId="urn:microsoft.com/office/officeart/2005/8/layout/orgChart1"/>
    <dgm:cxn modelId="{D0BF0FE2-0CD3-4347-9C6D-F44323FE64D7}" type="presParOf" srcId="{2C11E452-24D3-45A1-8635-A22E27258EAE}" destId="{AD9A9AD9-893E-4573-A129-6F55D13A5D9D}" srcOrd="2" destOrd="0" presId="urn:microsoft.com/office/officeart/2005/8/layout/orgChart1"/>
    <dgm:cxn modelId="{9BDDC494-79B3-4A15-9658-34DA69EAC0BA}" type="presParOf" srcId="{2C11E452-24D3-45A1-8635-A22E27258EAE}" destId="{EDA696EF-AD8C-4211-802B-0DDC660B758E}" srcOrd="3" destOrd="0" presId="urn:microsoft.com/office/officeart/2005/8/layout/orgChart1"/>
    <dgm:cxn modelId="{CD109E4F-D0E9-454C-891D-4AB059DF863F}" type="presParOf" srcId="{EDA696EF-AD8C-4211-802B-0DDC660B758E}" destId="{CF8548A0-DF60-4488-B6BC-8D1357064102}" srcOrd="0" destOrd="0" presId="urn:microsoft.com/office/officeart/2005/8/layout/orgChart1"/>
    <dgm:cxn modelId="{8565C5E5-1140-49D1-B8E2-E9F61FE978C4}" type="presParOf" srcId="{CF8548A0-DF60-4488-B6BC-8D1357064102}" destId="{3844B56A-C36E-4F73-B27E-9830F1789082}" srcOrd="0" destOrd="0" presId="urn:microsoft.com/office/officeart/2005/8/layout/orgChart1"/>
    <dgm:cxn modelId="{E6F286E2-015D-47FD-B2EC-333DA91413BD}" type="presParOf" srcId="{CF8548A0-DF60-4488-B6BC-8D1357064102}" destId="{9BCB9758-64B3-470F-8AD6-FAA8C9E336CF}" srcOrd="1" destOrd="0" presId="urn:microsoft.com/office/officeart/2005/8/layout/orgChart1"/>
    <dgm:cxn modelId="{05530FDC-A683-461D-A129-9AEE2764F7FC}" type="presParOf" srcId="{EDA696EF-AD8C-4211-802B-0DDC660B758E}" destId="{7B3E6279-BFA0-4730-852D-C3203EFA0319}" srcOrd="1" destOrd="0" presId="urn:microsoft.com/office/officeart/2005/8/layout/orgChart1"/>
    <dgm:cxn modelId="{65C3B321-8267-4221-9532-EAAAE5E3757E}" type="presParOf" srcId="{EDA696EF-AD8C-4211-802B-0DDC660B758E}" destId="{772E6CB8-72F3-4D69-8611-F2F8B4088FBA}" srcOrd="2" destOrd="0" presId="urn:microsoft.com/office/officeart/2005/8/layout/orgChart1"/>
    <dgm:cxn modelId="{30930CE6-06A6-474C-8115-16CBE20D26A2}" type="presParOf" srcId="{2C11E452-24D3-45A1-8635-A22E27258EAE}" destId="{604CC706-F3FA-4F8F-9318-548BB8D87DB5}" srcOrd="4" destOrd="0" presId="urn:microsoft.com/office/officeart/2005/8/layout/orgChart1"/>
    <dgm:cxn modelId="{AEE03038-A2D7-4D41-9890-1BEEB2D73B70}" type="presParOf" srcId="{2C11E452-24D3-45A1-8635-A22E27258EAE}" destId="{836F5F98-ABAD-4990-9037-5BE88A4DED48}" srcOrd="5" destOrd="0" presId="urn:microsoft.com/office/officeart/2005/8/layout/orgChart1"/>
    <dgm:cxn modelId="{8759B17D-4A8F-4C2C-9B94-DD97AE52C6B0}" type="presParOf" srcId="{836F5F98-ABAD-4990-9037-5BE88A4DED48}" destId="{195EDC5A-6260-4906-AACB-2E2ED7C2981B}" srcOrd="0" destOrd="0" presId="urn:microsoft.com/office/officeart/2005/8/layout/orgChart1"/>
    <dgm:cxn modelId="{770CA373-3A14-4A98-937F-B159A13FAD9F}" type="presParOf" srcId="{195EDC5A-6260-4906-AACB-2E2ED7C2981B}" destId="{D796A062-05B3-4511-93B2-D211E9FA4521}" srcOrd="0" destOrd="0" presId="urn:microsoft.com/office/officeart/2005/8/layout/orgChart1"/>
    <dgm:cxn modelId="{A9617838-E4F3-4D38-8D70-572924BCBF23}" type="presParOf" srcId="{195EDC5A-6260-4906-AACB-2E2ED7C2981B}" destId="{50633DD0-81ED-44CE-8683-1135D6FCCC7C}" srcOrd="1" destOrd="0" presId="urn:microsoft.com/office/officeart/2005/8/layout/orgChart1"/>
    <dgm:cxn modelId="{7D81CA20-8653-4194-8945-CB943B2B90F3}" type="presParOf" srcId="{836F5F98-ABAD-4990-9037-5BE88A4DED48}" destId="{D4C3E876-9821-4C4F-84E0-C14FB53566B1}" srcOrd="1" destOrd="0" presId="urn:microsoft.com/office/officeart/2005/8/layout/orgChart1"/>
    <dgm:cxn modelId="{BA1786DE-B9B7-4B3A-95D9-57E284364B77}" type="presParOf" srcId="{836F5F98-ABAD-4990-9037-5BE88A4DED48}" destId="{302E499E-239C-4E85-AE1A-7FBAA957C79F}" srcOrd="2" destOrd="0" presId="urn:microsoft.com/office/officeart/2005/8/layout/orgChart1"/>
    <dgm:cxn modelId="{05EE1DF8-4F1A-475D-A445-6AF0A822D94B}" type="presParOf" srcId="{13054093-AE4B-43D9-9BF5-FD2FB563D631}" destId="{75F49083-DAC0-4683-AB5E-2EAA60F485C3}" srcOrd="2" destOrd="0" presId="urn:microsoft.com/office/officeart/2005/8/layout/orgChart1"/>
    <dgm:cxn modelId="{BB0CC6B6-5F35-4BCF-AF98-5B356150C75C}" type="presParOf" srcId="{E7936CBD-4575-4421-9322-50B04BBE22AF}" destId="{233115A8-CD5E-4F9D-9EF5-E09D2F93DE39}" srcOrd="2" destOrd="0" presId="urn:microsoft.com/office/officeart/2005/8/layout/orgChart1"/>
    <dgm:cxn modelId="{3AC37B47-A876-4407-BBBA-90B9720C8BA8}" type="presParOf" srcId="{E7936CBD-4575-4421-9322-50B04BBE22AF}" destId="{5358DD22-C131-4ABD-ABA5-CB3D7F4BCBD6}" srcOrd="3" destOrd="0" presId="urn:microsoft.com/office/officeart/2005/8/layout/orgChart1"/>
    <dgm:cxn modelId="{753F9FC1-D29C-4EC4-91DA-A4BF7034B4D0}" type="presParOf" srcId="{5358DD22-C131-4ABD-ABA5-CB3D7F4BCBD6}" destId="{BB090487-7A04-4A33-8DA9-AB546FF3D159}" srcOrd="0" destOrd="0" presId="urn:microsoft.com/office/officeart/2005/8/layout/orgChart1"/>
    <dgm:cxn modelId="{DF8623C9-7574-4E97-AE14-73462E22F6A4}" type="presParOf" srcId="{BB090487-7A04-4A33-8DA9-AB546FF3D159}" destId="{B4B6FFF7-76B5-495E-AAF8-44C225A5F794}" srcOrd="0" destOrd="0" presId="urn:microsoft.com/office/officeart/2005/8/layout/orgChart1"/>
    <dgm:cxn modelId="{295F28CC-1FBA-4327-8E27-0BE6CCC21140}" type="presParOf" srcId="{BB090487-7A04-4A33-8DA9-AB546FF3D159}" destId="{D6716C6C-B6F8-42FE-8B2B-09B0ADD342CA}" srcOrd="1" destOrd="0" presId="urn:microsoft.com/office/officeart/2005/8/layout/orgChart1"/>
    <dgm:cxn modelId="{694F24D5-A667-4057-BD9C-4B48D6791CB8}" type="presParOf" srcId="{5358DD22-C131-4ABD-ABA5-CB3D7F4BCBD6}" destId="{A945ED8D-5A32-490E-A491-B2118F3AF52A}" srcOrd="1" destOrd="0" presId="urn:microsoft.com/office/officeart/2005/8/layout/orgChart1"/>
    <dgm:cxn modelId="{6A668D7A-569B-4F00-8929-21EE47037D05}" type="presParOf" srcId="{A945ED8D-5A32-490E-A491-B2118F3AF52A}" destId="{1E0B3AD5-8983-4B0A-A593-E515B5E205E9}" srcOrd="0" destOrd="0" presId="urn:microsoft.com/office/officeart/2005/8/layout/orgChart1"/>
    <dgm:cxn modelId="{7BB38519-5A96-4194-86B9-6F55DCAFDCFD}" type="presParOf" srcId="{A945ED8D-5A32-490E-A491-B2118F3AF52A}" destId="{606A937D-D321-4856-AA54-6FAC149FE62C}" srcOrd="1" destOrd="0" presId="urn:microsoft.com/office/officeart/2005/8/layout/orgChart1"/>
    <dgm:cxn modelId="{1BA1CFDC-3A1F-4D45-884E-0A730C3D2BEC}" type="presParOf" srcId="{606A937D-D321-4856-AA54-6FAC149FE62C}" destId="{E491B0C0-2090-4416-A199-C2494A9E5614}" srcOrd="0" destOrd="0" presId="urn:microsoft.com/office/officeart/2005/8/layout/orgChart1"/>
    <dgm:cxn modelId="{65FB0A95-CF3E-4D63-859A-3D3BAFC97077}" type="presParOf" srcId="{E491B0C0-2090-4416-A199-C2494A9E5614}" destId="{21A8AE60-ACC6-433B-9AD1-BBF6097284DB}" srcOrd="0" destOrd="0" presId="urn:microsoft.com/office/officeart/2005/8/layout/orgChart1"/>
    <dgm:cxn modelId="{0C3EAC7B-74AD-4A29-99C0-412C885B7C42}" type="presParOf" srcId="{E491B0C0-2090-4416-A199-C2494A9E5614}" destId="{D3A0E0F4-2D60-4055-AE02-A8675F8B875F}" srcOrd="1" destOrd="0" presId="urn:microsoft.com/office/officeart/2005/8/layout/orgChart1"/>
    <dgm:cxn modelId="{F0A835BC-AEFF-45FD-A998-E8BADAD2CEE3}" type="presParOf" srcId="{606A937D-D321-4856-AA54-6FAC149FE62C}" destId="{604F624B-7560-4A86-8C93-8E9E21945A61}" srcOrd="1" destOrd="0" presId="urn:microsoft.com/office/officeart/2005/8/layout/orgChart1"/>
    <dgm:cxn modelId="{B6BB8C56-596E-4714-A3A0-965F0312D245}" type="presParOf" srcId="{606A937D-D321-4856-AA54-6FAC149FE62C}" destId="{CC7084F1-9294-410A-B6D6-A161481A9C98}" srcOrd="2" destOrd="0" presId="urn:microsoft.com/office/officeart/2005/8/layout/orgChart1"/>
    <dgm:cxn modelId="{7DDCACDE-BD27-47FC-A310-C55E1CEB3363}" type="presParOf" srcId="{A945ED8D-5A32-490E-A491-B2118F3AF52A}" destId="{6225044A-3C1D-4B50-9FFC-0CCC871905B9}" srcOrd="2" destOrd="0" presId="urn:microsoft.com/office/officeart/2005/8/layout/orgChart1"/>
    <dgm:cxn modelId="{82DE5E11-A979-4702-A5A4-2BF9F92B231A}" type="presParOf" srcId="{A945ED8D-5A32-490E-A491-B2118F3AF52A}" destId="{3CB12E7B-CCBD-4AF4-AC55-FB5C02411FDF}" srcOrd="3" destOrd="0" presId="urn:microsoft.com/office/officeart/2005/8/layout/orgChart1"/>
    <dgm:cxn modelId="{A24CDAF2-0875-4724-8562-70A71C8F72D6}" type="presParOf" srcId="{3CB12E7B-CCBD-4AF4-AC55-FB5C02411FDF}" destId="{9B6623FB-DBB5-4575-8691-DC6A4036061A}" srcOrd="0" destOrd="0" presId="urn:microsoft.com/office/officeart/2005/8/layout/orgChart1"/>
    <dgm:cxn modelId="{C937668A-7F66-4CF5-A4BC-4A564AAE4F0D}" type="presParOf" srcId="{9B6623FB-DBB5-4575-8691-DC6A4036061A}" destId="{594952D0-E336-499D-A173-42E9D5DCAB3A}" srcOrd="0" destOrd="0" presId="urn:microsoft.com/office/officeart/2005/8/layout/orgChart1"/>
    <dgm:cxn modelId="{25598467-8A12-46E8-B434-40B27579AD14}" type="presParOf" srcId="{9B6623FB-DBB5-4575-8691-DC6A4036061A}" destId="{9AEACE79-FD1D-4B2E-B37B-115E67CDED48}" srcOrd="1" destOrd="0" presId="urn:microsoft.com/office/officeart/2005/8/layout/orgChart1"/>
    <dgm:cxn modelId="{A6AD3A43-CD85-4795-939E-118183525491}" type="presParOf" srcId="{3CB12E7B-CCBD-4AF4-AC55-FB5C02411FDF}" destId="{D928D5AF-1551-45AE-9AC7-05E7EB493F51}" srcOrd="1" destOrd="0" presId="urn:microsoft.com/office/officeart/2005/8/layout/orgChart1"/>
    <dgm:cxn modelId="{9991F7F1-9A34-4256-B34C-C4C1E369845B}" type="presParOf" srcId="{3CB12E7B-CCBD-4AF4-AC55-FB5C02411FDF}" destId="{1BB75B73-D366-4B41-BD9C-19DDCD860203}" srcOrd="2" destOrd="0" presId="urn:microsoft.com/office/officeart/2005/8/layout/orgChart1"/>
    <dgm:cxn modelId="{CB66E592-5D35-4368-92EF-A8AD0EFC34C2}" type="presParOf" srcId="{A945ED8D-5A32-490E-A491-B2118F3AF52A}" destId="{73E2DE87-DE06-48E8-B28F-D278DBFA4AD9}" srcOrd="4" destOrd="0" presId="urn:microsoft.com/office/officeart/2005/8/layout/orgChart1"/>
    <dgm:cxn modelId="{8BC50624-91D7-43DC-AFEB-093584CB18E6}" type="presParOf" srcId="{A945ED8D-5A32-490E-A491-B2118F3AF52A}" destId="{1ED5BFC6-D059-43A4-9558-66F535E00A65}" srcOrd="5" destOrd="0" presId="urn:microsoft.com/office/officeart/2005/8/layout/orgChart1"/>
    <dgm:cxn modelId="{4A7DF27F-A24C-4578-BADF-B3E32FB71A53}" type="presParOf" srcId="{1ED5BFC6-D059-43A4-9558-66F535E00A65}" destId="{1C62EEF0-8BC4-4A00-BAB6-0B6FF91FE7A7}" srcOrd="0" destOrd="0" presId="urn:microsoft.com/office/officeart/2005/8/layout/orgChart1"/>
    <dgm:cxn modelId="{F9B9075D-F781-413D-924D-FF496ECDE724}" type="presParOf" srcId="{1C62EEF0-8BC4-4A00-BAB6-0B6FF91FE7A7}" destId="{29E0B4B6-622C-4A7C-9158-131F91A0481C}" srcOrd="0" destOrd="0" presId="urn:microsoft.com/office/officeart/2005/8/layout/orgChart1"/>
    <dgm:cxn modelId="{454D72D9-CCF2-4F13-A452-2AA67D9DC812}" type="presParOf" srcId="{1C62EEF0-8BC4-4A00-BAB6-0B6FF91FE7A7}" destId="{F8F9F4DC-6FEE-460E-8C0F-E3B95DAEB78A}" srcOrd="1" destOrd="0" presId="urn:microsoft.com/office/officeart/2005/8/layout/orgChart1"/>
    <dgm:cxn modelId="{EAFCC0B8-DCCF-48E5-9B00-FC92432614E6}" type="presParOf" srcId="{1ED5BFC6-D059-43A4-9558-66F535E00A65}" destId="{C1A6EEBC-14A8-4A6F-9AFD-7BBB0AE75264}" srcOrd="1" destOrd="0" presId="urn:microsoft.com/office/officeart/2005/8/layout/orgChart1"/>
    <dgm:cxn modelId="{6DD0B0EA-00BA-4139-B8C0-7CC5C4BF2D02}" type="presParOf" srcId="{1ED5BFC6-D059-43A4-9558-66F535E00A65}" destId="{07BB9E3B-3452-470C-AF1A-ECEDD3792AB8}" srcOrd="2" destOrd="0" presId="urn:microsoft.com/office/officeart/2005/8/layout/orgChart1"/>
    <dgm:cxn modelId="{142A3C77-8DF4-4CDD-9B29-C7642A3524DF}" type="presParOf" srcId="{5358DD22-C131-4ABD-ABA5-CB3D7F4BCBD6}" destId="{BE893317-A04E-4E72-B7EF-41BA88CA7D44}" srcOrd="2" destOrd="0" presId="urn:microsoft.com/office/officeart/2005/8/layout/orgChart1"/>
    <dgm:cxn modelId="{5EE0012C-E0A3-42BA-A0EE-9F0508AF479C}" type="presParOf" srcId="{6BF44C80-1566-4CAC-A16F-E6507983BC14}" destId="{288C49B2-2193-4A39-8D63-26277443D409}" srcOrd="2" destOrd="0" presId="urn:microsoft.com/office/officeart/2005/8/layout/orgChart1"/>
    <dgm:cxn modelId="{8EB5AFE0-4EEE-4484-B11A-E6AC5952ED1D}" type="presParOf" srcId="{6B585DB0-EA17-47EF-BFB3-709DD5618425}" destId="{25585816-01BB-4969-AA0B-CDD204DD2B17}" srcOrd="6" destOrd="0" presId="urn:microsoft.com/office/officeart/2005/8/layout/orgChart1"/>
    <dgm:cxn modelId="{0DFFE756-C65E-49D6-9094-95CEAFD74D16}" type="presParOf" srcId="{6B585DB0-EA17-47EF-BFB3-709DD5618425}" destId="{DEC144C8-6E4E-4F7E-A360-E5173F106DBF}" srcOrd="7" destOrd="0" presId="urn:microsoft.com/office/officeart/2005/8/layout/orgChart1"/>
    <dgm:cxn modelId="{78761D75-A153-4B7F-AA96-1578B92EFE23}" type="presParOf" srcId="{DEC144C8-6E4E-4F7E-A360-E5173F106DBF}" destId="{9BAC964B-A129-4D96-B24F-F538F990100B}" srcOrd="0" destOrd="0" presId="urn:microsoft.com/office/officeart/2005/8/layout/orgChart1"/>
    <dgm:cxn modelId="{CC315AAE-AAD3-4084-A14F-2D0F4AE67F0A}" type="presParOf" srcId="{9BAC964B-A129-4D96-B24F-F538F990100B}" destId="{C44E5A09-8FA4-4E2B-980F-31B850F03335}" srcOrd="0" destOrd="0" presId="urn:microsoft.com/office/officeart/2005/8/layout/orgChart1"/>
    <dgm:cxn modelId="{2984C195-C46F-493E-94E4-7F0AE495B132}" type="presParOf" srcId="{9BAC964B-A129-4D96-B24F-F538F990100B}" destId="{C93A8380-668B-4F35-8287-5FFC1D858447}" srcOrd="1" destOrd="0" presId="urn:microsoft.com/office/officeart/2005/8/layout/orgChart1"/>
    <dgm:cxn modelId="{EEB842DA-27D7-41DF-A700-12F6BB4F1E45}" type="presParOf" srcId="{DEC144C8-6E4E-4F7E-A360-E5173F106DBF}" destId="{652215D7-9563-4F56-B0C2-98070814C434}" srcOrd="1" destOrd="0" presId="urn:microsoft.com/office/officeart/2005/8/layout/orgChart1"/>
    <dgm:cxn modelId="{46021912-26DB-4EF6-9909-808DB085C630}" type="presParOf" srcId="{652215D7-9563-4F56-B0C2-98070814C434}" destId="{56AF6DCA-C56D-4038-B3BF-0971BE931104}" srcOrd="0" destOrd="0" presId="urn:microsoft.com/office/officeart/2005/8/layout/orgChart1"/>
    <dgm:cxn modelId="{EBD84F78-593E-481D-BE64-B346741357A1}" type="presParOf" srcId="{652215D7-9563-4F56-B0C2-98070814C434}" destId="{FDFF8744-1D43-4EA1-BE26-F3BA643BDB75}" srcOrd="1" destOrd="0" presId="urn:microsoft.com/office/officeart/2005/8/layout/orgChart1"/>
    <dgm:cxn modelId="{62117D64-6326-4D13-A35B-A316F120A8E0}" type="presParOf" srcId="{FDFF8744-1D43-4EA1-BE26-F3BA643BDB75}" destId="{060D70F3-2524-4A40-9404-BA4686FC04EA}" srcOrd="0" destOrd="0" presId="urn:microsoft.com/office/officeart/2005/8/layout/orgChart1"/>
    <dgm:cxn modelId="{4A160958-09A6-4078-A643-994B2785816B}" type="presParOf" srcId="{060D70F3-2524-4A40-9404-BA4686FC04EA}" destId="{79BC1BB0-6F69-4152-B1F1-FD9E63CA34ED}" srcOrd="0" destOrd="0" presId="urn:microsoft.com/office/officeart/2005/8/layout/orgChart1"/>
    <dgm:cxn modelId="{62921DF5-B922-47D9-8525-4C3F2A5E0A0A}" type="presParOf" srcId="{060D70F3-2524-4A40-9404-BA4686FC04EA}" destId="{51150685-D5EF-4C54-9A88-E99CC01008D5}" srcOrd="1" destOrd="0" presId="urn:microsoft.com/office/officeart/2005/8/layout/orgChart1"/>
    <dgm:cxn modelId="{934348BB-D566-44E0-AFA0-D1A9771CDA69}" type="presParOf" srcId="{FDFF8744-1D43-4EA1-BE26-F3BA643BDB75}" destId="{7B474A90-35DD-4034-BDE5-72DA2D7D5534}" srcOrd="1" destOrd="0" presId="urn:microsoft.com/office/officeart/2005/8/layout/orgChart1"/>
    <dgm:cxn modelId="{DF5C4C0C-848B-4270-930A-73A6033CD9B2}" type="presParOf" srcId="{7B474A90-35DD-4034-BDE5-72DA2D7D5534}" destId="{9932EFF5-9F55-462A-87D7-531E28287278}" srcOrd="0" destOrd="0" presId="urn:microsoft.com/office/officeart/2005/8/layout/orgChart1"/>
    <dgm:cxn modelId="{4BC3032C-AD5C-4488-8C23-77E427296D4E}" type="presParOf" srcId="{7B474A90-35DD-4034-BDE5-72DA2D7D5534}" destId="{D0D6E805-B217-49C4-BABD-2BCAD64690EE}" srcOrd="1" destOrd="0" presId="urn:microsoft.com/office/officeart/2005/8/layout/orgChart1"/>
    <dgm:cxn modelId="{EFE988FE-CD34-4DDD-8BAC-C67333D60FC6}" type="presParOf" srcId="{D0D6E805-B217-49C4-BABD-2BCAD64690EE}" destId="{F6458B4C-87CF-4133-82A4-246EB0C1432D}" srcOrd="0" destOrd="0" presId="urn:microsoft.com/office/officeart/2005/8/layout/orgChart1"/>
    <dgm:cxn modelId="{58AD526B-0D3C-4B8B-AC2B-913C200682D9}" type="presParOf" srcId="{F6458B4C-87CF-4133-82A4-246EB0C1432D}" destId="{FD7A9F50-17FA-4942-AB32-6A4774B2AD50}" srcOrd="0" destOrd="0" presId="urn:microsoft.com/office/officeart/2005/8/layout/orgChart1"/>
    <dgm:cxn modelId="{838829AC-A325-4516-AB70-C2E39D2BED06}" type="presParOf" srcId="{F6458B4C-87CF-4133-82A4-246EB0C1432D}" destId="{483A09F5-BD27-4608-AC68-C1D4C104A9D1}" srcOrd="1" destOrd="0" presId="urn:microsoft.com/office/officeart/2005/8/layout/orgChart1"/>
    <dgm:cxn modelId="{CCF6A676-0254-413B-8F81-4D8D710FA962}" type="presParOf" srcId="{D0D6E805-B217-49C4-BABD-2BCAD64690EE}" destId="{C11A2BEE-DD08-4E14-9A00-1FAC66C8DE27}" srcOrd="1" destOrd="0" presId="urn:microsoft.com/office/officeart/2005/8/layout/orgChart1"/>
    <dgm:cxn modelId="{9F359137-3606-4C83-AD9D-04FA601A64FD}" type="presParOf" srcId="{D0D6E805-B217-49C4-BABD-2BCAD64690EE}" destId="{EA3B58D7-AE9F-46FF-8C81-A9899C5CDA87}" srcOrd="2" destOrd="0" presId="urn:microsoft.com/office/officeart/2005/8/layout/orgChart1"/>
    <dgm:cxn modelId="{383CA4DB-E8A0-497D-9D11-9CD0993E30A2}" type="presParOf" srcId="{FDFF8744-1D43-4EA1-BE26-F3BA643BDB75}" destId="{14B0CC44-08CE-4F19-8E37-CD099F3B9BBC}" srcOrd="2" destOrd="0" presId="urn:microsoft.com/office/officeart/2005/8/layout/orgChart1"/>
    <dgm:cxn modelId="{86563483-C454-4FEE-A130-7318BB38D4DA}" type="presParOf" srcId="{652215D7-9563-4F56-B0C2-98070814C434}" destId="{AF580C9C-F533-45D3-A58D-704EFE9DD9C2}" srcOrd="2" destOrd="0" presId="urn:microsoft.com/office/officeart/2005/8/layout/orgChart1"/>
    <dgm:cxn modelId="{63C5F204-6C57-45BE-99F3-463E78E356BA}" type="presParOf" srcId="{652215D7-9563-4F56-B0C2-98070814C434}" destId="{8A2A848C-0A9F-4AFC-BD83-3CDEA7CC662A}" srcOrd="3" destOrd="0" presId="urn:microsoft.com/office/officeart/2005/8/layout/orgChart1"/>
    <dgm:cxn modelId="{9B98E6C0-44DE-4D73-B3B3-1783B83A9C47}" type="presParOf" srcId="{8A2A848C-0A9F-4AFC-BD83-3CDEA7CC662A}" destId="{347CD62E-315B-46EB-989C-C11F14FCD01B}" srcOrd="0" destOrd="0" presId="urn:microsoft.com/office/officeart/2005/8/layout/orgChart1"/>
    <dgm:cxn modelId="{7A60ACA5-F743-476A-B43A-D17DA62003D2}" type="presParOf" srcId="{347CD62E-315B-46EB-989C-C11F14FCD01B}" destId="{5612243B-E901-4D98-BDB2-05A7A0648543}" srcOrd="0" destOrd="0" presId="urn:microsoft.com/office/officeart/2005/8/layout/orgChart1"/>
    <dgm:cxn modelId="{5409D67C-413B-4883-8AB5-A45FA6AE17A6}" type="presParOf" srcId="{347CD62E-315B-46EB-989C-C11F14FCD01B}" destId="{24669ED5-6F96-44CD-A9EB-E59FD54EEB3B}" srcOrd="1" destOrd="0" presId="urn:microsoft.com/office/officeart/2005/8/layout/orgChart1"/>
    <dgm:cxn modelId="{EEA07961-85DC-49C5-8CDB-21EAA6771AAA}" type="presParOf" srcId="{8A2A848C-0A9F-4AFC-BD83-3CDEA7CC662A}" destId="{14EA871D-EE4E-409A-A041-140480532DA8}" srcOrd="1" destOrd="0" presId="urn:microsoft.com/office/officeart/2005/8/layout/orgChart1"/>
    <dgm:cxn modelId="{B6418973-5370-4B4F-8E48-8BC7CDB01C25}" type="presParOf" srcId="{14EA871D-EE4E-409A-A041-140480532DA8}" destId="{CD52E672-3C8E-4C5C-BBCE-A20D954D4CA3}" srcOrd="0" destOrd="0" presId="urn:microsoft.com/office/officeart/2005/8/layout/orgChart1"/>
    <dgm:cxn modelId="{7DDC37E3-9734-49F0-A180-E80EE8F3F71A}" type="presParOf" srcId="{14EA871D-EE4E-409A-A041-140480532DA8}" destId="{1AA8721B-224B-4944-82BF-81B9816528E5}" srcOrd="1" destOrd="0" presId="urn:microsoft.com/office/officeart/2005/8/layout/orgChart1"/>
    <dgm:cxn modelId="{066B60A3-817B-49E2-9BBC-DD3D21F5C557}" type="presParOf" srcId="{1AA8721B-224B-4944-82BF-81B9816528E5}" destId="{7F8C2FC0-C1AC-4A09-BC20-59E814E51E32}" srcOrd="0" destOrd="0" presId="urn:microsoft.com/office/officeart/2005/8/layout/orgChart1"/>
    <dgm:cxn modelId="{3E9F4835-42EA-4947-964B-F83FCEE5344D}" type="presParOf" srcId="{7F8C2FC0-C1AC-4A09-BC20-59E814E51E32}" destId="{2A4CE0C4-300F-4EB0-8BE7-E902C41D5E3D}" srcOrd="0" destOrd="0" presId="urn:microsoft.com/office/officeart/2005/8/layout/orgChart1"/>
    <dgm:cxn modelId="{34CEDF87-9FCF-4AAB-B806-B220B37DF097}" type="presParOf" srcId="{7F8C2FC0-C1AC-4A09-BC20-59E814E51E32}" destId="{997BDDBD-841A-4565-9456-411C58405C9D}" srcOrd="1" destOrd="0" presId="urn:microsoft.com/office/officeart/2005/8/layout/orgChart1"/>
    <dgm:cxn modelId="{2449D906-4124-4BAB-9E6D-04F512B3D43B}" type="presParOf" srcId="{1AA8721B-224B-4944-82BF-81B9816528E5}" destId="{78FE748C-21B1-4B74-BD61-DCA1788A85D5}" srcOrd="1" destOrd="0" presId="urn:microsoft.com/office/officeart/2005/8/layout/orgChart1"/>
    <dgm:cxn modelId="{4C0C8E90-2A94-4C1F-B43A-23ECB6130BE2}" type="presParOf" srcId="{1AA8721B-224B-4944-82BF-81B9816528E5}" destId="{3098D09D-4E24-4998-8817-64C854F60A0A}" srcOrd="2" destOrd="0" presId="urn:microsoft.com/office/officeart/2005/8/layout/orgChart1"/>
    <dgm:cxn modelId="{4FC2570D-6B44-43ED-9A69-0EF83F9A88C9}" type="presParOf" srcId="{8A2A848C-0A9F-4AFC-BD83-3CDEA7CC662A}" destId="{128AE6E6-4129-45D3-800F-1EC33DF320CD}" srcOrd="2" destOrd="0" presId="urn:microsoft.com/office/officeart/2005/8/layout/orgChart1"/>
    <dgm:cxn modelId="{FA18F1FF-03A9-4CB8-AFC8-67F79C99E45B}" type="presParOf" srcId="{DEC144C8-6E4E-4F7E-A360-E5173F106DBF}" destId="{03AFD6CF-7CE0-4B2E-9B99-A4A7E9BF125A}" srcOrd="2" destOrd="0" presId="urn:microsoft.com/office/officeart/2005/8/layout/orgChart1"/>
    <dgm:cxn modelId="{44F00504-B605-4C27-BEEC-C3075EBD0613}" type="presParOf" srcId="{6B585DB0-EA17-47EF-BFB3-709DD5618425}" destId="{E6195F35-EAC8-41D4-B3B0-E3BEEAF5558A}" srcOrd="8" destOrd="0" presId="urn:microsoft.com/office/officeart/2005/8/layout/orgChart1"/>
    <dgm:cxn modelId="{090218D5-4063-40D6-A89B-7A1C90770394}" type="presParOf" srcId="{6B585DB0-EA17-47EF-BFB3-709DD5618425}" destId="{1A917531-2DA8-4B23-9628-363892048FF2}" srcOrd="9" destOrd="0" presId="urn:microsoft.com/office/officeart/2005/8/layout/orgChart1"/>
    <dgm:cxn modelId="{2F1F8CE3-3D0A-4029-9476-5AE4F806949A}" type="presParOf" srcId="{1A917531-2DA8-4B23-9628-363892048FF2}" destId="{734CFA88-EFAB-4C30-910A-E05FA707A3B9}" srcOrd="0" destOrd="0" presId="urn:microsoft.com/office/officeart/2005/8/layout/orgChart1"/>
    <dgm:cxn modelId="{367C722F-9FAB-425B-A17D-76C14DF807DD}" type="presParOf" srcId="{734CFA88-EFAB-4C30-910A-E05FA707A3B9}" destId="{FC053879-4E0B-40DE-BBD7-A7EDE1B386DA}" srcOrd="0" destOrd="0" presId="urn:microsoft.com/office/officeart/2005/8/layout/orgChart1"/>
    <dgm:cxn modelId="{3F83B4CF-16F7-4C72-8A68-8F0EAC940EA6}" type="presParOf" srcId="{734CFA88-EFAB-4C30-910A-E05FA707A3B9}" destId="{BB60E9E8-2B52-4ACE-AF74-8827484C614E}" srcOrd="1" destOrd="0" presId="urn:microsoft.com/office/officeart/2005/8/layout/orgChart1"/>
    <dgm:cxn modelId="{8350794D-F16D-42D1-9B8F-C0341CDF1BC4}" type="presParOf" srcId="{1A917531-2DA8-4B23-9628-363892048FF2}" destId="{920ACB37-E730-4CFC-941C-3F52117608BB}" srcOrd="1" destOrd="0" presId="urn:microsoft.com/office/officeart/2005/8/layout/orgChart1"/>
    <dgm:cxn modelId="{FBB8CADD-2545-4C0F-9370-597AAA039647}" type="presParOf" srcId="{1A917531-2DA8-4B23-9628-363892048FF2}" destId="{FB102FEB-7FD7-4463-853E-C40C2B1DD508}" srcOrd="2" destOrd="0" presId="urn:microsoft.com/office/officeart/2005/8/layout/orgChart1"/>
    <dgm:cxn modelId="{76BEC66D-8AA9-4EEC-BF77-1A0BAB3EC449}" type="presParOf" srcId="{FFA38E02-927D-4ED5-8FCE-A3E6D1FF5ADE}" destId="{95090BFE-E3DB-472B-BF66-45D8A4E116D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13F8C3C-16DB-4C97-9491-B970DBF588AE}" type="doc">
      <dgm:prSet loTypeId="urn:microsoft.com/office/officeart/2005/8/layout/hProcess4" loCatId="process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16C55410-349B-47E7-BC31-236C38E0B8EE}">
      <dgm:prSet/>
      <dgm:spPr/>
      <dgm:t>
        <a:bodyPr/>
        <a:lstStyle/>
        <a:p>
          <a:r>
            <a:rPr lang="en-US" dirty="0"/>
            <a:t>Milestone 1</a:t>
          </a:r>
        </a:p>
      </dgm:t>
    </dgm:pt>
    <dgm:pt modelId="{B1E1E886-8C47-4FE6-8CB4-BA5ADB64C313}" type="parTrans" cxnId="{5EA12469-1800-4164-96A9-4970E505A1F3}">
      <dgm:prSet/>
      <dgm:spPr/>
      <dgm:t>
        <a:bodyPr/>
        <a:lstStyle/>
        <a:p>
          <a:endParaRPr lang="en-US"/>
        </a:p>
      </dgm:t>
    </dgm:pt>
    <dgm:pt modelId="{2A1DA73F-A348-4728-B8D5-E5BE3B6673ED}" type="sibTrans" cxnId="{5EA12469-1800-4164-96A9-4970E505A1F3}">
      <dgm:prSet/>
      <dgm:spPr/>
      <dgm:t>
        <a:bodyPr/>
        <a:lstStyle/>
        <a:p>
          <a:endParaRPr lang="en-US"/>
        </a:p>
      </dgm:t>
    </dgm:pt>
    <dgm:pt modelId="{F9302DDA-D970-48F1-8934-8B40FC2AA18D}">
      <dgm:prSet/>
      <dgm:spPr/>
      <dgm:t>
        <a:bodyPr/>
        <a:lstStyle/>
        <a:p>
          <a:r>
            <a:rPr lang="en-US" b="1" dirty="0">
              <a:solidFill>
                <a:schemeClr val="tx2"/>
              </a:solidFill>
            </a:rPr>
            <a:t>Oct 22</a:t>
          </a:r>
        </a:p>
      </dgm:t>
    </dgm:pt>
    <dgm:pt modelId="{A0CE276E-2438-4987-BC6D-5088A564788C}" type="parTrans" cxnId="{693703F0-588F-43DC-AC8A-22793959D299}">
      <dgm:prSet/>
      <dgm:spPr/>
      <dgm:t>
        <a:bodyPr/>
        <a:lstStyle/>
        <a:p>
          <a:endParaRPr lang="en-US"/>
        </a:p>
      </dgm:t>
    </dgm:pt>
    <dgm:pt modelId="{5087DCF3-CF5A-4311-A43B-15494CB37FE1}" type="sibTrans" cxnId="{693703F0-588F-43DC-AC8A-22793959D299}">
      <dgm:prSet/>
      <dgm:spPr/>
      <dgm:t>
        <a:bodyPr/>
        <a:lstStyle/>
        <a:p>
          <a:endParaRPr lang="en-US"/>
        </a:p>
      </dgm:t>
    </dgm:pt>
    <dgm:pt modelId="{E84AC23F-E2BB-4D4B-8B37-B88D2A435718}">
      <dgm:prSet/>
      <dgm:spPr/>
      <dgm:t>
        <a:bodyPr/>
        <a:lstStyle/>
        <a:p>
          <a:r>
            <a:rPr lang="en-US" dirty="0"/>
            <a:t>System V.1—</a:t>
          </a:r>
          <a:r>
            <a:rPr lang="en-US" b="1" dirty="0"/>
            <a:t>Visual Recognition</a:t>
          </a:r>
        </a:p>
      </dgm:t>
    </dgm:pt>
    <dgm:pt modelId="{D7B9EE54-86AF-4148-8688-C1961602EE5E}" type="parTrans" cxnId="{D5C97393-401F-4EFB-8331-8DFE50EFE444}">
      <dgm:prSet/>
      <dgm:spPr/>
      <dgm:t>
        <a:bodyPr/>
        <a:lstStyle/>
        <a:p>
          <a:endParaRPr lang="en-US"/>
        </a:p>
      </dgm:t>
    </dgm:pt>
    <dgm:pt modelId="{D8BC7B76-4A2D-44DE-A114-F4E77D96A5B6}" type="sibTrans" cxnId="{D5C97393-401F-4EFB-8331-8DFE50EFE444}">
      <dgm:prSet/>
      <dgm:spPr/>
      <dgm:t>
        <a:bodyPr/>
        <a:lstStyle/>
        <a:p>
          <a:endParaRPr lang="en-US"/>
        </a:p>
      </dgm:t>
    </dgm:pt>
    <dgm:pt modelId="{D9A1B399-6559-4B6A-B442-CC712F92ABFB}">
      <dgm:prSet/>
      <dgm:spPr/>
      <dgm:t>
        <a:bodyPr/>
        <a:lstStyle/>
        <a:p>
          <a:r>
            <a:rPr lang="en-US" dirty="0"/>
            <a:t>Video, code, data</a:t>
          </a:r>
        </a:p>
      </dgm:t>
    </dgm:pt>
    <dgm:pt modelId="{A678DFBA-FB92-494B-B2D1-205A85413D8A}" type="parTrans" cxnId="{8957109F-1E53-41AB-9027-5F616C8A6F7C}">
      <dgm:prSet/>
      <dgm:spPr/>
      <dgm:t>
        <a:bodyPr/>
        <a:lstStyle/>
        <a:p>
          <a:endParaRPr lang="en-US"/>
        </a:p>
      </dgm:t>
    </dgm:pt>
    <dgm:pt modelId="{A3043273-6172-40D0-88FC-50171D2D18E7}" type="sibTrans" cxnId="{8957109F-1E53-41AB-9027-5F616C8A6F7C}">
      <dgm:prSet/>
      <dgm:spPr/>
      <dgm:t>
        <a:bodyPr/>
        <a:lstStyle/>
        <a:p>
          <a:endParaRPr lang="en-US"/>
        </a:p>
      </dgm:t>
    </dgm:pt>
    <dgm:pt modelId="{E4177FE6-7487-401A-B928-A0CE7A08D61E}">
      <dgm:prSet/>
      <dgm:spPr/>
      <dgm:t>
        <a:bodyPr/>
        <a:lstStyle/>
        <a:p>
          <a:r>
            <a:rPr lang="en-US" dirty="0"/>
            <a:t>Shows implemented functionality</a:t>
          </a:r>
        </a:p>
      </dgm:t>
    </dgm:pt>
    <dgm:pt modelId="{16FDD851-4D6D-48F8-A9F5-6FAD441CDDE6}" type="parTrans" cxnId="{D22F7170-B117-48C6-BFCE-6D76C81FFFBD}">
      <dgm:prSet/>
      <dgm:spPr/>
      <dgm:t>
        <a:bodyPr/>
        <a:lstStyle/>
        <a:p>
          <a:endParaRPr lang="en-US"/>
        </a:p>
      </dgm:t>
    </dgm:pt>
    <dgm:pt modelId="{60E1D534-FA17-47E5-997D-A8A445D1020E}" type="sibTrans" cxnId="{D22F7170-B117-48C6-BFCE-6D76C81FFFBD}">
      <dgm:prSet/>
      <dgm:spPr/>
      <dgm:t>
        <a:bodyPr/>
        <a:lstStyle/>
        <a:p>
          <a:endParaRPr lang="en-US"/>
        </a:p>
      </dgm:t>
    </dgm:pt>
    <dgm:pt modelId="{E71E5C95-4598-48CF-AA81-01DC2B51C73C}">
      <dgm:prSet/>
      <dgm:spPr/>
      <dgm:t>
        <a:bodyPr/>
        <a:lstStyle/>
        <a:p>
          <a:r>
            <a:rPr lang="en-US" dirty="0"/>
            <a:t>Milestone 2</a:t>
          </a:r>
        </a:p>
      </dgm:t>
    </dgm:pt>
    <dgm:pt modelId="{FE69EB82-33BE-4C23-A3FF-DE7E2A9DF148}" type="parTrans" cxnId="{5B9DC8CD-3A73-453E-95F0-DE0789549564}">
      <dgm:prSet/>
      <dgm:spPr/>
      <dgm:t>
        <a:bodyPr/>
        <a:lstStyle/>
        <a:p>
          <a:endParaRPr lang="en-US"/>
        </a:p>
      </dgm:t>
    </dgm:pt>
    <dgm:pt modelId="{8ABEA09E-B82C-4EEE-9344-F9AB4B529DFE}" type="sibTrans" cxnId="{5B9DC8CD-3A73-453E-95F0-DE0789549564}">
      <dgm:prSet/>
      <dgm:spPr/>
      <dgm:t>
        <a:bodyPr/>
        <a:lstStyle/>
        <a:p>
          <a:endParaRPr lang="en-US"/>
        </a:p>
      </dgm:t>
    </dgm:pt>
    <dgm:pt modelId="{60C82A0B-AE93-4391-B874-C4FABF7114BD}">
      <dgm:prSet/>
      <dgm:spPr/>
      <dgm:t>
        <a:bodyPr/>
        <a:lstStyle/>
        <a:p>
          <a:r>
            <a:rPr lang="en-US" b="1" dirty="0">
              <a:solidFill>
                <a:schemeClr val="tx2"/>
              </a:solidFill>
            </a:rPr>
            <a:t>Dec 10</a:t>
          </a:r>
        </a:p>
      </dgm:t>
    </dgm:pt>
    <dgm:pt modelId="{86581FC6-0579-49FB-8E75-AB7D6B6FC096}" type="parTrans" cxnId="{0329F71C-DF27-4C61-AE6A-9C522135C4ED}">
      <dgm:prSet/>
      <dgm:spPr/>
      <dgm:t>
        <a:bodyPr/>
        <a:lstStyle/>
        <a:p>
          <a:endParaRPr lang="en-US"/>
        </a:p>
      </dgm:t>
    </dgm:pt>
    <dgm:pt modelId="{5EEF60EB-51C5-40EE-B4F6-9BF27D7EFAE8}" type="sibTrans" cxnId="{0329F71C-DF27-4C61-AE6A-9C522135C4ED}">
      <dgm:prSet/>
      <dgm:spPr/>
      <dgm:t>
        <a:bodyPr/>
        <a:lstStyle/>
        <a:p>
          <a:endParaRPr lang="en-US"/>
        </a:p>
      </dgm:t>
    </dgm:pt>
    <dgm:pt modelId="{122E6697-17C6-4DD4-B1C7-B42DA1EB302E}">
      <dgm:prSet/>
      <dgm:spPr/>
      <dgm:t>
        <a:bodyPr/>
        <a:lstStyle/>
        <a:p>
          <a:r>
            <a:rPr lang="en-US" dirty="0"/>
            <a:t>System V.2—</a:t>
          </a:r>
          <a:r>
            <a:rPr lang="en-US" b="1" dirty="0"/>
            <a:t>Interactivity</a:t>
          </a:r>
        </a:p>
      </dgm:t>
    </dgm:pt>
    <dgm:pt modelId="{03D62F3D-7A71-4E7C-9105-A242C87EF5CE}" type="parTrans" cxnId="{E75297B6-007B-4775-AC86-35371F86A9AB}">
      <dgm:prSet/>
      <dgm:spPr/>
      <dgm:t>
        <a:bodyPr/>
        <a:lstStyle/>
        <a:p>
          <a:endParaRPr lang="en-US"/>
        </a:p>
      </dgm:t>
    </dgm:pt>
    <dgm:pt modelId="{08D2662E-2178-4666-867C-61750D7AF772}" type="sibTrans" cxnId="{E75297B6-007B-4775-AC86-35371F86A9AB}">
      <dgm:prSet/>
      <dgm:spPr/>
      <dgm:t>
        <a:bodyPr/>
        <a:lstStyle/>
        <a:p>
          <a:endParaRPr lang="en-US"/>
        </a:p>
      </dgm:t>
    </dgm:pt>
    <dgm:pt modelId="{79BDA0D3-2769-4A73-835D-3647E78FB26D}">
      <dgm:prSet/>
      <dgm:spPr/>
      <dgm:t>
        <a:bodyPr/>
        <a:lstStyle/>
        <a:p>
          <a:r>
            <a:rPr lang="en-US" dirty="0"/>
            <a:t>Speech, touchscreen, camera, motion/orientation</a:t>
          </a:r>
        </a:p>
      </dgm:t>
    </dgm:pt>
    <dgm:pt modelId="{DD92F9EC-2BC7-46D9-B97A-17878DBC70F6}" type="parTrans" cxnId="{14380F9F-DE28-4623-ADA9-312316D7CECC}">
      <dgm:prSet/>
      <dgm:spPr/>
      <dgm:t>
        <a:bodyPr/>
        <a:lstStyle/>
        <a:p>
          <a:endParaRPr lang="en-US"/>
        </a:p>
      </dgm:t>
    </dgm:pt>
    <dgm:pt modelId="{0FFEEA0F-E225-452D-AEF3-D74BC22334C2}" type="sibTrans" cxnId="{14380F9F-DE28-4623-ADA9-312316D7CECC}">
      <dgm:prSet/>
      <dgm:spPr/>
      <dgm:t>
        <a:bodyPr/>
        <a:lstStyle/>
        <a:p>
          <a:endParaRPr lang="en-US"/>
        </a:p>
      </dgm:t>
    </dgm:pt>
    <dgm:pt modelId="{DC5C0616-537F-4F78-BDDE-211FFDB347EC}">
      <dgm:prSet/>
      <dgm:spPr/>
      <dgm:t>
        <a:bodyPr/>
        <a:lstStyle/>
        <a:p>
          <a:r>
            <a:rPr lang="en-US" dirty="0"/>
            <a:t>Speech, sounds, text, visualization, facial expressions</a:t>
          </a:r>
        </a:p>
      </dgm:t>
    </dgm:pt>
    <dgm:pt modelId="{A7EA38FD-031C-4CD9-A34D-B650A8202C14}" type="parTrans" cxnId="{95AB78BC-7CC9-4614-9DFE-7FAC5486AED7}">
      <dgm:prSet/>
      <dgm:spPr/>
      <dgm:t>
        <a:bodyPr/>
        <a:lstStyle/>
        <a:p>
          <a:endParaRPr lang="en-US"/>
        </a:p>
      </dgm:t>
    </dgm:pt>
    <dgm:pt modelId="{EB907ADD-0EDF-41ED-A10B-9A409D36CE09}" type="sibTrans" cxnId="{95AB78BC-7CC9-4614-9DFE-7FAC5486AED7}">
      <dgm:prSet/>
      <dgm:spPr/>
      <dgm:t>
        <a:bodyPr/>
        <a:lstStyle/>
        <a:p>
          <a:endParaRPr lang="en-US"/>
        </a:p>
      </dgm:t>
    </dgm:pt>
    <dgm:pt modelId="{C3CB3ECC-407F-42D0-A5E7-B10D864D9651}">
      <dgm:prSet/>
      <dgm:spPr/>
      <dgm:t>
        <a:bodyPr/>
        <a:lstStyle/>
        <a:p>
          <a:pPr>
            <a:buNone/>
          </a:pPr>
          <a:r>
            <a:rPr lang="en-US"/>
            <a:t>Final</a:t>
          </a:r>
        </a:p>
      </dgm:t>
    </dgm:pt>
    <dgm:pt modelId="{4CC569E5-636C-44FB-8C21-259C6634EFCD}" type="parTrans" cxnId="{207A99AB-6B8E-4DAE-BEEA-C2B3A89111AD}">
      <dgm:prSet/>
      <dgm:spPr/>
      <dgm:t>
        <a:bodyPr/>
        <a:lstStyle/>
        <a:p>
          <a:endParaRPr lang="en-US"/>
        </a:p>
      </dgm:t>
    </dgm:pt>
    <dgm:pt modelId="{DA9EB6B5-96B1-4050-8260-4AC0A4647E9B}" type="sibTrans" cxnId="{207A99AB-6B8E-4DAE-BEEA-C2B3A89111AD}">
      <dgm:prSet/>
      <dgm:spPr/>
      <dgm:t>
        <a:bodyPr/>
        <a:lstStyle/>
        <a:p>
          <a:endParaRPr lang="en-US"/>
        </a:p>
      </dgm:t>
    </dgm:pt>
    <dgm:pt modelId="{F15DEFC6-09EC-4B09-BEFE-B460A20E1B6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>
              <a:solidFill>
                <a:schemeClr val="tx2"/>
              </a:solidFill>
            </a:rPr>
            <a:t>Dec 17</a:t>
          </a:r>
        </a:p>
      </dgm:t>
    </dgm:pt>
    <dgm:pt modelId="{F6215460-A43E-4B7F-846F-37177C65801B}" type="parTrans" cxnId="{D4CE67B9-23DB-4276-9434-7989ECBA808A}">
      <dgm:prSet/>
      <dgm:spPr/>
      <dgm:t>
        <a:bodyPr/>
        <a:lstStyle/>
        <a:p>
          <a:endParaRPr lang="en-US"/>
        </a:p>
      </dgm:t>
    </dgm:pt>
    <dgm:pt modelId="{E7A268D6-7876-4561-A743-1019DF53E77C}" type="sibTrans" cxnId="{D4CE67B9-23DB-4276-9434-7989ECBA808A}">
      <dgm:prSet/>
      <dgm:spPr/>
      <dgm:t>
        <a:bodyPr/>
        <a:lstStyle/>
        <a:p>
          <a:endParaRPr lang="en-US"/>
        </a:p>
      </dgm:t>
    </dgm:pt>
    <dgm:pt modelId="{071EE44B-A0F5-41C7-97A0-75D8C62C25A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System V.3—</a:t>
          </a:r>
          <a:r>
            <a:rPr lang="en-US" b="1" dirty="0"/>
            <a:t>Integration and physical implementation</a:t>
          </a:r>
        </a:p>
      </dgm:t>
    </dgm:pt>
    <dgm:pt modelId="{86BF5760-6B64-4C18-8F91-37FB502E40B5}" type="parTrans" cxnId="{BB2C8A65-A31A-4BAA-AAEC-741B3C8943EA}">
      <dgm:prSet/>
      <dgm:spPr/>
      <dgm:t>
        <a:bodyPr/>
        <a:lstStyle/>
        <a:p>
          <a:endParaRPr lang="en-US"/>
        </a:p>
      </dgm:t>
    </dgm:pt>
    <dgm:pt modelId="{CC7197E4-57D8-4DD0-91BD-C4856AB18347}" type="sibTrans" cxnId="{BB2C8A65-A31A-4BAA-AAEC-741B3C8943EA}">
      <dgm:prSet/>
      <dgm:spPr/>
      <dgm:t>
        <a:bodyPr/>
        <a:lstStyle/>
        <a:p>
          <a:endParaRPr lang="en-US"/>
        </a:p>
      </dgm:t>
    </dgm:pt>
    <dgm:pt modelId="{DBCB45A4-A929-4620-BB92-DA0E5D8D8BA1}">
      <dgm:prSet/>
      <dgm:spPr/>
      <dgm:t>
        <a:bodyPr/>
        <a:lstStyle/>
        <a:p>
          <a:r>
            <a:rPr lang="en-US" dirty="0"/>
            <a:t>Video, code, data</a:t>
          </a:r>
        </a:p>
      </dgm:t>
    </dgm:pt>
    <dgm:pt modelId="{30B91616-8543-4FBA-B2D1-219F19C19353}" type="parTrans" cxnId="{8D7E520D-D236-4CAB-9E7C-789239C30F06}">
      <dgm:prSet/>
      <dgm:spPr/>
      <dgm:t>
        <a:bodyPr/>
        <a:lstStyle/>
        <a:p>
          <a:endParaRPr lang="en-US"/>
        </a:p>
      </dgm:t>
    </dgm:pt>
    <dgm:pt modelId="{9FE6890A-4F7F-47A0-B806-E1C6D49FC58D}" type="sibTrans" cxnId="{8D7E520D-D236-4CAB-9E7C-789239C30F06}">
      <dgm:prSet/>
      <dgm:spPr/>
      <dgm:t>
        <a:bodyPr/>
        <a:lstStyle/>
        <a:p>
          <a:endParaRPr lang="en-US"/>
        </a:p>
      </dgm:t>
    </dgm:pt>
    <dgm:pt modelId="{98F3BA0F-DC54-41FA-BBD8-577C42F1D9FF}">
      <dgm:prSet/>
      <dgm:spPr/>
      <dgm:t>
        <a:bodyPr/>
        <a:lstStyle/>
        <a:p>
          <a:r>
            <a:rPr lang="en-US" dirty="0"/>
            <a:t>Show interactivity</a:t>
          </a:r>
        </a:p>
      </dgm:t>
    </dgm:pt>
    <dgm:pt modelId="{F8D214EF-0470-4D48-9F0E-424349A9BD12}" type="parTrans" cxnId="{8A3D7C15-716A-4623-8AD4-2533EDEE219E}">
      <dgm:prSet/>
      <dgm:spPr/>
      <dgm:t>
        <a:bodyPr/>
        <a:lstStyle/>
        <a:p>
          <a:endParaRPr lang="en-US"/>
        </a:p>
      </dgm:t>
    </dgm:pt>
    <dgm:pt modelId="{074562FC-B0D8-4BD7-9754-2E4BC29C44B2}" type="sibTrans" cxnId="{8A3D7C15-716A-4623-8AD4-2533EDEE219E}">
      <dgm:prSet/>
      <dgm:spPr/>
      <dgm:t>
        <a:bodyPr/>
        <a:lstStyle/>
        <a:p>
          <a:endParaRPr lang="en-US"/>
        </a:p>
      </dgm:t>
    </dgm:pt>
    <dgm:pt modelId="{DE75DA20-6FD2-42D8-8AC0-99551738A7E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dirty="0"/>
            <a:t>Video, demo, code, data</a:t>
          </a:r>
        </a:p>
      </dgm:t>
    </dgm:pt>
    <dgm:pt modelId="{48E71815-A0A1-4010-AE90-B1DC4B9082FC}" type="parTrans" cxnId="{4132ABF8-4D1B-4094-B384-2C985D6B54DF}">
      <dgm:prSet/>
      <dgm:spPr/>
      <dgm:t>
        <a:bodyPr/>
        <a:lstStyle/>
        <a:p>
          <a:endParaRPr lang="en-US"/>
        </a:p>
      </dgm:t>
    </dgm:pt>
    <dgm:pt modelId="{BD8F23CB-656A-4F6B-A85D-30663AB2C738}" type="sibTrans" cxnId="{4132ABF8-4D1B-4094-B384-2C985D6B54DF}">
      <dgm:prSet/>
      <dgm:spPr/>
      <dgm:t>
        <a:bodyPr/>
        <a:lstStyle/>
        <a:p>
          <a:endParaRPr lang="en-US"/>
        </a:p>
      </dgm:t>
    </dgm:pt>
    <dgm:pt modelId="{A5C1756B-CF67-4306-A2EF-A542DC18FEA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dirty="0"/>
            <a:t>Video is full demo/pitch of product</a:t>
          </a:r>
        </a:p>
      </dgm:t>
    </dgm:pt>
    <dgm:pt modelId="{85FB570A-8483-47AB-BD25-34CA84D24D7F}" type="parTrans" cxnId="{78487D3D-1EC0-4430-BC88-D5D0FAF39D51}">
      <dgm:prSet/>
      <dgm:spPr/>
      <dgm:t>
        <a:bodyPr/>
        <a:lstStyle/>
        <a:p>
          <a:endParaRPr lang="en-US"/>
        </a:p>
      </dgm:t>
    </dgm:pt>
    <dgm:pt modelId="{6D4566D3-62B6-4E92-8FDD-A9731CFB3354}" type="sibTrans" cxnId="{78487D3D-1EC0-4430-BC88-D5D0FAF39D51}">
      <dgm:prSet/>
      <dgm:spPr/>
      <dgm:t>
        <a:bodyPr/>
        <a:lstStyle/>
        <a:p>
          <a:endParaRPr lang="en-US"/>
        </a:p>
      </dgm:t>
    </dgm:pt>
    <dgm:pt modelId="{D763BF83-CA0E-44F7-BBBC-8DA4E6E7060A}">
      <dgm:prSet/>
      <dgm:spPr/>
      <dgm:t>
        <a:bodyPr/>
        <a:lstStyle/>
        <a:p>
          <a:r>
            <a:rPr lang="en-US" dirty="0"/>
            <a:t>Demonstrates visual processes covered in class</a:t>
          </a:r>
        </a:p>
      </dgm:t>
    </dgm:pt>
    <dgm:pt modelId="{A5DDA278-873A-4968-8AC6-C8211DD46455}" type="parTrans" cxnId="{3A2AA01F-905F-447C-BD35-9D239C09BAA2}">
      <dgm:prSet/>
      <dgm:spPr/>
      <dgm:t>
        <a:bodyPr/>
        <a:lstStyle/>
        <a:p>
          <a:endParaRPr lang="en-US"/>
        </a:p>
      </dgm:t>
    </dgm:pt>
    <dgm:pt modelId="{CC23AEC8-D095-4ABD-84F8-CACB8F4375F5}" type="sibTrans" cxnId="{3A2AA01F-905F-447C-BD35-9D239C09BAA2}">
      <dgm:prSet/>
      <dgm:spPr/>
      <dgm:t>
        <a:bodyPr/>
        <a:lstStyle/>
        <a:p>
          <a:endParaRPr lang="en-US"/>
        </a:p>
      </dgm:t>
    </dgm:pt>
    <dgm:pt modelId="{D50F46CA-B883-44F6-AA70-F1CDE529B0FD}">
      <dgm:prSet/>
      <dgm:spPr/>
      <dgm:t>
        <a:bodyPr/>
        <a:lstStyle/>
        <a:p>
          <a:r>
            <a:rPr lang="en-US" dirty="0"/>
            <a:t>Demonstrate Input and output channels</a:t>
          </a:r>
        </a:p>
      </dgm:t>
    </dgm:pt>
    <dgm:pt modelId="{EEEAD4A9-689B-4891-A3AF-DA683ABCF22D}" type="sibTrans" cxnId="{313CA63E-822C-4FEA-A74F-EED61061A140}">
      <dgm:prSet/>
      <dgm:spPr/>
      <dgm:t>
        <a:bodyPr/>
        <a:lstStyle/>
        <a:p>
          <a:endParaRPr lang="en-US"/>
        </a:p>
      </dgm:t>
    </dgm:pt>
    <dgm:pt modelId="{7A92857B-CE66-44EA-A525-8CD05D9AD93D}" type="parTrans" cxnId="{313CA63E-822C-4FEA-A74F-EED61061A140}">
      <dgm:prSet/>
      <dgm:spPr/>
      <dgm:t>
        <a:bodyPr/>
        <a:lstStyle/>
        <a:p>
          <a:endParaRPr lang="en-US"/>
        </a:p>
      </dgm:t>
    </dgm:pt>
    <dgm:pt modelId="{77FB5E7E-349C-4C0A-A6CE-B4D347AD92F8}" type="pres">
      <dgm:prSet presAssocID="{D13F8C3C-16DB-4C97-9491-B970DBF588AE}" presName="Name0" presStyleCnt="0">
        <dgm:presLayoutVars>
          <dgm:dir/>
          <dgm:animLvl val="lvl"/>
          <dgm:resizeHandles val="exact"/>
        </dgm:presLayoutVars>
      </dgm:prSet>
      <dgm:spPr/>
    </dgm:pt>
    <dgm:pt modelId="{9F33982B-D22D-4249-B741-CA3AAC5C2235}" type="pres">
      <dgm:prSet presAssocID="{D13F8C3C-16DB-4C97-9491-B970DBF588AE}" presName="tSp" presStyleCnt="0"/>
      <dgm:spPr/>
    </dgm:pt>
    <dgm:pt modelId="{C74AF59D-2E02-49CE-B2E0-BC4EB82139DC}" type="pres">
      <dgm:prSet presAssocID="{D13F8C3C-16DB-4C97-9491-B970DBF588AE}" presName="bSp" presStyleCnt="0"/>
      <dgm:spPr/>
    </dgm:pt>
    <dgm:pt modelId="{4012E3F2-548E-4851-9ECE-BF468DA00301}" type="pres">
      <dgm:prSet presAssocID="{D13F8C3C-16DB-4C97-9491-B970DBF588AE}" presName="process" presStyleCnt="0"/>
      <dgm:spPr/>
    </dgm:pt>
    <dgm:pt modelId="{EC1AE4F5-939D-49B7-B569-FD497A55726D}" type="pres">
      <dgm:prSet presAssocID="{16C55410-349B-47E7-BC31-236C38E0B8EE}" presName="composite1" presStyleCnt="0"/>
      <dgm:spPr/>
    </dgm:pt>
    <dgm:pt modelId="{59850E8D-99EF-441E-80D6-6FAF568014B5}" type="pres">
      <dgm:prSet presAssocID="{16C55410-349B-47E7-BC31-236C38E0B8EE}" presName="dummyNode1" presStyleLbl="node1" presStyleIdx="0" presStyleCnt="3"/>
      <dgm:spPr/>
    </dgm:pt>
    <dgm:pt modelId="{3F7FF094-40F6-46AE-B76E-8E1EBD917FE3}" type="pres">
      <dgm:prSet presAssocID="{16C55410-349B-47E7-BC31-236C38E0B8EE}" presName="childNode1" presStyleLbl="bgAcc1" presStyleIdx="0" presStyleCnt="3">
        <dgm:presLayoutVars>
          <dgm:bulletEnabled val="1"/>
        </dgm:presLayoutVars>
      </dgm:prSet>
      <dgm:spPr/>
    </dgm:pt>
    <dgm:pt modelId="{EF863133-5312-45B4-AC16-3E9333E24498}" type="pres">
      <dgm:prSet presAssocID="{16C55410-349B-47E7-BC31-236C38E0B8EE}" presName="childNode1tx" presStyleLbl="bgAcc1" presStyleIdx="0" presStyleCnt="3">
        <dgm:presLayoutVars>
          <dgm:bulletEnabled val="1"/>
        </dgm:presLayoutVars>
      </dgm:prSet>
      <dgm:spPr/>
    </dgm:pt>
    <dgm:pt modelId="{342EACA4-85FD-4678-AD43-926AB588F468}" type="pres">
      <dgm:prSet presAssocID="{16C55410-349B-47E7-BC31-236C38E0B8EE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C9514094-2812-40EE-BD9B-F4EBB38CD270}" type="pres">
      <dgm:prSet presAssocID="{16C55410-349B-47E7-BC31-236C38E0B8EE}" presName="connSite1" presStyleCnt="0"/>
      <dgm:spPr/>
    </dgm:pt>
    <dgm:pt modelId="{4F7E9FFA-797A-44DF-9593-D0280F3FCF69}" type="pres">
      <dgm:prSet presAssocID="{2A1DA73F-A348-4728-B8D5-E5BE3B6673ED}" presName="Name9" presStyleLbl="sibTrans2D1" presStyleIdx="0" presStyleCnt="2"/>
      <dgm:spPr/>
    </dgm:pt>
    <dgm:pt modelId="{9076FA2A-C3BA-4EAB-88B3-001D2A6611E3}" type="pres">
      <dgm:prSet presAssocID="{E71E5C95-4598-48CF-AA81-01DC2B51C73C}" presName="composite2" presStyleCnt="0"/>
      <dgm:spPr/>
    </dgm:pt>
    <dgm:pt modelId="{CD4ECC77-1A82-4C6C-AED9-245AB7C57BC5}" type="pres">
      <dgm:prSet presAssocID="{E71E5C95-4598-48CF-AA81-01DC2B51C73C}" presName="dummyNode2" presStyleLbl="node1" presStyleIdx="0" presStyleCnt="3"/>
      <dgm:spPr/>
    </dgm:pt>
    <dgm:pt modelId="{146F3A7F-703E-482E-A31A-BA30643BF781}" type="pres">
      <dgm:prSet presAssocID="{E71E5C95-4598-48CF-AA81-01DC2B51C73C}" presName="childNode2" presStyleLbl="bgAcc1" presStyleIdx="1" presStyleCnt="3">
        <dgm:presLayoutVars>
          <dgm:bulletEnabled val="1"/>
        </dgm:presLayoutVars>
      </dgm:prSet>
      <dgm:spPr/>
    </dgm:pt>
    <dgm:pt modelId="{5FE4D6C5-4B96-4B56-B611-0CEE5C12BC80}" type="pres">
      <dgm:prSet presAssocID="{E71E5C95-4598-48CF-AA81-01DC2B51C73C}" presName="childNode2tx" presStyleLbl="bgAcc1" presStyleIdx="1" presStyleCnt="3">
        <dgm:presLayoutVars>
          <dgm:bulletEnabled val="1"/>
        </dgm:presLayoutVars>
      </dgm:prSet>
      <dgm:spPr/>
    </dgm:pt>
    <dgm:pt modelId="{01274B47-E464-400B-936E-352877C1E4B0}" type="pres">
      <dgm:prSet presAssocID="{E71E5C95-4598-48CF-AA81-01DC2B51C73C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3B3BBB34-6D8D-4E02-8D04-6FE20CBA8F72}" type="pres">
      <dgm:prSet presAssocID="{E71E5C95-4598-48CF-AA81-01DC2B51C73C}" presName="connSite2" presStyleCnt="0"/>
      <dgm:spPr/>
    </dgm:pt>
    <dgm:pt modelId="{022CA8CF-D61E-44FC-ADA7-3BB494B235D6}" type="pres">
      <dgm:prSet presAssocID="{8ABEA09E-B82C-4EEE-9344-F9AB4B529DFE}" presName="Name18" presStyleLbl="sibTrans2D1" presStyleIdx="1" presStyleCnt="2"/>
      <dgm:spPr/>
    </dgm:pt>
    <dgm:pt modelId="{68755B94-882F-4D2B-9A1E-F82F042FC547}" type="pres">
      <dgm:prSet presAssocID="{C3CB3ECC-407F-42D0-A5E7-B10D864D9651}" presName="composite1" presStyleCnt="0"/>
      <dgm:spPr/>
    </dgm:pt>
    <dgm:pt modelId="{67EC26C7-E337-4B66-B770-BF9085EA7A8E}" type="pres">
      <dgm:prSet presAssocID="{C3CB3ECC-407F-42D0-A5E7-B10D864D9651}" presName="dummyNode1" presStyleLbl="node1" presStyleIdx="1" presStyleCnt="3"/>
      <dgm:spPr/>
    </dgm:pt>
    <dgm:pt modelId="{8A2D447F-1F2B-4640-BD0D-1491F8297B66}" type="pres">
      <dgm:prSet presAssocID="{C3CB3ECC-407F-42D0-A5E7-B10D864D9651}" presName="childNode1" presStyleLbl="bgAcc1" presStyleIdx="2" presStyleCnt="3">
        <dgm:presLayoutVars>
          <dgm:bulletEnabled val="1"/>
        </dgm:presLayoutVars>
      </dgm:prSet>
      <dgm:spPr/>
    </dgm:pt>
    <dgm:pt modelId="{9C95EF0E-4531-430E-B06E-7D67A1342F75}" type="pres">
      <dgm:prSet presAssocID="{C3CB3ECC-407F-42D0-A5E7-B10D864D9651}" presName="childNode1tx" presStyleLbl="bgAcc1" presStyleIdx="2" presStyleCnt="3">
        <dgm:presLayoutVars>
          <dgm:bulletEnabled val="1"/>
        </dgm:presLayoutVars>
      </dgm:prSet>
      <dgm:spPr/>
    </dgm:pt>
    <dgm:pt modelId="{9656724A-AE47-405A-99AD-364260E4DFF4}" type="pres">
      <dgm:prSet presAssocID="{C3CB3ECC-407F-42D0-A5E7-B10D864D9651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96255EBA-E63A-46EE-A2CD-E48DDD932A57}" type="pres">
      <dgm:prSet presAssocID="{C3CB3ECC-407F-42D0-A5E7-B10D864D9651}" presName="connSite1" presStyleCnt="0"/>
      <dgm:spPr/>
    </dgm:pt>
  </dgm:ptLst>
  <dgm:cxnLst>
    <dgm:cxn modelId="{8D7E520D-D236-4CAB-9E7C-789239C30F06}" srcId="{122E6697-17C6-4DD4-B1C7-B42DA1EB302E}" destId="{DBCB45A4-A929-4620-BB92-DA0E5D8D8BA1}" srcOrd="1" destOrd="0" parTransId="{30B91616-8543-4FBA-B2D1-219F19C19353}" sibTransId="{9FE6890A-4F7F-47A0-B806-E1C6D49FC58D}"/>
    <dgm:cxn modelId="{9ACAE40F-117E-447C-ABDD-12F64DE6B6E1}" type="presOf" srcId="{98F3BA0F-DC54-41FA-BBD8-577C42F1D9FF}" destId="{5FE4D6C5-4B96-4B56-B611-0CEE5C12BC80}" srcOrd="1" destOrd="6" presId="urn:microsoft.com/office/officeart/2005/8/layout/hProcess4"/>
    <dgm:cxn modelId="{2D9FD712-4889-4EF5-A325-C95A1E4CCD16}" type="presOf" srcId="{D50F46CA-B883-44F6-AA70-F1CDE529B0FD}" destId="{5FE4D6C5-4B96-4B56-B611-0CEE5C12BC80}" srcOrd="1" destOrd="2" presId="urn:microsoft.com/office/officeart/2005/8/layout/hProcess4"/>
    <dgm:cxn modelId="{5437E614-D6CD-40FB-B412-981BCA08EB1D}" type="presOf" srcId="{C3CB3ECC-407F-42D0-A5E7-B10D864D9651}" destId="{9656724A-AE47-405A-99AD-364260E4DFF4}" srcOrd="0" destOrd="0" presId="urn:microsoft.com/office/officeart/2005/8/layout/hProcess4"/>
    <dgm:cxn modelId="{8A3D7C15-716A-4623-8AD4-2533EDEE219E}" srcId="{DBCB45A4-A929-4620-BB92-DA0E5D8D8BA1}" destId="{98F3BA0F-DC54-41FA-BBD8-577C42F1D9FF}" srcOrd="0" destOrd="0" parTransId="{F8D214EF-0470-4D48-9F0E-424349A9BD12}" sibTransId="{074562FC-B0D8-4BD7-9754-2E4BC29C44B2}"/>
    <dgm:cxn modelId="{4BF72716-9301-458F-A04F-985DA7EEB4C7}" type="presOf" srcId="{79BDA0D3-2769-4A73-835D-3647E78FB26D}" destId="{146F3A7F-703E-482E-A31A-BA30643BF781}" srcOrd="0" destOrd="3" presId="urn:microsoft.com/office/officeart/2005/8/layout/hProcess4"/>
    <dgm:cxn modelId="{EEF9161C-229C-40A5-9C26-7AEACCB88B6D}" type="presOf" srcId="{F15DEFC6-09EC-4B09-BEFE-B460A20E1B61}" destId="{9C95EF0E-4531-430E-B06E-7D67A1342F75}" srcOrd="1" destOrd="0" presId="urn:microsoft.com/office/officeart/2005/8/layout/hProcess4"/>
    <dgm:cxn modelId="{0329F71C-DF27-4C61-AE6A-9C522135C4ED}" srcId="{E71E5C95-4598-48CF-AA81-01DC2B51C73C}" destId="{60C82A0B-AE93-4391-B874-C4FABF7114BD}" srcOrd="0" destOrd="0" parTransId="{86581FC6-0579-49FB-8E75-AB7D6B6FC096}" sibTransId="{5EEF60EB-51C5-40EE-B4F6-9BF27D7EFAE8}"/>
    <dgm:cxn modelId="{3A2AA01F-905F-447C-BD35-9D239C09BAA2}" srcId="{E84AC23F-E2BB-4D4B-8B37-B88D2A435718}" destId="{D763BF83-CA0E-44F7-BBBC-8DA4E6E7060A}" srcOrd="0" destOrd="0" parTransId="{A5DDA278-873A-4968-8AC6-C8211DD46455}" sibTransId="{CC23AEC8-D095-4ABD-84F8-CACB8F4375F5}"/>
    <dgm:cxn modelId="{7C554623-262F-4AB6-B522-D7805149FBCF}" type="presOf" srcId="{F15DEFC6-09EC-4B09-BEFE-B460A20E1B61}" destId="{8A2D447F-1F2B-4640-BD0D-1491F8297B66}" srcOrd="0" destOrd="0" presId="urn:microsoft.com/office/officeart/2005/8/layout/hProcess4"/>
    <dgm:cxn modelId="{D958F624-3BEA-4AC4-8B5A-5C827FC5445D}" type="presOf" srcId="{D9A1B399-6559-4B6A-B442-CC712F92ABFB}" destId="{EF863133-5312-45B4-AC16-3E9333E24498}" srcOrd="1" destOrd="3" presId="urn:microsoft.com/office/officeart/2005/8/layout/hProcess4"/>
    <dgm:cxn modelId="{4097F625-B74F-4A3D-A3E7-AFF47C5D8332}" type="presOf" srcId="{F9302DDA-D970-48F1-8934-8B40FC2AA18D}" destId="{3F7FF094-40F6-46AE-B76E-8E1EBD917FE3}" srcOrd="0" destOrd="0" presId="urn:microsoft.com/office/officeart/2005/8/layout/hProcess4"/>
    <dgm:cxn modelId="{E3DA7F2C-72AA-42B1-A45B-4511CACD4AE5}" type="presOf" srcId="{DBCB45A4-A929-4620-BB92-DA0E5D8D8BA1}" destId="{5FE4D6C5-4B96-4B56-B611-0CEE5C12BC80}" srcOrd="1" destOrd="5" presId="urn:microsoft.com/office/officeart/2005/8/layout/hProcess4"/>
    <dgm:cxn modelId="{570E612D-0A35-4110-AC7C-85B4E43C6D51}" type="presOf" srcId="{071EE44B-A0F5-41C7-97A0-75D8C62C25AE}" destId="{9C95EF0E-4531-430E-B06E-7D67A1342F75}" srcOrd="1" destOrd="1" presId="urn:microsoft.com/office/officeart/2005/8/layout/hProcess4"/>
    <dgm:cxn modelId="{70962D33-E9C2-4CAD-8A68-005820E33993}" type="presOf" srcId="{122E6697-17C6-4DD4-B1C7-B42DA1EB302E}" destId="{5FE4D6C5-4B96-4B56-B611-0CEE5C12BC80}" srcOrd="1" destOrd="1" presId="urn:microsoft.com/office/officeart/2005/8/layout/hProcess4"/>
    <dgm:cxn modelId="{18272F39-979D-4105-8EA9-BE496A28155F}" type="presOf" srcId="{E71E5C95-4598-48CF-AA81-01DC2B51C73C}" destId="{01274B47-E464-400B-936E-352877C1E4B0}" srcOrd="0" destOrd="0" presId="urn:microsoft.com/office/officeart/2005/8/layout/hProcess4"/>
    <dgm:cxn modelId="{EE3A433B-231C-42A7-B19A-30C0A45EDA6C}" type="presOf" srcId="{D9A1B399-6559-4B6A-B442-CC712F92ABFB}" destId="{3F7FF094-40F6-46AE-B76E-8E1EBD917FE3}" srcOrd="0" destOrd="3" presId="urn:microsoft.com/office/officeart/2005/8/layout/hProcess4"/>
    <dgm:cxn modelId="{521F6F3C-BF5E-4F10-BB4C-333A70080B35}" type="presOf" srcId="{2A1DA73F-A348-4728-B8D5-E5BE3B6673ED}" destId="{4F7E9FFA-797A-44DF-9593-D0280F3FCF69}" srcOrd="0" destOrd="0" presId="urn:microsoft.com/office/officeart/2005/8/layout/hProcess4"/>
    <dgm:cxn modelId="{78487D3D-1EC0-4430-BC88-D5D0FAF39D51}" srcId="{DE75DA20-6FD2-42D8-8AC0-99551738A7EA}" destId="{A5C1756B-CF67-4306-A2EF-A542DC18FEA1}" srcOrd="0" destOrd="0" parTransId="{85FB570A-8483-47AB-BD25-34CA84D24D7F}" sibTransId="{6D4566D3-62B6-4E92-8FDD-A9731CFB3354}"/>
    <dgm:cxn modelId="{313CA63E-822C-4FEA-A74F-EED61061A140}" srcId="{122E6697-17C6-4DD4-B1C7-B42DA1EB302E}" destId="{D50F46CA-B883-44F6-AA70-F1CDE529B0FD}" srcOrd="0" destOrd="0" parTransId="{7A92857B-CE66-44EA-A525-8CD05D9AD93D}" sibTransId="{EEEAD4A9-689B-4891-A3AF-DA683ABCF22D}"/>
    <dgm:cxn modelId="{00192B60-3D96-45B6-87C7-274080EBDC23}" type="presOf" srcId="{A5C1756B-CF67-4306-A2EF-A542DC18FEA1}" destId="{8A2D447F-1F2B-4640-BD0D-1491F8297B66}" srcOrd="0" destOrd="3" presId="urn:microsoft.com/office/officeart/2005/8/layout/hProcess4"/>
    <dgm:cxn modelId="{F5E5D462-3F6D-4449-8F59-E9FB9B7AF0B0}" type="presOf" srcId="{D763BF83-CA0E-44F7-BBBC-8DA4E6E7060A}" destId="{EF863133-5312-45B4-AC16-3E9333E24498}" srcOrd="1" destOrd="2" presId="urn:microsoft.com/office/officeart/2005/8/layout/hProcess4"/>
    <dgm:cxn modelId="{BB2C8A65-A31A-4BAA-AAEC-741B3C8943EA}" srcId="{C3CB3ECC-407F-42D0-A5E7-B10D864D9651}" destId="{071EE44B-A0F5-41C7-97A0-75D8C62C25AE}" srcOrd="1" destOrd="0" parTransId="{86BF5760-6B64-4C18-8F91-37FB502E40B5}" sibTransId="{CC7197E4-57D8-4DD0-91BD-C4856AB18347}"/>
    <dgm:cxn modelId="{99CD0147-7202-4A77-9658-238FC2ACFF45}" type="presOf" srcId="{071EE44B-A0F5-41C7-97A0-75D8C62C25AE}" destId="{8A2D447F-1F2B-4640-BD0D-1491F8297B66}" srcOrd="0" destOrd="1" presId="urn:microsoft.com/office/officeart/2005/8/layout/hProcess4"/>
    <dgm:cxn modelId="{5EA12469-1800-4164-96A9-4970E505A1F3}" srcId="{D13F8C3C-16DB-4C97-9491-B970DBF588AE}" destId="{16C55410-349B-47E7-BC31-236C38E0B8EE}" srcOrd="0" destOrd="0" parTransId="{B1E1E886-8C47-4FE6-8CB4-BA5ADB64C313}" sibTransId="{2A1DA73F-A348-4728-B8D5-E5BE3B6673ED}"/>
    <dgm:cxn modelId="{58C50E6B-31A8-4CC5-9E44-88D13D2B88E0}" type="presOf" srcId="{E84AC23F-E2BB-4D4B-8B37-B88D2A435718}" destId="{3F7FF094-40F6-46AE-B76E-8E1EBD917FE3}" srcOrd="0" destOrd="1" presId="urn:microsoft.com/office/officeart/2005/8/layout/hProcess4"/>
    <dgm:cxn modelId="{7E13CC4C-58FF-4580-8043-160477A409FE}" type="presOf" srcId="{98F3BA0F-DC54-41FA-BBD8-577C42F1D9FF}" destId="{146F3A7F-703E-482E-A31A-BA30643BF781}" srcOrd="0" destOrd="6" presId="urn:microsoft.com/office/officeart/2005/8/layout/hProcess4"/>
    <dgm:cxn modelId="{D22F7170-B117-48C6-BFCE-6D76C81FFFBD}" srcId="{D9A1B399-6559-4B6A-B442-CC712F92ABFB}" destId="{E4177FE6-7487-401A-B928-A0CE7A08D61E}" srcOrd="0" destOrd="0" parTransId="{16FDD851-4D6D-48F8-A9F5-6FAD441CDDE6}" sibTransId="{60E1D534-FA17-47E5-997D-A8A445D1020E}"/>
    <dgm:cxn modelId="{4ADDF773-9A10-4C4C-B808-934772B73F7B}" type="presOf" srcId="{DC5C0616-537F-4F78-BDDE-211FFDB347EC}" destId="{146F3A7F-703E-482E-A31A-BA30643BF781}" srcOrd="0" destOrd="4" presId="urn:microsoft.com/office/officeart/2005/8/layout/hProcess4"/>
    <dgm:cxn modelId="{FFFCA076-6194-4238-B398-9FD5C89536AF}" type="presOf" srcId="{DE75DA20-6FD2-42D8-8AC0-99551738A7EA}" destId="{9C95EF0E-4531-430E-B06E-7D67A1342F75}" srcOrd="1" destOrd="2" presId="urn:microsoft.com/office/officeart/2005/8/layout/hProcess4"/>
    <dgm:cxn modelId="{ADF1697A-4C17-4A9A-8616-A54E062603CE}" type="presOf" srcId="{F9302DDA-D970-48F1-8934-8B40FC2AA18D}" destId="{EF863133-5312-45B4-AC16-3E9333E24498}" srcOrd="1" destOrd="0" presId="urn:microsoft.com/office/officeart/2005/8/layout/hProcess4"/>
    <dgm:cxn modelId="{8F5EB27F-EBB4-4985-97BE-ECA9749B3523}" type="presOf" srcId="{A5C1756B-CF67-4306-A2EF-A542DC18FEA1}" destId="{9C95EF0E-4531-430E-B06E-7D67A1342F75}" srcOrd="1" destOrd="3" presId="urn:microsoft.com/office/officeart/2005/8/layout/hProcess4"/>
    <dgm:cxn modelId="{74633C8A-876E-4150-8539-1A1A129F0A5D}" type="presOf" srcId="{60C82A0B-AE93-4391-B874-C4FABF7114BD}" destId="{146F3A7F-703E-482E-A31A-BA30643BF781}" srcOrd="0" destOrd="0" presId="urn:microsoft.com/office/officeart/2005/8/layout/hProcess4"/>
    <dgm:cxn modelId="{D5C97393-401F-4EFB-8331-8DFE50EFE444}" srcId="{16C55410-349B-47E7-BC31-236C38E0B8EE}" destId="{E84AC23F-E2BB-4D4B-8B37-B88D2A435718}" srcOrd="1" destOrd="0" parTransId="{D7B9EE54-86AF-4148-8688-C1961602EE5E}" sibTransId="{D8BC7B76-4A2D-44DE-A114-F4E77D96A5B6}"/>
    <dgm:cxn modelId="{2E77B299-2777-43B9-B4CF-790559BC9646}" type="presOf" srcId="{D50F46CA-B883-44F6-AA70-F1CDE529B0FD}" destId="{146F3A7F-703E-482E-A31A-BA30643BF781}" srcOrd="0" destOrd="2" presId="urn:microsoft.com/office/officeart/2005/8/layout/hProcess4"/>
    <dgm:cxn modelId="{936D809B-7B8F-4E51-8D35-3DCC40FD6EDE}" type="presOf" srcId="{DBCB45A4-A929-4620-BB92-DA0E5D8D8BA1}" destId="{146F3A7F-703E-482E-A31A-BA30643BF781}" srcOrd="0" destOrd="5" presId="urn:microsoft.com/office/officeart/2005/8/layout/hProcess4"/>
    <dgm:cxn modelId="{14380F9F-DE28-4623-ADA9-312316D7CECC}" srcId="{D50F46CA-B883-44F6-AA70-F1CDE529B0FD}" destId="{79BDA0D3-2769-4A73-835D-3647E78FB26D}" srcOrd="0" destOrd="0" parTransId="{DD92F9EC-2BC7-46D9-B97A-17878DBC70F6}" sibTransId="{0FFEEA0F-E225-452D-AEF3-D74BC22334C2}"/>
    <dgm:cxn modelId="{8957109F-1E53-41AB-9027-5F616C8A6F7C}" srcId="{E84AC23F-E2BB-4D4B-8B37-B88D2A435718}" destId="{D9A1B399-6559-4B6A-B442-CC712F92ABFB}" srcOrd="1" destOrd="0" parTransId="{A678DFBA-FB92-494B-B2D1-205A85413D8A}" sibTransId="{A3043273-6172-40D0-88FC-50171D2D18E7}"/>
    <dgm:cxn modelId="{048B2CA0-793E-4E79-898E-382A1B269FC7}" type="presOf" srcId="{D13F8C3C-16DB-4C97-9491-B970DBF588AE}" destId="{77FB5E7E-349C-4C0A-A6CE-B4D347AD92F8}" srcOrd="0" destOrd="0" presId="urn:microsoft.com/office/officeart/2005/8/layout/hProcess4"/>
    <dgm:cxn modelId="{5A4E2FA8-91B2-4014-ABB5-AAE4CA6D3369}" type="presOf" srcId="{8ABEA09E-B82C-4EEE-9344-F9AB4B529DFE}" destId="{022CA8CF-D61E-44FC-ADA7-3BB494B235D6}" srcOrd="0" destOrd="0" presId="urn:microsoft.com/office/officeart/2005/8/layout/hProcess4"/>
    <dgm:cxn modelId="{207A99AB-6B8E-4DAE-BEEA-C2B3A89111AD}" srcId="{D13F8C3C-16DB-4C97-9491-B970DBF588AE}" destId="{C3CB3ECC-407F-42D0-A5E7-B10D864D9651}" srcOrd="2" destOrd="0" parTransId="{4CC569E5-636C-44FB-8C21-259C6634EFCD}" sibTransId="{DA9EB6B5-96B1-4050-8260-4AC0A4647E9B}"/>
    <dgm:cxn modelId="{918A15B5-9EFE-41B6-BA7B-42F551E12863}" type="presOf" srcId="{E4177FE6-7487-401A-B928-A0CE7A08D61E}" destId="{3F7FF094-40F6-46AE-B76E-8E1EBD917FE3}" srcOrd="0" destOrd="4" presId="urn:microsoft.com/office/officeart/2005/8/layout/hProcess4"/>
    <dgm:cxn modelId="{E75297B6-007B-4775-AC86-35371F86A9AB}" srcId="{E71E5C95-4598-48CF-AA81-01DC2B51C73C}" destId="{122E6697-17C6-4DD4-B1C7-B42DA1EB302E}" srcOrd="1" destOrd="0" parTransId="{03D62F3D-7A71-4E7C-9105-A242C87EF5CE}" sibTransId="{08D2662E-2178-4666-867C-61750D7AF772}"/>
    <dgm:cxn modelId="{8B6257B7-5970-451A-A9B2-70846D0BE787}" type="presOf" srcId="{122E6697-17C6-4DD4-B1C7-B42DA1EB302E}" destId="{146F3A7F-703E-482E-A31A-BA30643BF781}" srcOrd="0" destOrd="1" presId="urn:microsoft.com/office/officeart/2005/8/layout/hProcess4"/>
    <dgm:cxn modelId="{D4CE67B9-23DB-4276-9434-7989ECBA808A}" srcId="{C3CB3ECC-407F-42D0-A5E7-B10D864D9651}" destId="{F15DEFC6-09EC-4B09-BEFE-B460A20E1B61}" srcOrd="0" destOrd="0" parTransId="{F6215460-A43E-4B7F-846F-37177C65801B}" sibTransId="{E7A268D6-7876-4561-A743-1019DF53E77C}"/>
    <dgm:cxn modelId="{87BB33BB-698A-4FB1-B1DD-7236FA4E07CE}" type="presOf" srcId="{DC5C0616-537F-4F78-BDDE-211FFDB347EC}" destId="{5FE4D6C5-4B96-4B56-B611-0CEE5C12BC80}" srcOrd="1" destOrd="4" presId="urn:microsoft.com/office/officeart/2005/8/layout/hProcess4"/>
    <dgm:cxn modelId="{95AB78BC-7CC9-4614-9DFE-7FAC5486AED7}" srcId="{D50F46CA-B883-44F6-AA70-F1CDE529B0FD}" destId="{DC5C0616-537F-4F78-BDDE-211FFDB347EC}" srcOrd="1" destOrd="0" parTransId="{A7EA38FD-031C-4CD9-A34D-B650A8202C14}" sibTransId="{EB907ADD-0EDF-41ED-A10B-9A409D36CE09}"/>
    <dgm:cxn modelId="{FDBD08C0-EBC5-425C-AE5E-2851E568CCB8}" type="presOf" srcId="{D763BF83-CA0E-44F7-BBBC-8DA4E6E7060A}" destId="{3F7FF094-40F6-46AE-B76E-8E1EBD917FE3}" srcOrd="0" destOrd="2" presId="urn:microsoft.com/office/officeart/2005/8/layout/hProcess4"/>
    <dgm:cxn modelId="{6E5D87CB-9B98-48E2-95A4-9793CDC8A9D1}" type="presOf" srcId="{DE75DA20-6FD2-42D8-8AC0-99551738A7EA}" destId="{8A2D447F-1F2B-4640-BD0D-1491F8297B66}" srcOrd="0" destOrd="2" presId="urn:microsoft.com/office/officeart/2005/8/layout/hProcess4"/>
    <dgm:cxn modelId="{5B9DC8CD-3A73-453E-95F0-DE0789549564}" srcId="{D13F8C3C-16DB-4C97-9491-B970DBF588AE}" destId="{E71E5C95-4598-48CF-AA81-01DC2B51C73C}" srcOrd="1" destOrd="0" parTransId="{FE69EB82-33BE-4C23-A3FF-DE7E2A9DF148}" sibTransId="{8ABEA09E-B82C-4EEE-9344-F9AB4B529DFE}"/>
    <dgm:cxn modelId="{E85B1AD2-F28A-4535-9469-0478C979191F}" type="presOf" srcId="{79BDA0D3-2769-4A73-835D-3647E78FB26D}" destId="{5FE4D6C5-4B96-4B56-B611-0CEE5C12BC80}" srcOrd="1" destOrd="3" presId="urn:microsoft.com/office/officeart/2005/8/layout/hProcess4"/>
    <dgm:cxn modelId="{09D099DA-461A-45A3-981A-F95206369283}" type="presOf" srcId="{E4177FE6-7487-401A-B928-A0CE7A08D61E}" destId="{EF863133-5312-45B4-AC16-3E9333E24498}" srcOrd="1" destOrd="4" presId="urn:microsoft.com/office/officeart/2005/8/layout/hProcess4"/>
    <dgm:cxn modelId="{D6B372E0-212D-44E4-836B-0784A9600F15}" type="presOf" srcId="{16C55410-349B-47E7-BC31-236C38E0B8EE}" destId="{342EACA4-85FD-4678-AD43-926AB588F468}" srcOrd="0" destOrd="0" presId="urn:microsoft.com/office/officeart/2005/8/layout/hProcess4"/>
    <dgm:cxn modelId="{91F976EB-C387-45BD-8E67-DB250568E87E}" type="presOf" srcId="{60C82A0B-AE93-4391-B874-C4FABF7114BD}" destId="{5FE4D6C5-4B96-4B56-B611-0CEE5C12BC80}" srcOrd="1" destOrd="0" presId="urn:microsoft.com/office/officeart/2005/8/layout/hProcess4"/>
    <dgm:cxn modelId="{2909A5EC-944E-4C25-83B3-985A4C47576C}" type="presOf" srcId="{E84AC23F-E2BB-4D4B-8B37-B88D2A435718}" destId="{EF863133-5312-45B4-AC16-3E9333E24498}" srcOrd="1" destOrd="1" presId="urn:microsoft.com/office/officeart/2005/8/layout/hProcess4"/>
    <dgm:cxn modelId="{693703F0-588F-43DC-AC8A-22793959D299}" srcId="{16C55410-349B-47E7-BC31-236C38E0B8EE}" destId="{F9302DDA-D970-48F1-8934-8B40FC2AA18D}" srcOrd="0" destOrd="0" parTransId="{A0CE276E-2438-4987-BC6D-5088A564788C}" sibTransId="{5087DCF3-CF5A-4311-A43B-15494CB37FE1}"/>
    <dgm:cxn modelId="{4132ABF8-4D1B-4094-B384-2C985D6B54DF}" srcId="{071EE44B-A0F5-41C7-97A0-75D8C62C25AE}" destId="{DE75DA20-6FD2-42D8-8AC0-99551738A7EA}" srcOrd="0" destOrd="0" parTransId="{48E71815-A0A1-4010-AE90-B1DC4B9082FC}" sibTransId="{BD8F23CB-656A-4F6B-A85D-30663AB2C738}"/>
    <dgm:cxn modelId="{BF799E6A-6FF6-4B1F-942B-F5D656C3903F}" type="presParOf" srcId="{77FB5E7E-349C-4C0A-A6CE-B4D347AD92F8}" destId="{9F33982B-D22D-4249-B741-CA3AAC5C2235}" srcOrd="0" destOrd="0" presId="urn:microsoft.com/office/officeart/2005/8/layout/hProcess4"/>
    <dgm:cxn modelId="{F4E52B28-BD05-4B98-93D0-65083D8A7CC0}" type="presParOf" srcId="{77FB5E7E-349C-4C0A-A6CE-B4D347AD92F8}" destId="{C74AF59D-2E02-49CE-B2E0-BC4EB82139DC}" srcOrd="1" destOrd="0" presId="urn:microsoft.com/office/officeart/2005/8/layout/hProcess4"/>
    <dgm:cxn modelId="{C7F5C813-C944-4D4B-9006-FD6BF6077BF9}" type="presParOf" srcId="{77FB5E7E-349C-4C0A-A6CE-B4D347AD92F8}" destId="{4012E3F2-548E-4851-9ECE-BF468DA00301}" srcOrd="2" destOrd="0" presId="urn:microsoft.com/office/officeart/2005/8/layout/hProcess4"/>
    <dgm:cxn modelId="{875C558E-6158-4D8D-B662-37B700CB9517}" type="presParOf" srcId="{4012E3F2-548E-4851-9ECE-BF468DA00301}" destId="{EC1AE4F5-939D-49B7-B569-FD497A55726D}" srcOrd="0" destOrd="0" presId="urn:microsoft.com/office/officeart/2005/8/layout/hProcess4"/>
    <dgm:cxn modelId="{4367AE8B-275A-4E62-B2A3-4158BAA990B6}" type="presParOf" srcId="{EC1AE4F5-939D-49B7-B569-FD497A55726D}" destId="{59850E8D-99EF-441E-80D6-6FAF568014B5}" srcOrd="0" destOrd="0" presId="urn:microsoft.com/office/officeart/2005/8/layout/hProcess4"/>
    <dgm:cxn modelId="{4E8DFED8-C287-4BE1-BC1B-92F92591CEC6}" type="presParOf" srcId="{EC1AE4F5-939D-49B7-B569-FD497A55726D}" destId="{3F7FF094-40F6-46AE-B76E-8E1EBD917FE3}" srcOrd="1" destOrd="0" presId="urn:microsoft.com/office/officeart/2005/8/layout/hProcess4"/>
    <dgm:cxn modelId="{0D9D9632-2A64-4779-BF19-844E9A7AA291}" type="presParOf" srcId="{EC1AE4F5-939D-49B7-B569-FD497A55726D}" destId="{EF863133-5312-45B4-AC16-3E9333E24498}" srcOrd="2" destOrd="0" presId="urn:microsoft.com/office/officeart/2005/8/layout/hProcess4"/>
    <dgm:cxn modelId="{3DD69102-5337-4962-BAA6-B2ADDF012001}" type="presParOf" srcId="{EC1AE4F5-939D-49B7-B569-FD497A55726D}" destId="{342EACA4-85FD-4678-AD43-926AB588F468}" srcOrd="3" destOrd="0" presId="urn:microsoft.com/office/officeart/2005/8/layout/hProcess4"/>
    <dgm:cxn modelId="{18941EBE-2341-4A4B-BB3F-1E6A0B2C75F6}" type="presParOf" srcId="{EC1AE4F5-939D-49B7-B569-FD497A55726D}" destId="{C9514094-2812-40EE-BD9B-F4EBB38CD270}" srcOrd="4" destOrd="0" presId="urn:microsoft.com/office/officeart/2005/8/layout/hProcess4"/>
    <dgm:cxn modelId="{22326EEC-DABB-4290-9377-5A34545D858F}" type="presParOf" srcId="{4012E3F2-548E-4851-9ECE-BF468DA00301}" destId="{4F7E9FFA-797A-44DF-9593-D0280F3FCF69}" srcOrd="1" destOrd="0" presId="urn:microsoft.com/office/officeart/2005/8/layout/hProcess4"/>
    <dgm:cxn modelId="{A7F95D82-93D4-4B56-B7F4-A365CA949884}" type="presParOf" srcId="{4012E3F2-548E-4851-9ECE-BF468DA00301}" destId="{9076FA2A-C3BA-4EAB-88B3-001D2A6611E3}" srcOrd="2" destOrd="0" presId="urn:microsoft.com/office/officeart/2005/8/layout/hProcess4"/>
    <dgm:cxn modelId="{E94091A4-ED7D-4604-9CD7-E96FF1316D7F}" type="presParOf" srcId="{9076FA2A-C3BA-4EAB-88B3-001D2A6611E3}" destId="{CD4ECC77-1A82-4C6C-AED9-245AB7C57BC5}" srcOrd="0" destOrd="0" presId="urn:microsoft.com/office/officeart/2005/8/layout/hProcess4"/>
    <dgm:cxn modelId="{BA5F6123-D004-4EBC-8A72-DF3C3903270D}" type="presParOf" srcId="{9076FA2A-C3BA-4EAB-88B3-001D2A6611E3}" destId="{146F3A7F-703E-482E-A31A-BA30643BF781}" srcOrd="1" destOrd="0" presId="urn:microsoft.com/office/officeart/2005/8/layout/hProcess4"/>
    <dgm:cxn modelId="{D62C81A9-C2C5-4C08-9FBF-97404F30111A}" type="presParOf" srcId="{9076FA2A-C3BA-4EAB-88B3-001D2A6611E3}" destId="{5FE4D6C5-4B96-4B56-B611-0CEE5C12BC80}" srcOrd="2" destOrd="0" presId="urn:microsoft.com/office/officeart/2005/8/layout/hProcess4"/>
    <dgm:cxn modelId="{B7AFC07B-E03A-473D-A9BF-A10E91C385AF}" type="presParOf" srcId="{9076FA2A-C3BA-4EAB-88B3-001D2A6611E3}" destId="{01274B47-E464-400B-936E-352877C1E4B0}" srcOrd="3" destOrd="0" presId="urn:microsoft.com/office/officeart/2005/8/layout/hProcess4"/>
    <dgm:cxn modelId="{159E0C4E-AA6B-4C31-8B9F-FE6777BE624F}" type="presParOf" srcId="{9076FA2A-C3BA-4EAB-88B3-001D2A6611E3}" destId="{3B3BBB34-6D8D-4E02-8D04-6FE20CBA8F72}" srcOrd="4" destOrd="0" presId="urn:microsoft.com/office/officeart/2005/8/layout/hProcess4"/>
    <dgm:cxn modelId="{3DF876B5-15BC-436D-8A48-E7B4C867F9DE}" type="presParOf" srcId="{4012E3F2-548E-4851-9ECE-BF468DA00301}" destId="{022CA8CF-D61E-44FC-ADA7-3BB494B235D6}" srcOrd="3" destOrd="0" presId="urn:microsoft.com/office/officeart/2005/8/layout/hProcess4"/>
    <dgm:cxn modelId="{4AF7804B-D87F-441D-A921-165B8980B62A}" type="presParOf" srcId="{4012E3F2-548E-4851-9ECE-BF468DA00301}" destId="{68755B94-882F-4D2B-9A1E-F82F042FC547}" srcOrd="4" destOrd="0" presId="urn:microsoft.com/office/officeart/2005/8/layout/hProcess4"/>
    <dgm:cxn modelId="{95CB58BA-07F1-4FCC-8FCC-766451785ABB}" type="presParOf" srcId="{68755B94-882F-4D2B-9A1E-F82F042FC547}" destId="{67EC26C7-E337-4B66-B770-BF9085EA7A8E}" srcOrd="0" destOrd="0" presId="urn:microsoft.com/office/officeart/2005/8/layout/hProcess4"/>
    <dgm:cxn modelId="{F5D47506-350D-4BA2-95FF-3B8701A26D85}" type="presParOf" srcId="{68755B94-882F-4D2B-9A1E-F82F042FC547}" destId="{8A2D447F-1F2B-4640-BD0D-1491F8297B66}" srcOrd="1" destOrd="0" presId="urn:microsoft.com/office/officeart/2005/8/layout/hProcess4"/>
    <dgm:cxn modelId="{525F4BAF-F69A-47B6-B95A-9CD29A95EA2B}" type="presParOf" srcId="{68755B94-882F-4D2B-9A1E-F82F042FC547}" destId="{9C95EF0E-4531-430E-B06E-7D67A1342F75}" srcOrd="2" destOrd="0" presId="urn:microsoft.com/office/officeart/2005/8/layout/hProcess4"/>
    <dgm:cxn modelId="{DFE2F307-49E9-4B66-978A-98DB1AF3C692}" type="presParOf" srcId="{68755B94-882F-4D2B-9A1E-F82F042FC547}" destId="{9656724A-AE47-405A-99AD-364260E4DFF4}" srcOrd="3" destOrd="0" presId="urn:microsoft.com/office/officeart/2005/8/layout/hProcess4"/>
    <dgm:cxn modelId="{57F8112C-BBE0-435B-99E7-7BA93E7B9D0E}" type="presParOf" srcId="{68755B94-882F-4D2B-9A1E-F82F042FC547}" destId="{96255EBA-E63A-46EE-A2CD-E48DDD932A57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A6A97E5-52CD-46E9-A76A-48C79E3D571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9E824E-ADDF-4BF2-B894-3B46B8EB5931}">
      <dgm:prSet/>
      <dgm:spPr/>
      <dgm:t>
        <a:bodyPr/>
        <a:lstStyle/>
        <a:p>
          <a:r>
            <a:rPr lang="en-US"/>
            <a:t>Story Telling Robot</a:t>
          </a:r>
        </a:p>
      </dgm:t>
    </dgm:pt>
    <dgm:pt modelId="{F64DAEB9-AD40-45E7-A349-CA6B14EDCBAB}" type="parTrans" cxnId="{8D6405EC-02E2-4BD6-B7E6-52A4B912ECE4}">
      <dgm:prSet/>
      <dgm:spPr/>
      <dgm:t>
        <a:bodyPr/>
        <a:lstStyle/>
        <a:p>
          <a:endParaRPr lang="en-US"/>
        </a:p>
      </dgm:t>
    </dgm:pt>
    <dgm:pt modelId="{2A6ED3A3-871C-4F6B-B29B-62D32943BE0A}" type="sibTrans" cxnId="{8D6405EC-02E2-4BD6-B7E6-52A4B912ECE4}">
      <dgm:prSet/>
      <dgm:spPr/>
      <dgm:t>
        <a:bodyPr/>
        <a:lstStyle/>
        <a:p>
          <a:endParaRPr lang="en-US"/>
        </a:p>
      </dgm:t>
    </dgm:pt>
    <dgm:pt modelId="{20C50C49-9D08-4CB8-8B7A-B326F3C1469C}">
      <dgm:prSet/>
      <dgm:spPr/>
      <dgm:t>
        <a:bodyPr/>
        <a:lstStyle/>
        <a:p>
          <a:r>
            <a:rPr lang="en-US" b="1"/>
            <a:t>Problem: </a:t>
          </a:r>
          <a:r>
            <a:rPr lang="en-US"/>
            <a:t>Parents do not have time to entertain their kids all the time, but they would rather not let their kids have screen time</a:t>
          </a:r>
        </a:p>
      </dgm:t>
    </dgm:pt>
    <dgm:pt modelId="{446A7FD4-2979-4819-8130-0CA3E727495B}" type="parTrans" cxnId="{3DC6D58A-9230-4576-B9D9-6FCB21B68B27}">
      <dgm:prSet/>
      <dgm:spPr/>
      <dgm:t>
        <a:bodyPr/>
        <a:lstStyle/>
        <a:p>
          <a:endParaRPr lang="en-US"/>
        </a:p>
      </dgm:t>
    </dgm:pt>
    <dgm:pt modelId="{51B24562-76DF-4FC1-BF9C-BA42F54F9E16}" type="sibTrans" cxnId="{3DC6D58A-9230-4576-B9D9-6FCB21B68B27}">
      <dgm:prSet/>
      <dgm:spPr/>
      <dgm:t>
        <a:bodyPr/>
        <a:lstStyle/>
        <a:p>
          <a:endParaRPr lang="en-US"/>
        </a:p>
      </dgm:t>
    </dgm:pt>
    <dgm:pt modelId="{CB4A94CC-5FEB-4C7F-9E15-B394EB7FB7C1}">
      <dgm:prSet/>
      <dgm:spPr/>
      <dgm:t>
        <a:bodyPr/>
        <a:lstStyle/>
        <a:p>
          <a:r>
            <a:rPr lang="en-US" b="1"/>
            <a:t>Prototype specification:</a:t>
          </a:r>
          <a:r>
            <a:rPr lang="en-US"/>
            <a:t> The robot will be programmed or configured by a parent but will interact with a child. Stories should be told in an interactive way where the child is asked questions or tells parts of the story</a:t>
          </a:r>
        </a:p>
      </dgm:t>
    </dgm:pt>
    <dgm:pt modelId="{D220F1CC-710D-4DFF-A3F2-B04B64D5BF76}" type="parTrans" cxnId="{7E70E3AC-D094-4573-8011-B0B921A8B28A}">
      <dgm:prSet/>
      <dgm:spPr/>
      <dgm:t>
        <a:bodyPr/>
        <a:lstStyle/>
        <a:p>
          <a:endParaRPr lang="en-US"/>
        </a:p>
      </dgm:t>
    </dgm:pt>
    <dgm:pt modelId="{7804CB9E-4499-4CAB-9834-39DA56F9A613}" type="sibTrans" cxnId="{7E70E3AC-D094-4573-8011-B0B921A8B28A}">
      <dgm:prSet/>
      <dgm:spPr/>
      <dgm:t>
        <a:bodyPr/>
        <a:lstStyle/>
        <a:p>
          <a:endParaRPr lang="en-US"/>
        </a:p>
      </dgm:t>
    </dgm:pt>
    <dgm:pt modelId="{569D12FF-3627-4D81-BCE2-328A6F954B0A}">
      <dgm:prSet/>
      <dgm:spPr/>
      <dgm:t>
        <a:bodyPr/>
        <a:lstStyle/>
        <a:p>
          <a:r>
            <a:rPr lang="en-US"/>
            <a:t>Smart Home Assistant Robot</a:t>
          </a:r>
        </a:p>
      </dgm:t>
    </dgm:pt>
    <dgm:pt modelId="{E38DE823-26A2-425A-9924-BF6EF30A8BAF}" type="parTrans" cxnId="{4F9971DF-56B6-4F11-9B10-A68DABB59575}">
      <dgm:prSet/>
      <dgm:spPr/>
      <dgm:t>
        <a:bodyPr/>
        <a:lstStyle/>
        <a:p>
          <a:endParaRPr lang="en-US"/>
        </a:p>
      </dgm:t>
    </dgm:pt>
    <dgm:pt modelId="{896CDC29-181F-4B5F-B2B1-DB6B2490FA3D}" type="sibTrans" cxnId="{4F9971DF-56B6-4F11-9B10-A68DABB59575}">
      <dgm:prSet/>
      <dgm:spPr/>
      <dgm:t>
        <a:bodyPr/>
        <a:lstStyle/>
        <a:p>
          <a:endParaRPr lang="en-US"/>
        </a:p>
      </dgm:t>
    </dgm:pt>
    <dgm:pt modelId="{538268B9-6297-4A44-8A5A-BF6FAECEA839}">
      <dgm:prSet/>
      <dgm:spPr/>
      <dgm:t>
        <a:bodyPr/>
        <a:lstStyle/>
        <a:p>
          <a:r>
            <a:rPr lang="en-US" b="1"/>
            <a:t>Problem: </a:t>
          </a:r>
          <a:r>
            <a:rPr lang="en-US"/>
            <a:t>Programming a smart home is not currently accessible to people with lower technology literacy, such as older adults</a:t>
          </a:r>
        </a:p>
      </dgm:t>
    </dgm:pt>
    <dgm:pt modelId="{6CD0EB41-F4DF-4A22-8B11-9FC115484FF5}" type="parTrans" cxnId="{EBD41304-60DD-4BD2-963E-C0A5F63C13E1}">
      <dgm:prSet/>
      <dgm:spPr/>
      <dgm:t>
        <a:bodyPr/>
        <a:lstStyle/>
        <a:p>
          <a:endParaRPr lang="en-US"/>
        </a:p>
      </dgm:t>
    </dgm:pt>
    <dgm:pt modelId="{FA2390CD-4EE7-4B8E-8E58-076DE8EA18C2}" type="sibTrans" cxnId="{EBD41304-60DD-4BD2-963E-C0A5F63C13E1}">
      <dgm:prSet/>
      <dgm:spPr/>
      <dgm:t>
        <a:bodyPr/>
        <a:lstStyle/>
        <a:p>
          <a:endParaRPr lang="en-US"/>
        </a:p>
      </dgm:t>
    </dgm:pt>
    <dgm:pt modelId="{8E51309A-B6EE-4502-AAFB-12BA8D8147A4}">
      <dgm:prSet/>
      <dgm:spPr/>
      <dgm:t>
        <a:bodyPr/>
        <a:lstStyle/>
        <a:p>
          <a:r>
            <a:rPr lang="en-US" b="1"/>
            <a:t>Prototype specification: </a:t>
          </a:r>
          <a:r>
            <a:rPr lang="en-US"/>
            <a:t>The robot should interact with the user to create new rules for smart home devices</a:t>
          </a:r>
        </a:p>
      </dgm:t>
    </dgm:pt>
    <dgm:pt modelId="{2D2BEFF7-BBB3-4F43-8719-9F6448E0D4BA}" type="parTrans" cxnId="{2878EC0A-6924-469D-A3B4-3ADFB2C7155F}">
      <dgm:prSet/>
      <dgm:spPr/>
      <dgm:t>
        <a:bodyPr/>
        <a:lstStyle/>
        <a:p>
          <a:endParaRPr lang="en-US"/>
        </a:p>
      </dgm:t>
    </dgm:pt>
    <dgm:pt modelId="{989E8690-5E4D-4ABB-A8E4-3787D24EC0CE}" type="sibTrans" cxnId="{2878EC0A-6924-469D-A3B4-3ADFB2C7155F}">
      <dgm:prSet/>
      <dgm:spPr/>
      <dgm:t>
        <a:bodyPr/>
        <a:lstStyle/>
        <a:p>
          <a:endParaRPr lang="en-US"/>
        </a:p>
      </dgm:t>
    </dgm:pt>
    <dgm:pt modelId="{9B6EEAB6-944A-46DF-9162-4EFC6743DEFA}">
      <dgm:prSet/>
      <dgm:spPr/>
      <dgm:t>
        <a:bodyPr/>
        <a:lstStyle/>
        <a:p>
          <a:r>
            <a:rPr lang="en-US"/>
            <a:t>Exercise and Wellness Robot</a:t>
          </a:r>
        </a:p>
      </dgm:t>
    </dgm:pt>
    <dgm:pt modelId="{BFA2DDB1-8954-4D84-8CD5-9A5BA38FC217}" type="parTrans" cxnId="{11C7D14B-B007-4B8A-9BD8-B282F085014D}">
      <dgm:prSet/>
      <dgm:spPr/>
      <dgm:t>
        <a:bodyPr/>
        <a:lstStyle/>
        <a:p>
          <a:endParaRPr lang="en-US"/>
        </a:p>
      </dgm:t>
    </dgm:pt>
    <dgm:pt modelId="{549C724B-1D4D-4D73-961B-0ED5E990038D}" type="sibTrans" cxnId="{11C7D14B-B007-4B8A-9BD8-B282F085014D}">
      <dgm:prSet/>
      <dgm:spPr/>
      <dgm:t>
        <a:bodyPr/>
        <a:lstStyle/>
        <a:p>
          <a:endParaRPr lang="en-US"/>
        </a:p>
      </dgm:t>
    </dgm:pt>
    <dgm:pt modelId="{859B36AF-3653-4BDD-AB7D-DD03BC9AE646}">
      <dgm:prSet/>
      <dgm:spPr/>
      <dgm:t>
        <a:bodyPr/>
        <a:lstStyle/>
        <a:p>
          <a:r>
            <a:rPr lang="en-US" b="1" dirty="0"/>
            <a:t>Problem: </a:t>
          </a:r>
          <a:r>
            <a:rPr lang="en-US" dirty="0"/>
            <a:t>Many people who know the importance and potential benefits of exercising and meditation have a hard time motivating themselves to do them</a:t>
          </a:r>
        </a:p>
      </dgm:t>
    </dgm:pt>
    <dgm:pt modelId="{6BF7B152-B2B9-470D-9B6C-278A7D31754A}" type="parTrans" cxnId="{E1133C87-D771-44D5-9DF9-F5F723BFAB9B}">
      <dgm:prSet/>
      <dgm:spPr/>
      <dgm:t>
        <a:bodyPr/>
        <a:lstStyle/>
        <a:p>
          <a:endParaRPr lang="en-US"/>
        </a:p>
      </dgm:t>
    </dgm:pt>
    <dgm:pt modelId="{693A44A0-A16C-4318-A289-CB885D3A169B}" type="sibTrans" cxnId="{E1133C87-D771-44D5-9DF9-F5F723BFAB9B}">
      <dgm:prSet/>
      <dgm:spPr/>
      <dgm:t>
        <a:bodyPr/>
        <a:lstStyle/>
        <a:p>
          <a:endParaRPr lang="en-US"/>
        </a:p>
      </dgm:t>
    </dgm:pt>
    <dgm:pt modelId="{2FFBCA35-A992-439B-A77F-F4C17197A3FF}">
      <dgm:prSet/>
      <dgm:spPr/>
      <dgm:t>
        <a:bodyPr/>
        <a:lstStyle/>
        <a:p>
          <a:r>
            <a:rPr lang="en-US" b="1"/>
            <a:t>Prototype specifications:</a:t>
          </a:r>
          <a:r>
            <a:rPr lang="en-US"/>
            <a:t> The robot will have one user. The robot should interact with the user to introduce itself, meet its user, set user goals, and motivate the user to reach those goals</a:t>
          </a:r>
        </a:p>
      </dgm:t>
    </dgm:pt>
    <dgm:pt modelId="{989D6223-1B2D-45EB-887D-8718DF0E178B}" type="parTrans" cxnId="{2754AF26-14D5-4277-84C9-59EE930C83F8}">
      <dgm:prSet/>
      <dgm:spPr/>
      <dgm:t>
        <a:bodyPr/>
        <a:lstStyle/>
        <a:p>
          <a:endParaRPr lang="en-US"/>
        </a:p>
      </dgm:t>
    </dgm:pt>
    <dgm:pt modelId="{87F7F506-1449-43A8-B708-D4BFC31E7E31}" type="sibTrans" cxnId="{2754AF26-14D5-4277-84C9-59EE930C83F8}">
      <dgm:prSet/>
      <dgm:spPr/>
      <dgm:t>
        <a:bodyPr/>
        <a:lstStyle/>
        <a:p>
          <a:endParaRPr lang="en-US"/>
        </a:p>
      </dgm:t>
    </dgm:pt>
    <dgm:pt modelId="{D2387907-3268-4A39-9EED-A20BF9C4A5D3}">
      <dgm:prSet/>
      <dgm:spPr/>
      <dgm:t>
        <a:bodyPr/>
        <a:lstStyle/>
        <a:p>
          <a:r>
            <a:rPr lang="en-US"/>
            <a:t>Second Language Tutor</a:t>
          </a:r>
        </a:p>
      </dgm:t>
    </dgm:pt>
    <dgm:pt modelId="{878EFA5F-1884-4229-9935-A819E9594BA3}" type="parTrans" cxnId="{8CC7C504-A815-4A43-9091-9A0E7B510EFA}">
      <dgm:prSet/>
      <dgm:spPr/>
      <dgm:t>
        <a:bodyPr/>
        <a:lstStyle/>
        <a:p>
          <a:endParaRPr lang="en-US"/>
        </a:p>
      </dgm:t>
    </dgm:pt>
    <dgm:pt modelId="{0A454474-7A93-467C-A31C-85ACF7A309CD}" type="sibTrans" cxnId="{8CC7C504-A815-4A43-9091-9A0E7B510EFA}">
      <dgm:prSet/>
      <dgm:spPr/>
      <dgm:t>
        <a:bodyPr/>
        <a:lstStyle/>
        <a:p>
          <a:endParaRPr lang="en-US"/>
        </a:p>
      </dgm:t>
    </dgm:pt>
    <dgm:pt modelId="{9085209A-862F-4B79-93DC-89BBCB313E83}">
      <dgm:prSet/>
      <dgm:spPr/>
      <dgm:t>
        <a:bodyPr/>
        <a:lstStyle/>
        <a:p>
          <a:r>
            <a:rPr lang="en-US" b="1"/>
            <a:t>Problem: </a:t>
          </a:r>
          <a:r>
            <a:rPr lang="en-US"/>
            <a:t>Language literacy is important in an increasingly globalized world. Many parents spend time and money on helping their kids grow up learning more than one language</a:t>
          </a:r>
        </a:p>
      </dgm:t>
    </dgm:pt>
    <dgm:pt modelId="{EEBE17A2-8C6F-496B-B830-F18CF0FEBF22}" type="parTrans" cxnId="{C02FABBD-41FA-42AA-87E7-8BE95C31CFD9}">
      <dgm:prSet/>
      <dgm:spPr/>
      <dgm:t>
        <a:bodyPr/>
        <a:lstStyle/>
        <a:p>
          <a:endParaRPr lang="en-US"/>
        </a:p>
      </dgm:t>
    </dgm:pt>
    <dgm:pt modelId="{F0B3E6D4-DB68-4856-9F0C-26809BD64916}" type="sibTrans" cxnId="{C02FABBD-41FA-42AA-87E7-8BE95C31CFD9}">
      <dgm:prSet/>
      <dgm:spPr/>
      <dgm:t>
        <a:bodyPr/>
        <a:lstStyle/>
        <a:p>
          <a:endParaRPr lang="en-US"/>
        </a:p>
      </dgm:t>
    </dgm:pt>
    <dgm:pt modelId="{6016727D-9D56-4841-99BD-2E194F1A8D06}">
      <dgm:prSet/>
      <dgm:spPr/>
      <dgm:t>
        <a:bodyPr/>
        <a:lstStyle/>
        <a:p>
          <a:r>
            <a:rPr lang="en-US" b="1"/>
            <a:t>Prototype specifications:</a:t>
          </a:r>
          <a:r>
            <a:rPr lang="en-US"/>
            <a:t> The robot teaches English to a child with different native language (e.g., Chinese, Spanish, Arabic)</a:t>
          </a:r>
        </a:p>
      </dgm:t>
    </dgm:pt>
    <dgm:pt modelId="{AD50E841-6C50-4CCE-9099-43E34CA7D3C2}" type="parTrans" cxnId="{4856C079-65D7-48EF-B07A-CB21914E6F31}">
      <dgm:prSet/>
      <dgm:spPr/>
      <dgm:t>
        <a:bodyPr/>
        <a:lstStyle/>
        <a:p>
          <a:endParaRPr lang="en-US"/>
        </a:p>
      </dgm:t>
    </dgm:pt>
    <dgm:pt modelId="{D034D2B5-19F2-4005-9846-7BE59EA07359}" type="sibTrans" cxnId="{4856C079-65D7-48EF-B07A-CB21914E6F31}">
      <dgm:prSet/>
      <dgm:spPr/>
      <dgm:t>
        <a:bodyPr/>
        <a:lstStyle/>
        <a:p>
          <a:endParaRPr lang="en-US"/>
        </a:p>
      </dgm:t>
    </dgm:pt>
    <dgm:pt modelId="{435BCCC0-AB72-4D17-B8D5-C48829315CF1}" type="pres">
      <dgm:prSet presAssocID="{2A6A97E5-52CD-46E9-A76A-48C79E3D5717}" presName="linear" presStyleCnt="0">
        <dgm:presLayoutVars>
          <dgm:animLvl val="lvl"/>
          <dgm:resizeHandles val="exact"/>
        </dgm:presLayoutVars>
      </dgm:prSet>
      <dgm:spPr/>
    </dgm:pt>
    <dgm:pt modelId="{83A822B7-40BA-4B5A-AEED-B231079D4521}" type="pres">
      <dgm:prSet presAssocID="{8C9E824E-ADDF-4BF2-B894-3B46B8EB593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F90C397-2A40-4E3B-9B15-DD0009A02A43}" type="pres">
      <dgm:prSet presAssocID="{8C9E824E-ADDF-4BF2-B894-3B46B8EB5931}" presName="childText" presStyleLbl="revTx" presStyleIdx="0" presStyleCnt="4">
        <dgm:presLayoutVars>
          <dgm:bulletEnabled val="1"/>
        </dgm:presLayoutVars>
      </dgm:prSet>
      <dgm:spPr/>
    </dgm:pt>
    <dgm:pt modelId="{F4E77AC3-C8C5-4CB6-A764-8E096D8B03C8}" type="pres">
      <dgm:prSet presAssocID="{569D12FF-3627-4D81-BCE2-328A6F954B0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6482770-B1BA-4773-AEFD-F724B807FBD4}" type="pres">
      <dgm:prSet presAssocID="{569D12FF-3627-4D81-BCE2-328A6F954B0A}" presName="childText" presStyleLbl="revTx" presStyleIdx="1" presStyleCnt="4">
        <dgm:presLayoutVars>
          <dgm:bulletEnabled val="1"/>
        </dgm:presLayoutVars>
      </dgm:prSet>
      <dgm:spPr/>
    </dgm:pt>
    <dgm:pt modelId="{261A6499-E8A5-49E8-9319-F610F9DBF74A}" type="pres">
      <dgm:prSet presAssocID="{9B6EEAB6-944A-46DF-9162-4EFC6743DEF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DC6AD3E-8C0E-4BAC-9358-C068EB59CD2B}" type="pres">
      <dgm:prSet presAssocID="{9B6EEAB6-944A-46DF-9162-4EFC6743DEFA}" presName="childText" presStyleLbl="revTx" presStyleIdx="2" presStyleCnt="4">
        <dgm:presLayoutVars>
          <dgm:bulletEnabled val="1"/>
        </dgm:presLayoutVars>
      </dgm:prSet>
      <dgm:spPr/>
    </dgm:pt>
    <dgm:pt modelId="{13D501A9-3B66-43C3-A41A-29AA11176180}" type="pres">
      <dgm:prSet presAssocID="{D2387907-3268-4A39-9EED-A20BF9C4A5D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B06D22F-F4A1-49A4-A489-1B79015D2E9A}" type="pres">
      <dgm:prSet presAssocID="{D2387907-3268-4A39-9EED-A20BF9C4A5D3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EBD41304-60DD-4BD2-963E-C0A5F63C13E1}" srcId="{569D12FF-3627-4D81-BCE2-328A6F954B0A}" destId="{538268B9-6297-4A44-8A5A-BF6FAECEA839}" srcOrd="0" destOrd="0" parTransId="{6CD0EB41-F4DF-4A22-8B11-9FC115484FF5}" sibTransId="{FA2390CD-4EE7-4B8E-8E58-076DE8EA18C2}"/>
    <dgm:cxn modelId="{8CC7C504-A815-4A43-9091-9A0E7B510EFA}" srcId="{2A6A97E5-52CD-46E9-A76A-48C79E3D5717}" destId="{D2387907-3268-4A39-9EED-A20BF9C4A5D3}" srcOrd="3" destOrd="0" parTransId="{878EFA5F-1884-4229-9935-A819E9594BA3}" sibTransId="{0A454474-7A93-467C-A31C-85ACF7A309CD}"/>
    <dgm:cxn modelId="{2878EC0A-6924-469D-A3B4-3ADFB2C7155F}" srcId="{569D12FF-3627-4D81-BCE2-328A6F954B0A}" destId="{8E51309A-B6EE-4502-AAFB-12BA8D8147A4}" srcOrd="1" destOrd="0" parTransId="{2D2BEFF7-BBB3-4F43-8719-9F6448E0D4BA}" sibTransId="{989E8690-5E4D-4ABB-A8E4-3787D24EC0CE}"/>
    <dgm:cxn modelId="{A3E24F20-F5C5-427E-B23A-C29694740A10}" type="presOf" srcId="{2FFBCA35-A992-439B-A77F-F4C17197A3FF}" destId="{BDC6AD3E-8C0E-4BAC-9358-C068EB59CD2B}" srcOrd="0" destOrd="1" presId="urn:microsoft.com/office/officeart/2005/8/layout/vList2"/>
    <dgm:cxn modelId="{2754AF26-14D5-4277-84C9-59EE930C83F8}" srcId="{9B6EEAB6-944A-46DF-9162-4EFC6743DEFA}" destId="{2FFBCA35-A992-439B-A77F-F4C17197A3FF}" srcOrd="1" destOrd="0" parTransId="{989D6223-1B2D-45EB-887D-8718DF0E178B}" sibTransId="{87F7F506-1449-43A8-B708-D4BFC31E7E31}"/>
    <dgm:cxn modelId="{A728F640-6FCB-4A00-BB69-334A187CAC6F}" type="presOf" srcId="{9B6EEAB6-944A-46DF-9162-4EFC6743DEFA}" destId="{261A6499-E8A5-49E8-9319-F610F9DBF74A}" srcOrd="0" destOrd="0" presId="urn:microsoft.com/office/officeart/2005/8/layout/vList2"/>
    <dgm:cxn modelId="{11C7D14B-B007-4B8A-9BD8-B282F085014D}" srcId="{2A6A97E5-52CD-46E9-A76A-48C79E3D5717}" destId="{9B6EEAB6-944A-46DF-9162-4EFC6743DEFA}" srcOrd="2" destOrd="0" parTransId="{BFA2DDB1-8954-4D84-8CD5-9A5BA38FC217}" sibTransId="{549C724B-1D4D-4D73-961B-0ED5E990038D}"/>
    <dgm:cxn modelId="{CD73D84B-17B0-4130-B020-53A89D1AA0B0}" type="presOf" srcId="{9085209A-862F-4B79-93DC-89BBCB313E83}" destId="{EB06D22F-F4A1-49A4-A489-1B79015D2E9A}" srcOrd="0" destOrd="0" presId="urn:microsoft.com/office/officeart/2005/8/layout/vList2"/>
    <dgm:cxn modelId="{8F5B4A53-1088-45CB-97F7-258B8D3DE3E8}" type="presOf" srcId="{538268B9-6297-4A44-8A5A-BF6FAECEA839}" destId="{56482770-B1BA-4773-AEFD-F724B807FBD4}" srcOrd="0" destOrd="0" presId="urn:microsoft.com/office/officeart/2005/8/layout/vList2"/>
    <dgm:cxn modelId="{AB91B773-6F5F-4649-A42F-E43F0DA83339}" type="presOf" srcId="{8C9E824E-ADDF-4BF2-B894-3B46B8EB5931}" destId="{83A822B7-40BA-4B5A-AEED-B231079D4521}" srcOrd="0" destOrd="0" presId="urn:microsoft.com/office/officeart/2005/8/layout/vList2"/>
    <dgm:cxn modelId="{4856C079-65D7-48EF-B07A-CB21914E6F31}" srcId="{D2387907-3268-4A39-9EED-A20BF9C4A5D3}" destId="{6016727D-9D56-4841-99BD-2E194F1A8D06}" srcOrd="1" destOrd="0" parTransId="{AD50E841-6C50-4CCE-9099-43E34CA7D3C2}" sibTransId="{D034D2B5-19F2-4005-9846-7BE59EA07359}"/>
    <dgm:cxn modelId="{E1133C87-D771-44D5-9DF9-F5F723BFAB9B}" srcId="{9B6EEAB6-944A-46DF-9162-4EFC6743DEFA}" destId="{859B36AF-3653-4BDD-AB7D-DD03BC9AE646}" srcOrd="0" destOrd="0" parTransId="{6BF7B152-B2B9-470D-9B6C-278A7D31754A}" sibTransId="{693A44A0-A16C-4318-A289-CB885D3A169B}"/>
    <dgm:cxn modelId="{CCF3D688-A67D-43E3-9504-B60A86C49825}" type="presOf" srcId="{20C50C49-9D08-4CB8-8B7A-B326F3C1469C}" destId="{FF90C397-2A40-4E3B-9B15-DD0009A02A43}" srcOrd="0" destOrd="0" presId="urn:microsoft.com/office/officeart/2005/8/layout/vList2"/>
    <dgm:cxn modelId="{84A56089-376C-4F50-900E-6D8AECF156D5}" type="presOf" srcId="{859B36AF-3653-4BDD-AB7D-DD03BC9AE646}" destId="{BDC6AD3E-8C0E-4BAC-9358-C068EB59CD2B}" srcOrd="0" destOrd="0" presId="urn:microsoft.com/office/officeart/2005/8/layout/vList2"/>
    <dgm:cxn modelId="{3DC6D58A-9230-4576-B9D9-6FCB21B68B27}" srcId="{8C9E824E-ADDF-4BF2-B894-3B46B8EB5931}" destId="{20C50C49-9D08-4CB8-8B7A-B326F3C1469C}" srcOrd="0" destOrd="0" parTransId="{446A7FD4-2979-4819-8130-0CA3E727495B}" sibTransId="{51B24562-76DF-4FC1-BF9C-BA42F54F9E16}"/>
    <dgm:cxn modelId="{7E70E3AC-D094-4573-8011-B0B921A8B28A}" srcId="{8C9E824E-ADDF-4BF2-B894-3B46B8EB5931}" destId="{CB4A94CC-5FEB-4C7F-9E15-B394EB7FB7C1}" srcOrd="1" destOrd="0" parTransId="{D220F1CC-710D-4DFF-A3F2-B04B64D5BF76}" sibTransId="{7804CB9E-4499-4CAB-9834-39DA56F9A613}"/>
    <dgm:cxn modelId="{C02FABBD-41FA-42AA-87E7-8BE95C31CFD9}" srcId="{D2387907-3268-4A39-9EED-A20BF9C4A5D3}" destId="{9085209A-862F-4B79-93DC-89BBCB313E83}" srcOrd="0" destOrd="0" parTransId="{EEBE17A2-8C6F-496B-B830-F18CF0FEBF22}" sibTransId="{F0B3E6D4-DB68-4856-9F0C-26809BD64916}"/>
    <dgm:cxn modelId="{4B8333CB-4474-4324-8E2F-AC28BA84CA6E}" type="presOf" srcId="{D2387907-3268-4A39-9EED-A20BF9C4A5D3}" destId="{13D501A9-3B66-43C3-A41A-29AA11176180}" srcOrd="0" destOrd="0" presId="urn:microsoft.com/office/officeart/2005/8/layout/vList2"/>
    <dgm:cxn modelId="{966582CE-7E3D-428F-A960-F7B4FCC2B920}" type="presOf" srcId="{2A6A97E5-52CD-46E9-A76A-48C79E3D5717}" destId="{435BCCC0-AB72-4D17-B8D5-C48829315CF1}" srcOrd="0" destOrd="0" presId="urn:microsoft.com/office/officeart/2005/8/layout/vList2"/>
    <dgm:cxn modelId="{6D2780D8-FB5A-430A-AFE7-78705D955AA0}" type="presOf" srcId="{6016727D-9D56-4841-99BD-2E194F1A8D06}" destId="{EB06D22F-F4A1-49A4-A489-1B79015D2E9A}" srcOrd="0" destOrd="1" presId="urn:microsoft.com/office/officeart/2005/8/layout/vList2"/>
    <dgm:cxn modelId="{4F9971DF-56B6-4F11-9B10-A68DABB59575}" srcId="{2A6A97E5-52CD-46E9-A76A-48C79E3D5717}" destId="{569D12FF-3627-4D81-BCE2-328A6F954B0A}" srcOrd="1" destOrd="0" parTransId="{E38DE823-26A2-425A-9924-BF6EF30A8BAF}" sibTransId="{896CDC29-181F-4B5F-B2B1-DB6B2490FA3D}"/>
    <dgm:cxn modelId="{354DEDE9-BE9D-4592-B000-64A5284C2822}" type="presOf" srcId="{569D12FF-3627-4D81-BCE2-328A6F954B0A}" destId="{F4E77AC3-C8C5-4CB6-A764-8E096D8B03C8}" srcOrd="0" destOrd="0" presId="urn:microsoft.com/office/officeart/2005/8/layout/vList2"/>
    <dgm:cxn modelId="{8D6405EC-02E2-4BD6-B7E6-52A4B912ECE4}" srcId="{2A6A97E5-52CD-46E9-A76A-48C79E3D5717}" destId="{8C9E824E-ADDF-4BF2-B894-3B46B8EB5931}" srcOrd="0" destOrd="0" parTransId="{F64DAEB9-AD40-45E7-A349-CA6B14EDCBAB}" sibTransId="{2A6ED3A3-871C-4F6B-B29B-62D32943BE0A}"/>
    <dgm:cxn modelId="{AF59B1F8-E40F-4E06-A350-B4BF0D5D7828}" type="presOf" srcId="{CB4A94CC-5FEB-4C7F-9E15-B394EB7FB7C1}" destId="{FF90C397-2A40-4E3B-9B15-DD0009A02A43}" srcOrd="0" destOrd="1" presId="urn:microsoft.com/office/officeart/2005/8/layout/vList2"/>
    <dgm:cxn modelId="{6E3287FF-10E8-42DC-8E93-8A080FADD34C}" type="presOf" srcId="{8E51309A-B6EE-4502-AAFB-12BA8D8147A4}" destId="{56482770-B1BA-4773-AEFD-F724B807FBD4}" srcOrd="0" destOrd="1" presId="urn:microsoft.com/office/officeart/2005/8/layout/vList2"/>
    <dgm:cxn modelId="{0A295D9D-2854-4C20-B3A0-4B75F34E2B71}" type="presParOf" srcId="{435BCCC0-AB72-4D17-B8D5-C48829315CF1}" destId="{83A822B7-40BA-4B5A-AEED-B231079D4521}" srcOrd="0" destOrd="0" presId="urn:microsoft.com/office/officeart/2005/8/layout/vList2"/>
    <dgm:cxn modelId="{548A3F61-7F19-40DE-94AF-918ACC0B414E}" type="presParOf" srcId="{435BCCC0-AB72-4D17-B8D5-C48829315CF1}" destId="{FF90C397-2A40-4E3B-9B15-DD0009A02A43}" srcOrd="1" destOrd="0" presId="urn:microsoft.com/office/officeart/2005/8/layout/vList2"/>
    <dgm:cxn modelId="{3E73DEB3-7315-4408-9993-1DE84BB7253A}" type="presParOf" srcId="{435BCCC0-AB72-4D17-B8D5-C48829315CF1}" destId="{F4E77AC3-C8C5-4CB6-A764-8E096D8B03C8}" srcOrd="2" destOrd="0" presId="urn:microsoft.com/office/officeart/2005/8/layout/vList2"/>
    <dgm:cxn modelId="{65B2B1C2-97C5-495B-BD56-2210693DEE64}" type="presParOf" srcId="{435BCCC0-AB72-4D17-B8D5-C48829315CF1}" destId="{56482770-B1BA-4773-AEFD-F724B807FBD4}" srcOrd="3" destOrd="0" presId="urn:microsoft.com/office/officeart/2005/8/layout/vList2"/>
    <dgm:cxn modelId="{888FD5E2-05C9-4FA1-8D02-B95188B58F52}" type="presParOf" srcId="{435BCCC0-AB72-4D17-B8D5-C48829315CF1}" destId="{261A6499-E8A5-49E8-9319-F610F9DBF74A}" srcOrd="4" destOrd="0" presId="urn:microsoft.com/office/officeart/2005/8/layout/vList2"/>
    <dgm:cxn modelId="{38EA5AA8-3F93-4C5E-A5B4-72004C96B7F8}" type="presParOf" srcId="{435BCCC0-AB72-4D17-B8D5-C48829315CF1}" destId="{BDC6AD3E-8C0E-4BAC-9358-C068EB59CD2B}" srcOrd="5" destOrd="0" presId="urn:microsoft.com/office/officeart/2005/8/layout/vList2"/>
    <dgm:cxn modelId="{68A81545-5FBE-4303-9A4D-1C52CC4FCFDD}" type="presParOf" srcId="{435BCCC0-AB72-4D17-B8D5-C48829315CF1}" destId="{13D501A9-3B66-43C3-A41A-29AA11176180}" srcOrd="6" destOrd="0" presId="urn:microsoft.com/office/officeart/2005/8/layout/vList2"/>
    <dgm:cxn modelId="{300873D2-7DC6-4C7D-9C9D-D90FC4610362}" type="presParOf" srcId="{435BCCC0-AB72-4D17-B8D5-C48829315CF1}" destId="{EB06D22F-F4A1-49A4-A489-1B79015D2E9A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A6A97E5-52CD-46E9-A76A-48C79E3D571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9E824E-ADDF-4BF2-B894-3B46B8EB5931}">
      <dgm:prSet/>
      <dgm:spPr/>
      <dgm:t>
        <a:bodyPr/>
        <a:lstStyle/>
        <a:p>
          <a:r>
            <a:rPr lang="en-US"/>
            <a:t>Story Telling Robot</a:t>
          </a:r>
        </a:p>
      </dgm:t>
    </dgm:pt>
    <dgm:pt modelId="{F64DAEB9-AD40-45E7-A349-CA6B14EDCBAB}" type="parTrans" cxnId="{8D6405EC-02E2-4BD6-B7E6-52A4B912ECE4}">
      <dgm:prSet/>
      <dgm:spPr/>
      <dgm:t>
        <a:bodyPr/>
        <a:lstStyle/>
        <a:p>
          <a:endParaRPr lang="en-US"/>
        </a:p>
      </dgm:t>
    </dgm:pt>
    <dgm:pt modelId="{2A6ED3A3-871C-4F6B-B29B-62D32943BE0A}" type="sibTrans" cxnId="{8D6405EC-02E2-4BD6-B7E6-52A4B912ECE4}">
      <dgm:prSet/>
      <dgm:spPr/>
      <dgm:t>
        <a:bodyPr/>
        <a:lstStyle/>
        <a:p>
          <a:endParaRPr lang="en-US"/>
        </a:p>
      </dgm:t>
    </dgm:pt>
    <dgm:pt modelId="{20C50C49-9D08-4CB8-8B7A-B326F3C1469C}">
      <dgm:prSet/>
      <dgm:spPr/>
      <dgm:t>
        <a:bodyPr/>
        <a:lstStyle/>
        <a:p>
          <a:r>
            <a:rPr lang="en-US" b="1" dirty="0"/>
            <a:t>Gloria</a:t>
          </a:r>
          <a:r>
            <a:rPr lang="en-US" dirty="0"/>
            <a:t>: </a:t>
          </a:r>
          <a:r>
            <a:rPr lang="en-US" dirty="0">
              <a:solidFill>
                <a:schemeClr val="tx2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https://youtu.be/n88x5eeNDZE</a:t>
          </a:r>
          <a:endParaRPr lang="en-US" dirty="0">
            <a:solidFill>
              <a:schemeClr val="tx2"/>
            </a:solidFill>
          </a:endParaRPr>
        </a:p>
      </dgm:t>
    </dgm:pt>
    <dgm:pt modelId="{446A7FD4-2979-4819-8130-0CA3E727495B}" type="parTrans" cxnId="{3DC6D58A-9230-4576-B9D9-6FCB21B68B27}">
      <dgm:prSet/>
      <dgm:spPr/>
      <dgm:t>
        <a:bodyPr/>
        <a:lstStyle/>
        <a:p>
          <a:endParaRPr lang="en-US"/>
        </a:p>
      </dgm:t>
    </dgm:pt>
    <dgm:pt modelId="{51B24562-76DF-4FC1-BF9C-BA42F54F9E16}" type="sibTrans" cxnId="{3DC6D58A-9230-4576-B9D9-6FCB21B68B27}">
      <dgm:prSet/>
      <dgm:spPr/>
      <dgm:t>
        <a:bodyPr/>
        <a:lstStyle/>
        <a:p>
          <a:endParaRPr lang="en-US"/>
        </a:p>
      </dgm:t>
    </dgm:pt>
    <dgm:pt modelId="{569D12FF-3627-4D81-BCE2-328A6F954B0A}">
      <dgm:prSet/>
      <dgm:spPr/>
      <dgm:t>
        <a:bodyPr/>
        <a:lstStyle/>
        <a:p>
          <a:r>
            <a:rPr lang="en-US"/>
            <a:t>Smart Home Assistant Robot</a:t>
          </a:r>
        </a:p>
      </dgm:t>
    </dgm:pt>
    <dgm:pt modelId="{E38DE823-26A2-425A-9924-BF6EF30A8BAF}" type="parTrans" cxnId="{4F9971DF-56B6-4F11-9B10-A68DABB59575}">
      <dgm:prSet/>
      <dgm:spPr/>
      <dgm:t>
        <a:bodyPr/>
        <a:lstStyle/>
        <a:p>
          <a:endParaRPr lang="en-US"/>
        </a:p>
      </dgm:t>
    </dgm:pt>
    <dgm:pt modelId="{896CDC29-181F-4B5F-B2B1-DB6B2490FA3D}" type="sibTrans" cxnId="{4F9971DF-56B6-4F11-9B10-A68DABB59575}">
      <dgm:prSet/>
      <dgm:spPr/>
      <dgm:t>
        <a:bodyPr/>
        <a:lstStyle/>
        <a:p>
          <a:endParaRPr lang="en-US"/>
        </a:p>
      </dgm:t>
    </dgm:pt>
    <dgm:pt modelId="{538268B9-6297-4A44-8A5A-BF6FAECEA839}">
      <dgm:prSet/>
      <dgm:spPr/>
      <dgm:t>
        <a:bodyPr/>
        <a:lstStyle/>
        <a:p>
          <a:r>
            <a:rPr lang="en-US" b="1" dirty="0"/>
            <a:t>Hernan:</a:t>
          </a:r>
          <a:r>
            <a:rPr lang="en-US" b="0" dirty="0"/>
            <a:t> </a:t>
          </a:r>
          <a:r>
            <a:rPr lang="en-US" b="0" dirty="0">
              <a:solidFill>
                <a:schemeClr val="tx2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https://youtu.be/a9f2OJKKoQY</a:t>
          </a:r>
          <a:endParaRPr lang="en-US" b="0" dirty="0">
            <a:solidFill>
              <a:schemeClr val="tx2"/>
            </a:solidFill>
          </a:endParaRPr>
        </a:p>
      </dgm:t>
    </dgm:pt>
    <dgm:pt modelId="{6CD0EB41-F4DF-4A22-8B11-9FC115484FF5}" type="parTrans" cxnId="{EBD41304-60DD-4BD2-963E-C0A5F63C13E1}">
      <dgm:prSet/>
      <dgm:spPr/>
      <dgm:t>
        <a:bodyPr/>
        <a:lstStyle/>
        <a:p>
          <a:endParaRPr lang="en-US"/>
        </a:p>
      </dgm:t>
    </dgm:pt>
    <dgm:pt modelId="{FA2390CD-4EE7-4B8E-8E58-076DE8EA18C2}" type="sibTrans" cxnId="{EBD41304-60DD-4BD2-963E-C0A5F63C13E1}">
      <dgm:prSet/>
      <dgm:spPr/>
      <dgm:t>
        <a:bodyPr/>
        <a:lstStyle/>
        <a:p>
          <a:endParaRPr lang="en-US"/>
        </a:p>
      </dgm:t>
    </dgm:pt>
    <dgm:pt modelId="{9B6EEAB6-944A-46DF-9162-4EFC6743DEFA}">
      <dgm:prSet/>
      <dgm:spPr/>
      <dgm:t>
        <a:bodyPr/>
        <a:lstStyle/>
        <a:p>
          <a:r>
            <a:rPr lang="en-US"/>
            <a:t>Exercise and Wellness Robot</a:t>
          </a:r>
        </a:p>
      </dgm:t>
    </dgm:pt>
    <dgm:pt modelId="{BFA2DDB1-8954-4D84-8CD5-9A5BA38FC217}" type="parTrans" cxnId="{11C7D14B-B007-4B8A-9BD8-B282F085014D}">
      <dgm:prSet/>
      <dgm:spPr/>
      <dgm:t>
        <a:bodyPr/>
        <a:lstStyle/>
        <a:p>
          <a:endParaRPr lang="en-US"/>
        </a:p>
      </dgm:t>
    </dgm:pt>
    <dgm:pt modelId="{549C724B-1D4D-4D73-961B-0ED5E990038D}" type="sibTrans" cxnId="{11C7D14B-B007-4B8A-9BD8-B282F085014D}">
      <dgm:prSet/>
      <dgm:spPr/>
      <dgm:t>
        <a:bodyPr/>
        <a:lstStyle/>
        <a:p>
          <a:endParaRPr lang="en-US"/>
        </a:p>
      </dgm:t>
    </dgm:pt>
    <dgm:pt modelId="{859B36AF-3653-4BDD-AB7D-DD03BC9AE646}">
      <dgm:prSet/>
      <dgm:spPr/>
      <dgm:t>
        <a:bodyPr/>
        <a:lstStyle/>
        <a:p>
          <a:r>
            <a:rPr lang="en-US" b="1" dirty="0"/>
            <a:t>Micro: </a:t>
          </a:r>
          <a:r>
            <a:rPr lang="en-US" b="0" dirty="0">
              <a:solidFill>
                <a:schemeClr val="tx2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https://youtu.be/HrwwJsTVLaQ</a:t>
          </a:r>
          <a:endParaRPr lang="en-US" b="0" dirty="0">
            <a:solidFill>
              <a:schemeClr val="tx2"/>
            </a:solidFill>
          </a:endParaRPr>
        </a:p>
      </dgm:t>
    </dgm:pt>
    <dgm:pt modelId="{6BF7B152-B2B9-470D-9B6C-278A7D31754A}" type="parTrans" cxnId="{E1133C87-D771-44D5-9DF9-F5F723BFAB9B}">
      <dgm:prSet/>
      <dgm:spPr/>
      <dgm:t>
        <a:bodyPr/>
        <a:lstStyle/>
        <a:p>
          <a:endParaRPr lang="en-US"/>
        </a:p>
      </dgm:t>
    </dgm:pt>
    <dgm:pt modelId="{693A44A0-A16C-4318-A289-CB885D3A169B}" type="sibTrans" cxnId="{E1133C87-D771-44D5-9DF9-F5F723BFAB9B}">
      <dgm:prSet/>
      <dgm:spPr/>
      <dgm:t>
        <a:bodyPr/>
        <a:lstStyle/>
        <a:p>
          <a:endParaRPr lang="en-US"/>
        </a:p>
      </dgm:t>
    </dgm:pt>
    <dgm:pt modelId="{D2387907-3268-4A39-9EED-A20BF9C4A5D3}">
      <dgm:prSet/>
      <dgm:spPr/>
      <dgm:t>
        <a:bodyPr/>
        <a:lstStyle/>
        <a:p>
          <a:r>
            <a:rPr lang="en-US"/>
            <a:t>Second Language Tutor</a:t>
          </a:r>
        </a:p>
      </dgm:t>
    </dgm:pt>
    <dgm:pt modelId="{878EFA5F-1884-4229-9935-A819E9594BA3}" type="parTrans" cxnId="{8CC7C504-A815-4A43-9091-9A0E7B510EFA}">
      <dgm:prSet/>
      <dgm:spPr/>
      <dgm:t>
        <a:bodyPr/>
        <a:lstStyle/>
        <a:p>
          <a:endParaRPr lang="en-US"/>
        </a:p>
      </dgm:t>
    </dgm:pt>
    <dgm:pt modelId="{0A454474-7A93-467C-A31C-85ACF7A309CD}" type="sibTrans" cxnId="{8CC7C504-A815-4A43-9091-9A0E7B510EFA}">
      <dgm:prSet/>
      <dgm:spPr/>
      <dgm:t>
        <a:bodyPr/>
        <a:lstStyle/>
        <a:p>
          <a:endParaRPr lang="en-US"/>
        </a:p>
      </dgm:t>
    </dgm:pt>
    <dgm:pt modelId="{9085209A-862F-4B79-93DC-89BBCB313E83}">
      <dgm:prSet/>
      <dgm:spPr/>
      <dgm:t>
        <a:bodyPr/>
        <a:lstStyle/>
        <a:p>
          <a:r>
            <a:rPr lang="en-US" b="1" dirty="0"/>
            <a:t>Dewey: </a:t>
          </a:r>
          <a:r>
            <a:rPr lang="en-US" b="0" dirty="0">
              <a:solidFill>
                <a:schemeClr val="tx2"/>
              </a:solidFill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https://youtu.be/1tIRgB7YRfg</a:t>
          </a:r>
          <a:endParaRPr lang="en-US" b="0" dirty="0">
            <a:solidFill>
              <a:schemeClr val="tx2"/>
            </a:solidFill>
          </a:endParaRPr>
        </a:p>
      </dgm:t>
    </dgm:pt>
    <dgm:pt modelId="{EEBE17A2-8C6F-496B-B830-F18CF0FEBF22}" type="parTrans" cxnId="{C02FABBD-41FA-42AA-87E7-8BE95C31CFD9}">
      <dgm:prSet/>
      <dgm:spPr/>
      <dgm:t>
        <a:bodyPr/>
        <a:lstStyle/>
        <a:p>
          <a:endParaRPr lang="en-US"/>
        </a:p>
      </dgm:t>
    </dgm:pt>
    <dgm:pt modelId="{F0B3E6D4-DB68-4856-9F0C-26809BD64916}" type="sibTrans" cxnId="{C02FABBD-41FA-42AA-87E7-8BE95C31CFD9}">
      <dgm:prSet/>
      <dgm:spPr/>
      <dgm:t>
        <a:bodyPr/>
        <a:lstStyle/>
        <a:p>
          <a:endParaRPr lang="en-US"/>
        </a:p>
      </dgm:t>
    </dgm:pt>
    <dgm:pt modelId="{DEFB9A75-FB78-4C43-9AEB-9A8570EF54AB}">
      <dgm:prSet/>
      <dgm:spPr/>
      <dgm:t>
        <a:bodyPr/>
        <a:lstStyle/>
        <a:p>
          <a:r>
            <a:rPr lang="en-US" b="1" dirty="0"/>
            <a:t>James:</a:t>
          </a:r>
          <a:r>
            <a:rPr lang="en-US" dirty="0">
              <a:solidFill>
                <a:schemeClr val="tx2"/>
              </a:solidFill>
            </a:rPr>
            <a:t> </a:t>
          </a:r>
          <a:r>
            <a:rPr lang="en-US" dirty="0">
              <a:solidFill>
                <a:schemeClr val="tx2"/>
              </a:solidFill>
              <a:hlinkClick xmlns:r="http://schemas.openxmlformats.org/officeDocument/2006/relationships"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https://youtu.be/cUttCyUPa-I</a:t>
          </a:r>
          <a:endParaRPr lang="en-US" dirty="0">
            <a:solidFill>
              <a:schemeClr val="tx2"/>
            </a:solidFill>
          </a:endParaRPr>
        </a:p>
      </dgm:t>
    </dgm:pt>
    <dgm:pt modelId="{90F5D783-9070-4EFF-9FB9-F420D94F3A54}" type="parTrans" cxnId="{1770C120-BFB6-4763-AE63-715F84CFF744}">
      <dgm:prSet/>
      <dgm:spPr/>
      <dgm:t>
        <a:bodyPr/>
        <a:lstStyle/>
        <a:p>
          <a:endParaRPr lang="en-US"/>
        </a:p>
      </dgm:t>
    </dgm:pt>
    <dgm:pt modelId="{05B77EE3-C0FC-4483-90F6-1AC63B5663FD}" type="sibTrans" cxnId="{1770C120-BFB6-4763-AE63-715F84CFF744}">
      <dgm:prSet/>
      <dgm:spPr/>
      <dgm:t>
        <a:bodyPr/>
        <a:lstStyle/>
        <a:p>
          <a:endParaRPr lang="en-US"/>
        </a:p>
      </dgm:t>
    </dgm:pt>
    <dgm:pt modelId="{D36F51DC-E21A-498B-8469-A7242C338EB0}">
      <dgm:prSet/>
      <dgm:spPr/>
      <dgm:t>
        <a:bodyPr/>
        <a:lstStyle/>
        <a:p>
          <a:r>
            <a:rPr lang="en-US" b="1" dirty="0" err="1"/>
            <a:t>Shixin</a:t>
          </a:r>
          <a:r>
            <a:rPr lang="en-US" b="1" dirty="0"/>
            <a:t>:</a:t>
          </a:r>
          <a:r>
            <a:rPr lang="en-US" dirty="0"/>
            <a:t> </a:t>
          </a:r>
          <a:r>
            <a:rPr lang="en-US" dirty="0">
              <a:solidFill>
                <a:schemeClr val="tx2"/>
              </a:solidFill>
              <a:hlinkClick xmlns:r="http://schemas.openxmlformats.org/officeDocument/2006/relationships"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https://youtu.be/pBOqRHG1DkM</a:t>
          </a:r>
          <a:endParaRPr lang="en-US" dirty="0">
            <a:solidFill>
              <a:schemeClr val="tx2"/>
            </a:solidFill>
          </a:endParaRPr>
        </a:p>
      </dgm:t>
    </dgm:pt>
    <dgm:pt modelId="{4DD448CD-DFA4-40D7-B390-6111571DE42B}" type="parTrans" cxnId="{3BECCC41-1601-4BF6-A68A-56D52B0D0337}">
      <dgm:prSet/>
      <dgm:spPr/>
      <dgm:t>
        <a:bodyPr/>
        <a:lstStyle/>
        <a:p>
          <a:endParaRPr lang="en-US"/>
        </a:p>
      </dgm:t>
    </dgm:pt>
    <dgm:pt modelId="{19BCEBE5-44E6-4911-9E81-317CE1CC494E}" type="sibTrans" cxnId="{3BECCC41-1601-4BF6-A68A-56D52B0D0337}">
      <dgm:prSet/>
      <dgm:spPr/>
      <dgm:t>
        <a:bodyPr/>
        <a:lstStyle/>
        <a:p>
          <a:endParaRPr lang="en-US"/>
        </a:p>
      </dgm:t>
    </dgm:pt>
    <dgm:pt modelId="{0C282500-71B2-4F0A-B063-9E1A52C32A38}">
      <dgm:prSet/>
      <dgm:spPr/>
      <dgm:t>
        <a:bodyPr/>
        <a:lstStyle/>
        <a:p>
          <a:r>
            <a:rPr lang="en-US" b="1" dirty="0"/>
            <a:t>April</a:t>
          </a:r>
          <a:r>
            <a:rPr lang="en-US" dirty="0"/>
            <a:t>: </a:t>
          </a:r>
          <a:r>
            <a:rPr lang="en-US" dirty="0">
              <a:solidFill>
                <a:schemeClr val="tx2"/>
              </a:solidFill>
              <a:hlinkClick xmlns:r="http://schemas.openxmlformats.org/officeDocument/2006/relationships"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https://youtu.be/_edRj-dM9I8</a:t>
          </a:r>
          <a:r>
            <a:rPr lang="en-US" dirty="0">
              <a:solidFill>
                <a:schemeClr val="tx2"/>
              </a:solidFill>
            </a:rPr>
            <a:t> </a:t>
          </a:r>
        </a:p>
      </dgm:t>
    </dgm:pt>
    <dgm:pt modelId="{30E60C55-DF81-4E8A-B12E-61BAB116DE4F}" type="parTrans" cxnId="{31AC717F-7F73-4FA2-B35E-5FE149A93FCC}">
      <dgm:prSet/>
      <dgm:spPr/>
      <dgm:t>
        <a:bodyPr/>
        <a:lstStyle/>
        <a:p>
          <a:endParaRPr lang="en-US"/>
        </a:p>
      </dgm:t>
    </dgm:pt>
    <dgm:pt modelId="{74B4C7FE-D60C-4E81-9031-B8BCF3A8F5CD}" type="sibTrans" cxnId="{31AC717F-7F73-4FA2-B35E-5FE149A93FCC}">
      <dgm:prSet/>
      <dgm:spPr/>
      <dgm:t>
        <a:bodyPr/>
        <a:lstStyle/>
        <a:p>
          <a:endParaRPr lang="en-US"/>
        </a:p>
      </dgm:t>
    </dgm:pt>
    <dgm:pt modelId="{0711A4F5-AEB0-437B-8582-9A3B50B2A37C}">
      <dgm:prSet/>
      <dgm:spPr/>
      <dgm:t>
        <a:bodyPr/>
        <a:lstStyle/>
        <a:p>
          <a:r>
            <a:rPr lang="en-US" b="1" dirty="0"/>
            <a:t>Yue:</a:t>
          </a:r>
          <a:r>
            <a:rPr lang="en-US" dirty="0"/>
            <a:t> </a:t>
          </a:r>
          <a:r>
            <a:rPr lang="en-US" dirty="0">
              <a:solidFill>
                <a:schemeClr val="tx2"/>
              </a:solidFill>
              <a:hlinkClick xmlns:r="http://schemas.openxmlformats.org/officeDocument/2006/relationships"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https://youtu.be/BEClH8Os1BQ</a:t>
          </a:r>
          <a:endParaRPr lang="en-US" dirty="0">
            <a:solidFill>
              <a:schemeClr val="tx2"/>
            </a:solidFill>
          </a:endParaRPr>
        </a:p>
      </dgm:t>
    </dgm:pt>
    <dgm:pt modelId="{EDF9B4AD-F210-41EB-ACD6-729DCCCCC767}" type="parTrans" cxnId="{59968B52-9387-4096-AC2F-FAEC0357B0D0}">
      <dgm:prSet/>
      <dgm:spPr/>
    </dgm:pt>
    <dgm:pt modelId="{92941F20-9321-475B-8123-8166370622BF}" type="sibTrans" cxnId="{59968B52-9387-4096-AC2F-FAEC0357B0D0}">
      <dgm:prSet/>
      <dgm:spPr/>
    </dgm:pt>
    <dgm:pt modelId="{435BCCC0-AB72-4D17-B8D5-C48829315CF1}" type="pres">
      <dgm:prSet presAssocID="{2A6A97E5-52CD-46E9-A76A-48C79E3D5717}" presName="linear" presStyleCnt="0">
        <dgm:presLayoutVars>
          <dgm:animLvl val="lvl"/>
          <dgm:resizeHandles val="exact"/>
        </dgm:presLayoutVars>
      </dgm:prSet>
      <dgm:spPr/>
    </dgm:pt>
    <dgm:pt modelId="{83A822B7-40BA-4B5A-AEED-B231079D4521}" type="pres">
      <dgm:prSet presAssocID="{8C9E824E-ADDF-4BF2-B894-3B46B8EB593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F90C397-2A40-4E3B-9B15-DD0009A02A43}" type="pres">
      <dgm:prSet presAssocID="{8C9E824E-ADDF-4BF2-B894-3B46B8EB5931}" presName="childText" presStyleLbl="revTx" presStyleIdx="0" presStyleCnt="4">
        <dgm:presLayoutVars>
          <dgm:bulletEnabled val="1"/>
        </dgm:presLayoutVars>
      </dgm:prSet>
      <dgm:spPr/>
    </dgm:pt>
    <dgm:pt modelId="{F4E77AC3-C8C5-4CB6-A764-8E096D8B03C8}" type="pres">
      <dgm:prSet presAssocID="{569D12FF-3627-4D81-BCE2-328A6F954B0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6482770-B1BA-4773-AEFD-F724B807FBD4}" type="pres">
      <dgm:prSet presAssocID="{569D12FF-3627-4D81-BCE2-328A6F954B0A}" presName="childText" presStyleLbl="revTx" presStyleIdx="1" presStyleCnt="4">
        <dgm:presLayoutVars>
          <dgm:bulletEnabled val="1"/>
        </dgm:presLayoutVars>
      </dgm:prSet>
      <dgm:spPr/>
    </dgm:pt>
    <dgm:pt modelId="{261A6499-E8A5-49E8-9319-F610F9DBF74A}" type="pres">
      <dgm:prSet presAssocID="{9B6EEAB6-944A-46DF-9162-4EFC6743DEF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DC6AD3E-8C0E-4BAC-9358-C068EB59CD2B}" type="pres">
      <dgm:prSet presAssocID="{9B6EEAB6-944A-46DF-9162-4EFC6743DEFA}" presName="childText" presStyleLbl="revTx" presStyleIdx="2" presStyleCnt="4" custLinFactNeighborX="-53">
        <dgm:presLayoutVars>
          <dgm:bulletEnabled val="1"/>
        </dgm:presLayoutVars>
      </dgm:prSet>
      <dgm:spPr/>
    </dgm:pt>
    <dgm:pt modelId="{13D501A9-3B66-43C3-A41A-29AA11176180}" type="pres">
      <dgm:prSet presAssocID="{D2387907-3268-4A39-9EED-A20BF9C4A5D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B06D22F-F4A1-49A4-A489-1B79015D2E9A}" type="pres">
      <dgm:prSet presAssocID="{D2387907-3268-4A39-9EED-A20BF9C4A5D3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EBD41304-60DD-4BD2-963E-C0A5F63C13E1}" srcId="{569D12FF-3627-4D81-BCE2-328A6F954B0A}" destId="{538268B9-6297-4A44-8A5A-BF6FAECEA839}" srcOrd="0" destOrd="0" parTransId="{6CD0EB41-F4DF-4A22-8B11-9FC115484FF5}" sibTransId="{FA2390CD-4EE7-4B8E-8E58-076DE8EA18C2}"/>
    <dgm:cxn modelId="{8CC7C504-A815-4A43-9091-9A0E7B510EFA}" srcId="{2A6A97E5-52CD-46E9-A76A-48C79E3D5717}" destId="{D2387907-3268-4A39-9EED-A20BF9C4A5D3}" srcOrd="3" destOrd="0" parTransId="{878EFA5F-1884-4229-9935-A819E9594BA3}" sibTransId="{0A454474-7A93-467C-A31C-85ACF7A309CD}"/>
    <dgm:cxn modelId="{1770C120-BFB6-4763-AE63-715F84CFF744}" srcId="{9B6EEAB6-944A-46DF-9162-4EFC6743DEFA}" destId="{DEFB9A75-FB78-4C43-9AEB-9A8570EF54AB}" srcOrd="1" destOrd="0" parTransId="{90F5D783-9070-4EFF-9FB9-F420D94F3A54}" sibTransId="{05B77EE3-C0FC-4483-90F6-1AC63B5663FD}"/>
    <dgm:cxn modelId="{A728F640-6FCB-4A00-BB69-334A187CAC6F}" type="presOf" srcId="{9B6EEAB6-944A-46DF-9162-4EFC6743DEFA}" destId="{261A6499-E8A5-49E8-9319-F610F9DBF74A}" srcOrd="0" destOrd="0" presId="urn:microsoft.com/office/officeart/2005/8/layout/vList2"/>
    <dgm:cxn modelId="{3BECCC41-1601-4BF6-A68A-56D52B0D0337}" srcId="{569D12FF-3627-4D81-BCE2-328A6F954B0A}" destId="{D36F51DC-E21A-498B-8469-A7242C338EB0}" srcOrd="1" destOrd="0" parTransId="{4DD448CD-DFA4-40D7-B390-6111571DE42B}" sibTransId="{19BCEBE5-44E6-4911-9E81-317CE1CC494E}"/>
    <dgm:cxn modelId="{3329D946-2DB0-4C80-AB75-B4080A25349B}" type="presOf" srcId="{D36F51DC-E21A-498B-8469-A7242C338EB0}" destId="{56482770-B1BA-4773-AEFD-F724B807FBD4}" srcOrd="0" destOrd="1" presId="urn:microsoft.com/office/officeart/2005/8/layout/vList2"/>
    <dgm:cxn modelId="{11C7D14B-B007-4B8A-9BD8-B282F085014D}" srcId="{2A6A97E5-52CD-46E9-A76A-48C79E3D5717}" destId="{9B6EEAB6-944A-46DF-9162-4EFC6743DEFA}" srcOrd="2" destOrd="0" parTransId="{BFA2DDB1-8954-4D84-8CD5-9A5BA38FC217}" sibTransId="{549C724B-1D4D-4D73-961B-0ED5E990038D}"/>
    <dgm:cxn modelId="{CD73D84B-17B0-4130-B020-53A89D1AA0B0}" type="presOf" srcId="{9085209A-862F-4B79-93DC-89BBCB313E83}" destId="{EB06D22F-F4A1-49A4-A489-1B79015D2E9A}" srcOrd="0" destOrd="0" presId="urn:microsoft.com/office/officeart/2005/8/layout/vList2"/>
    <dgm:cxn modelId="{AAD43E4D-BDC8-46DC-9017-0ADBFD34BFB7}" type="presOf" srcId="{DEFB9A75-FB78-4C43-9AEB-9A8570EF54AB}" destId="{BDC6AD3E-8C0E-4BAC-9358-C068EB59CD2B}" srcOrd="0" destOrd="1" presId="urn:microsoft.com/office/officeart/2005/8/layout/vList2"/>
    <dgm:cxn modelId="{59968B52-9387-4096-AC2F-FAEC0357B0D0}" srcId="{D2387907-3268-4A39-9EED-A20BF9C4A5D3}" destId="{0711A4F5-AEB0-437B-8582-9A3B50B2A37C}" srcOrd="1" destOrd="0" parTransId="{EDF9B4AD-F210-41EB-ACD6-729DCCCCC767}" sibTransId="{92941F20-9321-475B-8123-8166370622BF}"/>
    <dgm:cxn modelId="{8F5B4A53-1088-45CB-97F7-258B8D3DE3E8}" type="presOf" srcId="{538268B9-6297-4A44-8A5A-BF6FAECEA839}" destId="{56482770-B1BA-4773-AEFD-F724B807FBD4}" srcOrd="0" destOrd="0" presId="urn:microsoft.com/office/officeart/2005/8/layout/vList2"/>
    <dgm:cxn modelId="{AB91B773-6F5F-4649-A42F-E43F0DA83339}" type="presOf" srcId="{8C9E824E-ADDF-4BF2-B894-3B46B8EB5931}" destId="{83A822B7-40BA-4B5A-AEED-B231079D4521}" srcOrd="0" destOrd="0" presId="urn:microsoft.com/office/officeart/2005/8/layout/vList2"/>
    <dgm:cxn modelId="{31AC717F-7F73-4FA2-B35E-5FE149A93FCC}" srcId="{8C9E824E-ADDF-4BF2-B894-3B46B8EB5931}" destId="{0C282500-71B2-4F0A-B063-9E1A52C32A38}" srcOrd="1" destOrd="0" parTransId="{30E60C55-DF81-4E8A-B12E-61BAB116DE4F}" sibTransId="{74B4C7FE-D60C-4E81-9031-B8BCF3A8F5CD}"/>
    <dgm:cxn modelId="{E1133C87-D771-44D5-9DF9-F5F723BFAB9B}" srcId="{9B6EEAB6-944A-46DF-9162-4EFC6743DEFA}" destId="{859B36AF-3653-4BDD-AB7D-DD03BC9AE646}" srcOrd="0" destOrd="0" parTransId="{6BF7B152-B2B9-470D-9B6C-278A7D31754A}" sibTransId="{693A44A0-A16C-4318-A289-CB885D3A169B}"/>
    <dgm:cxn modelId="{CCF3D688-A67D-43E3-9504-B60A86C49825}" type="presOf" srcId="{20C50C49-9D08-4CB8-8B7A-B326F3C1469C}" destId="{FF90C397-2A40-4E3B-9B15-DD0009A02A43}" srcOrd="0" destOrd="0" presId="urn:microsoft.com/office/officeart/2005/8/layout/vList2"/>
    <dgm:cxn modelId="{84A56089-376C-4F50-900E-6D8AECF156D5}" type="presOf" srcId="{859B36AF-3653-4BDD-AB7D-DD03BC9AE646}" destId="{BDC6AD3E-8C0E-4BAC-9358-C068EB59CD2B}" srcOrd="0" destOrd="0" presId="urn:microsoft.com/office/officeart/2005/8/layout/vList2"/>
    <dgm:cxn modelId="{3DC6D58A-9230-4576-B9D9-6FCB21B68B27}" srcId="{8C9E824E-ADDF-4BF2-B894-3B46B8EB5931}" destId="{20C50C49-9D08-4CB8-8B7A-B326F3C1469C}" srcOrd="0" destOrd="0" parTransId="{446A7FD4-2979-4819-8130-0CA3E727495B}" sibTransId="{51B24562-76DF-4FC1-BF9C-BA42F54F9E16}"/>
    <dgm:cxn modelId="{3E26EBAE-AA44-44D4-B03B-7982CDD4AAB9}" type="presOf" srcId="{0711A4F5-AEB0-437B-8582-9A3B50B2A37C}" destId="{EB06D22F-F4A1-49A4-A489-1B79015D2E9A}" srcOrd="0" destOrd="1" presId="urn:microsoft.com/office/officeart/2005/8/layout/vList2"/>
    <dgm:cxn modelId="{C02FABBD-41FA-42AA-87E7-8BE95C31CFD9}" srcId="{D2387907-3268-4A39-9EED-A20BF9C4A5D3}" destId="{9085209A-862F-4B79-93DC-89BBCB313E83}" srcOrd="0" destOrd="0" parTransId="{EEBE17A2-8C6F-496B-B830-F18CF0FEBF22}" sibTransId="{F0B3E6D4-DB68-4856-9F0C-26809BD64916}"/>
    <dgm:cxn modelId="{4B8333CB-4474-4324-8E2F-AC28BA84CA6E}" type="presOf" srcId="{D2387907-3268-4A39-9EED-A20BF9C4A5D3}" destId="{13D501A9-3B66-43C3-A41A-29AA11176180}" srcOrd="0" destOrd="0" presId="urn:microsoft.com/office/officeart/2005/8/layout/vList2"/>
    <dgm:cxn modelId="{966582CE-7E3D-428F-A960-F7B4FCC2B920}" type="presOf" srcId="{2A6A97E5-52CD-46E9-A76A-48C79E3D5717}" destId="{435BCCC0-AB72-4D17-B8D5-C48829315CF1}" srcOrd="0" destOrd="0" presId="urn:microsoft.com/office/officeart/2005/8/layout/vList2"/>
    <dgm:cxn modelId="{4F9971DF-56B6-4F11-9B10-A68DABB59575}" srcId="{2A6A97E5-52CD-46E9-A76A-48C79E3D5717}" destId="{569D12FF-3627-4D81-BCE2-328A6F954B0A}" srcOrd="1" destOrd="0" parTransId="{E38DE823-26A2-425A-9924-BF6EF30A8BAF}" sibTransId="{896CDC29-181F-4B5F-B2B1-DB6B2490FA3D}"/>
    <dgm:cxn modelId="{354DEDE9-BE9D-4592-B000-64A5284C2822}" type="presOf" srcId="{569D12FF-3627-4D81-BCE2-328A6F954B0A}" destId="{F4E77AC3-C8C5-4CB6-A764-8E096D8B03C8}" srcOrd="0" destOrd="0" presId="urn:microsoft.com/office/officeart/2005/8/layout/vList2"/>
    <dgm:cxn modelId="{8D6405EC-02E2-4BD6-B7E6-52A4B912ECE4}" srcId="{2A6A97E5-52CD-46E9-A76A-48C79E3D5717}" destId="{8C9E824E-ADDF-4BF2-B894-3B46B8EB5931}" srcOrd="0" destOrd="0" parTransId="{F64DAEB9-AD40-45E7-A349-CA6B14EDCBAB}" sibTransId="{2A6ED3A3-871C-4F6B-B29B-62D32943BE0A}"/>
    <dgm:cxn modelId="{128370F0-614F-40BC-BCD2-60B1E44CB619}" type="presOf" srcId="{0C282500-71B2-4F0A-B063-9E1A52C32A38}" destId="{FF90C397-2A40-4E3B-9B15-DD0009A02A43}" srcOrd="0" destOrd="1" presId="urn:microsoft.com/office/officeart/2005/8/layout/vList2"/>
    <dgm:cxn modelId="{0A295D9D-2854-4C20-B3A0-4B75F34E2B71}" type="presParOf" srcId="{435BCCC0-AB72-4D17-B8D5-C48829315CF1}" destId="{83A822B7-40BA-4B5A-AEED-B231079D4521}" srcOrd="0" destOrd="0" presId="urn:microsoft.com/office/officeart/2005/8/layout/vList2"/>
    <dgm:cxn modelId="{548A3F61-7F19-40DE-94AF-918ACC0B414E}" type="presParOf" srcId="{435BCCC0-AB72-4D17-B8D5-C48829315CF1}" destId="{FF90C397-2A40-4E3B-9B15-DD0009A02A43}" srcOrd="1" destOrd="0" presId="urn:microsoft.com/office/officeart/2005/8/layout/vList2"/>
    <dgm:cxn modelId="{3E73DEB3-7315-4408-9993-1DE84BB7253A}" type="presParOf" srcId="{435BCCC0-AB72-4D17-B8D5-C48829315CF1}" destId="{F4E77AC3-C8C5-4CB6-A764-8E096D8B03C8}" srcOrd="2" destOrd="0" presId="urn:microsoft.com/office/officeart/2005/8/layout/vList2"/>
    <dgm:cxn modelId="{65B2B1C2-97C5-495B-BD56-2210693DEE64}" type="presParOf" srcId="{435BCCC0-AB72-4D17-B8D5-C48829315CF1}" destId="{56482770-B1BA-4773-AEFD-F724B807FBD4}" srcOrd="3" destOrd="0" presId="urn:microsoft.com/office/officeart/2005/8/layout/vList2"/>
    <dgm:cxn modelId="{888FD5E2-05C9-4FA1-8D02-B95188B58F52}" type="presParOf" srcId="{435BCCC0-AB72-4D17-B8D5-C48829315CF1}" destId="{261A6499-E8A5-49E8-9319-F610F9DBF74A}" srcOrd="4" destOrd="0" presId="urn:microsoft.com/office/officeart/2005/8/layout/vList2"/>
    <dgm:cxn modelId="{38EA5AA8-3F93-4C5E-A5B4-72004C96B7F8}" type="presParOf" srcId="{435BCCC0-AB72-4D17-B8D5-C48829315CF1}" destId="{BDC6AD3E-8C0E-4BAC-9358-C068EB59CD2B}" srcOrd="5" destOrd="0" presId="urn:microsoft.com/office/officeart/2005/8/layout/vList2"/>
    <dgm:cxn modelId="{68A81545-5FBE-4303-9A4D-1C52CC4FCFDD}" type="presParOf" srcId="{435BCCC0-AB72-4D17-B8D5-C48829315CF1}" destId="{13D501A9-3B66-43C3-A41A-29AA11176180}" srcOrd="6" destOrd="0" presId="urn:microsoft.com/office/officeart/2005/8/layout/vList2"/>
    <dgm:cxn modelId="{300873D2-7DC6-4C7D-9C9D-D90FC4610362}" type="presParOf" srcId="{435BCCC0-AB72-4D17-B8D5-C48829315CF1}" destId="{EB06D22F-F4A1-49A4-A489-1B79015D2E9A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539526-AD4C-4F4A-B88E-464EA8ABD877}">
      <dsp:nvSpPr>
        <dsp:cNvPr id="0" name=""/>
        <dsp:cNvSpPr/>
      </dsp:nvSpPr>
      <dsp:spPr>
        <a:xfrm>
          <a:off x="0" y="0"/>
          <a:ext cx="4049238" cy="6085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Identify user needs</a:t>
          </a:r>
        </a:p>
      </dsp:txBody>
      <dsp:txXfrm>
        <a:off x="17825" y="17825"/>
        <a:ext cx="3321317" cy="572939"/>
      </dsp:txXfrm>
    </dsp:sp>
    <dsp:sp modelId="{AADA45A9-6461-441C-9150-66D8D6C32086}">
      <dsp:nvSpPr>
        <dsp:cNvPr id="0" name=""/>
        <dsp:cNvSpPr/>
      </dsp:nvSpPr>
      <dsp:spPr>
        <a:xfrm>
          <a:off x="302378" y="693115"/>
          <a:ext cx="4049238" cy="6085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Understand and navigate design challenges</a:t>
          </a:r>
        </a:p>
      </dsp:txBody>
      <dsp:txXfrm>
        <a:off x="320203" y="710940"/>
        <a:ext cx="3315627" cy="572939"/>
      </dsp:txXfrm>
    </dsp:sp>
    <dsp:sp modelId="{9CD32D89-D8BE-4407-949B-7BB6C80D088A}">
      <dsp:nvSpPr>
        <dsp:cNvPr id="0" name=""/>
        <dsp:cNvSpPr/>
      </dsp:nvSpPr>
      <dsp:spPr>
        <a:xfrm>
          <a:off x="604756" y="1386231"/>
          <a:ext cx="4049238" cy="608589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Prototype</a:t>
          </a:r>
          <a:r>
            <a:rPr lang="en-US" sz="1200" kern="1200" dirty="0"/>
            <a:t> hardware and </a:t>
          </a:r>
          <a:r>
            <a:rPr lang="en-US" sz="1200" b="1" kern="1200" dirty="0"/>
            <a:t>software systems</a:t>
          </a:r>
        </a:p>
      </dsp:txBody>
      <dsp:txXfrm>
        <a:off x="622581" y="1404056"/>
        <a:ext cx="3315627" cy="572939"/>
      </dsp:txXfrm>
    </dsp:sp>
    <dsp:sp modelId="{61D0A5BC-4560-4651-BFE1-0C8B9F4792CF}">
      <dsp:nvSpPr>
        <dsp:cNvPr id="0" name=""/>
        <dsp:cNvSpPr/>
      </dsp:nvSpPr>
      <dsp:spPr>
        <a:xfrm>
          <a:off x="907134" y="2079346"/>
          <a:ext cx="4049238" cy="6085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Pitch an idea for innovation to potential funders</a:t>
          </a:r>
        </a:p>
      </dsp:txBody>
      <dsp:txXfrm>
        <a:off x="924959" y="2097171"/>
        <a:ext cx="3315627" cy="572939"/>
      </dsp:txXfrm>
    </dsp:sp>
    <dsp:sp modelId="{0DD6B504-EC64-4EAF-9CFE-4D5E3429ADA7}">
      <dsp:nvSpPr>
        <dsp:cNvPr id="0" name=""/>
        <dsp:cNvSpPr/>
      </dsp:nvSpPr>
      <dsp:spPr>
        <a:xfrm>
          <a:off x="1209512" y="2772462"/>
          <a:ext cx="4049238" cy="6085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Understand the basics of launching a start-up</a:t>
          </a:r>
        </a:p>
      </dsp:txBody>
      <dsp:txXfrm>
        <a:off x="1227337" y="2790287"/>
        <a:ext cx="3315627" cy="572939"/>
      </dsp:txXfrm>
    </dsp:sp>
    <dsp:sp modelId="{555DFE57-2CA2-4CC6-A958-1C3370457B77}">
      <dsp:nvSpPr>
        <dsp:cNvPr id="0" name=""/>
        <dsp:cNvSpPr/>
      </dsp:nvSpPr>
      <dsp:spPr>
        <a:xfrm>
          <a:off x="3653655" y="444608"/>
          <a:ext cx="395583" cy="395583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742661" y="444608"/>
        <a:ext cx="217571" cy="297676"/>
      </dsp:txXfrm>
    </dsp:sp>
    <dsp:sp modelId="{010FEBD2-DE76-4633-9AE7-727CA288959B}">
      <dsp:nvSpPr>
        <dsp:cNvPr id="0" name=""/>
        <dsp:cNvSpPr/>
      </dsp:nvSpPr>
      <dsp:spPr>
        <a:xfrm>
          <a:off x="3956033" y="1137723"/>
          <a:ext cx="395583" cy="395583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045039" y="1137723"/>
        <a:ext cx="217571" cy="297676"/>
      </dsp:txXfrm>
    </dsp:sp>
    <dsp:sp modelId="{C8FD8B78-E56F-4FCC-80F5-B462E618C56E}">
      <dsp:nvSpPr>
        <dsp:cNvPr id="0" name=""/>
        <dsp:cNvSpPr/>
      </dsp:nvSpPr>
      <dsp:spPr>
        <a:xfrm>
          <a:off x="4258411" y="1820696"/>
          <a:ext cx="395583" cy="395583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347417" y="1820696"/>
        <a:ext cx="217571" cy="297676"/>
      </dsp:txXfrm>
    </dsp:sp>
    <dsp:sp modelId="{2106611C-44CE-4F6D-AA42-4BD2281BDB52}">
      <dsp:nvSpPr>
        <dsp:cNvPr id="0" name=""/>
        <dsp:cNvSpPr/>
      </dsp:nvSpPr>
      <dsp:spPr>
        <a:xfrm>
          <a:off x="4560789" y="2520574"/>
          <a:ext cx="395583" cy="395583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649795" y="2520574"/>
        <a:ext cx="217571" cy="2976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195F35-EAC8-41D4-B3B0-E3BEEAF5558A}">
      <dsp:nvSpPr>
        <dsp:cNvPr id="0" name=""/>
        <dsp:cNvSpPr/>
      </dsp:nvSpPr>
      <dsp:spPr>
        <a:xfrm>
          <a:off x="6358186" y="797306"/>
          <a:ext cx="4428364" cy="2364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239"/>
              </a:lnTo>
              <a:lnTo>
                <a:pt x="4428364" y="118239"/>
              </a:lnTo>
              <a:lnTo>
                <a:pt x="4428364" y="236479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52E672-3C8E-4C5C-BBCE-A20D954D4CA3}">
      <dsp:nvSpPr>
        <dsp:cNvPr id="0" name=""/>
        <dsp:cNvSpPr/>
      </dsp:nvSpPr>
      <dsp:spPr>
        <a:xfrm>
          <a:off x="9654827" y="2396360"/>
          <a:ext cx="168914" cy="518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8003"/>
              </a:lnTo>
              <a:lnTo>
                <a:pt x="168914" y="518003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580C9C-F533-45D3-A58D-704EFE9DD9C2}">
      <dsp:nvSpPr>
        <dsp:cNvPr id="0" name=""/>
        <dsp:cNvSpPr/>
      </dsp:nvSpPr>
      <dsp:spPr>
        <a:xfrm>
          <a:off x="9410329" y="1596833"/>
          <a:ext cx="694935" cy="2364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239"/>
              </a:lnTo>
              <a:lnTo>
                <a:pt x="694935" y="118239"/>
              </a:lnTo>
              <a:lnTo>
                <a:pt x="694935" y="236479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32EFF5-9F55-462A-87D7-531E28287278}">
      <dsp:nvSpPr>
        <dsp:cNvPr id="0" name=""/>
        <dsp:cNvSpPr/>
      </dsp:nvSpPr>
      <dsp:spPr>
        <a:xfrm>
          <a:off x="8292253" y="2396360"/>
          <a:ext cx="168914" cy="518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8003"/>
              </a:lnTo>
              <a:lnTo>
                <a:pt x="168914" y="518003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AF6DCA-C56D-4038-B3BF-0971BE931104}">
      <dsp:nvSpPr>
        <dsp:cNvPr id="0" name=""/>
        <dsp:cNvSpPr/>
      </dsp:nvSpPr>
      <dsp:spPr>
        <a:xfrm>
          <a:off x="8742691" y="1596833"/>
          <a:ext cx="667638" cy="236479"/>
        </a:xfrm>
        <a:custGeom>
          <a:avLst/>
          <a:gdLst/>
          <a:ahLst/>
          <a:cxnLst/>
          <a:rect l="0" t="0" r="0" b="0"/>
          <a:pathLst>
            <a:path>
              <a:moveTo>
                <a:pt x="667638" y="0"/>
              </a:moveTo>
              <a:lnTo>
                <a:pt x="667638" y="118239"/>
              </a:lnTo>
              <a:lnTo>
                <a:pt x="0" y="118239"/>
              </a:lnTo>
              <a:lnTo>
                <a:pt x="0" y="236479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585816-01BB-4969-AA0B-CDD204DD2B17}">
      <dsp:nvSpPr>
        <dsp:cNvPr id="0" name=""/>
        <dsp:cNvSpPr/>
      </dsp:nvSpPr>
      <dsp:spPr>
        <a:xfrm>
          <a:off x="6358186" y="797306"/>
          <a:ext cx="3052142" cy="2364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239"/>
              </a:lnTo>
              <a:lnTo>
                <a:pt x="3052142" y="118239"/>
              </a:lnTo>
              <a:lnTo>
                <a:pt x="3052142" y="236479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E2DE87-DE06-48E8-B28F-D278DBFA4AD9}">
      <dsp:nvSpPr>
        <dsp:cNvPr id="0" name=""/>
        <dsp:cNvSpPr/>
      </dsp:nvSpPr>
      <dsp:spPr>
        <a:xfrm>
          <a:off x="6929679" y="2396360"/>
          <a:ext cx="168914" cy="21170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7056"/>
              </a:lnTo>
              <a:lnTo>
                <a:pt x="168914" y="2117056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25044A-3C1D-4B50-9FFC-0CCC871905B9}">
      <dsp:nvSpPr>
        <dsp:cNvPr id="0" name=""/>
        <dsp:cNvSpPr/>
      </dsp:nvSpPr>
      <dsp:spPr>
        <a:xfrm>
          <a:off x="6929679" y="2396360"/>
          <a:ext cx="168914" cy="13175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7530"/>
              </a:lnTo>
              <a:lnTo>
                <a:pt x="168914" y="1317530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0B3AD5-8983-4B0A-A593-E515B5E205E9}">
      <dsp:nvSpPr>
        <dsp:cNvPr id="0" name=""/>
        <dsp:cNvSpPr/>
      </dsp:nvSpPr>
      <dsp:spPr>
        <a:xfrm>
          <a:off x="6929679" y="2396360"/>
          <a:ext cx="168914" cy="518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8003"/>
              </a:lnTo>
              <a:lnTo>
                <a:pt x="168914" y="518003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115A8-CD5E-4F9D-9EF5-E09D2F93DE39}">
      <dsp:nvSpPr>
        <dsp:cNvPr id="0" name=""/>
        <dsp:cNvSpPr/>
      </dsp:nvSpPr>
      <dsp:spPr>
        <a:xfrm>
          <a:off x="6685182" y="1596833"/>
          <a:ext cx="694935" cy="2364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239"/>
              </a:lnTo>
              <a:lnTo>
                <a:pt x="694935" y="118239"/>
              </a:lnTo>
              <a:lnTo>
                <a:pt x="694935" y="236479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4CC706-F3FA-4F8F-9318-548BB8D87DB5}">
      <dsp:nvSpPr>
        <dsp:cNvPr id="0" name=""/>
        <dsp:cNvSpPr/>
      </dsp:nvSpPr>
      <dsp:spPr>
        <a:xfrm>
          <a:off x="5567105" y="2396360"/>
          <a:ext cx="168914" cy="21170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7056"/>
              </a:lnTo>
              <a:lnTo>
                <a:pt x="168914" y="2117056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9A9AD9-893E-4573-A129-6F55D13A5D9D}">
      <dsp:nvSpPr>
        <dsp:cNvPr id="0" name=""/>
        <dsp:cNvSpPr/>
      </dsp:nvSpPr>
      <dsp:spPr>
        <a:xfrm>
          <a:off x="5567105" y="2396360"/>
          <a:ext cx="168914" cy="13175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7530"/>
              </a:lnTo>
              <a:lnTo>
                <a:pt x="168914" y="1317530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8EDFC7-D1E5-4F26-B7FC-889B5E2158CE}">
      <dsp:nvSpPr>
        <dsp:cNvPr id="0" name=""/>
        <dsp:cNvSpPr/>
      </dsp:nvSpPr>
      <dsp:spPr>
        <a:xfrm>
          <a:off x="5567105" y="2396360"/>
          <a:ext cx="168914" cy="518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8003"/>
              </a:lnTo>
              <a:lnTo>
                <a:pt x="168914" y="518003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D97D18-BB02-4E59-B647-BBCFDB3A96AD}">
      <dsp:nvSpPr>
        <dsp:cNvPr id="0" name=""/>
        <dsp:cNvSpPr/>
      </dsp:nvSpPr>
      <dsp:spPr>
        <a:xfrm>
          <a:off x="6017543" y="1596833"/>
          <a:ext cx="667638" cy="236479"/>
        </a:xfrm>
        <a:custGeom>
          <a:avLst/>
          <a:gdLst/>
          <a:ahLst/>
          <a:cxnLst/>
          <a:rect l="0" t="0" r="0" b="0"/>
          <a:pathLst>
            <a:path>
              <a:moveTo>
                <a:pt x="667638" y="0"/>
              </a:moveTo>
              <a:lnTo>
                <a:pt x="667638" y="118239"/>
              </a:lnTo>
              <a:lnTo>
                <a:pt x="0" y="118239"/>
              </a:lnTo>
              <a:lnTo>
                <a:pt x="0" y="236479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BF4DCC-D1D7-40CD-9727-8F05BA1F2B90}">
      <dsp:nvSpPr>
        <dsp:cNvPr id="0" name=""/>
        <dsp:cNvSpPr/>
      </dsp:nvSpPr>
      <dsp:spPr>
        <a:xfrm>
          <a:off x="6358186" y="797306"/>
          <a:ext cx="326995" cy="2364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239"/>
              </a:lnTo>
              <a:lnTo>
                <a:pt x="326995" y="118239"/>
              </a:lnTo>
              <a:lnTo>
                <a:pt x="326995" y="236479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75ABD5-A41E-4756-B2DD-CC460648E87B}">
      <dsp:nvSpPr>
        <dsp:cNvPr id="0" name=""/>
        <dsp:cNvSpPr/>
      </dsp:nvSpPr>
      <dsp:spPr>
        <a:xfrm>
          <a:off x="4204532" y="2396360"/>
          <a:ext cx="168914" cy="518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8003"/>
              </a:lnTo>
              <a:lnTo>
                <a:pt x="168914" y="518003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490EA0-2030-45B5-9A6A-8B14D5A1AF5C}">
      <dsp:nvSpPr>
        <dsp:cNvPr id="0" name=""/>
        <dsp:cNvSpPr/>
      </dsp:nvSpPr>
      <dsp:spPr>
        <a:xfrm>
          <a:off x="4595601" y="1596833"/>
          <a:ext cx="91440" cy="2364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8239"/>
              </a:lnTo>
              <a:lnTo>
                <a:pt x="59368" y="118239"/>
              </a:lnTo>
              <a:lnTo>
                <a:pt x="59368" y="236479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BBE48D-96AB-46CC-B7D5-50F03F0CEF70}">
      <dsp:nvSpPr>
        <dsp:cNvPr id="0" name=""/>
        <dsp:cNvSpPr/>
      </dsp:nvSpPr>
      <dsp:spPr>
        <a:xfrm>
          <a:off x="4641321" y="797306"/>
          <a:ext cx="1716865" cy="236479"/>
        </a:xfrm>
        <a:custGeom>
          <a:avLst/>
          <a:gdLst/>
          <a:ahLst/>
          <a:cxnLst/>
          <a:rect l="0" t="0" r="0" b="0"/>
          <a:pathLst>
            <a:path>
              <a:moveTo>
                <a:pt x="1716865" y="0"/>
              </a:moveTo>
              <a:lnTo>
                <a:pt x="1716865" y="118239"/>
              </a:lnTo>
              <a:lnTo>
                <a:pt x="0" y="118239"/>
              </a:lnTo>
              <a:lnTo>
                <a:pt x="0" y="236479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DBC23D-7EDF-46A1-8D7C-64423D7B58F7}">
      <dsp:nvSpPr>
        <dsp:cNvPr id="0" name=""/>
        <dsp:cNvSpPr/>
      </dsp:nvSpPr>
      <dsp:spPr>
        <a:xfrm>
          <a:off x="1916173" y="1596833"/>
          <a:ext cx="1376222" cy="2364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239"/>
              </a:lnTo>
              <a:lnTo>
                <a:pt x="1376222" y="118239"/>
              </a:lnTo>
              <a:lnTo>
                <a:pt x="1376222" y="236479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161DEE-03A6-4D26-9BED-5FF7FDE9E468}">
      <dsp:nvSpPr>
        <dsp:cNvPr id="0" name=""/>
        <dsp:cNvSpPr/>
      </dsp:nvSpPr>
      <dsp:spPr>
        <a:xfrm>
          <a:off x="1479384" y="2396360"/>
          <a:ext cx="168914" cy="518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8003"/>
              </a:lnTo>
              <a:lnTo>
                <a:pt x="168914" y="518003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1CFC9F-EC1F-42B9-A8E5-4CA447156060}">
      <dsp:nvSpPr>
        <dsp:cNvPr id="0" name=""/>
        <dsp:cNvSpPr/>
      </dsp:nvSpPr>
      <dsp:spPr>
        <a:xfrm>
          <a:off x="1870453" y="1596833"/>
          <a:ext cx="91440" cy="2364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8239"/>
              </a:lnTo>
              <a:lnTo>
                <a:pt x="59368" y="118239"/>
              </a:lnTo>
              <a:lnTo>
                <a:pt x="59368" y="236479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24BD62-F0BF-400F-802A-5EC0184F9344}">
      <dsp:nvSpPr>
        <dsp:cNvPr id="0" name=""/>
        <dsp:cNvSpPr/>
      </dsp:nvSpPr>
      <dsp:spPr>
        <a:xfrm>
          <a:off x="116810" y="2396360"/>
          <a:ext cx="168914" cy="518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8003"/>
              </a:lnTo>
              <a:lnTo>
                <a:pt x="168914" y="518003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A14B33-7741-473B-B43E-8A2F217C3E47}">
      <dsp:nvSpPr>
        <dsp:cNvPr id="0" name=""/>
        <dsp:cNvSpPr/>
      </dsp:nvSpPr>
      <dsp:spPr>
        <a:xfrm>
          <a:off x="567248" y="1596833"/>
          <a:ext cx="1348925" cy="236479"/>
        </a:xfrm>
        <a:custGeom>
          <a:avLst/>
          <a:gdLst/>
          <a:ahLst/>
          <a:cxnLst/>
          <a:rect l="0" t="0" r="0" b="0"/>
          <a:pathLst>
            <a:path>
              <a:moveTo>
                <a:pt x="1348925" y="0"/>
              </a:moveTo>
              <a:lnTo>
                <a:pt x="1348925" y="118239"/>
              </a:lnTo>
              <a:lnTo>
                <a:pt x="0" y="118239"/>
              </a:lnTo>
              <a:lnTo>
                <a:pt x="0" y="236479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C105F7-E275-4FE6-8336-C494213292A6}">
      <dsp:nvSpPr>
        <dsp:cNvPr id="0" name=""/>
        <dsp:cNvSpPr/>
      </dsp:nvSpPr>
      <dsp:spPr>
        <a:xfrm>
          <a:off x="1916173" y="797306"/>
          <a:ext cx="4442013" cy="236479"/>
        </a:xfrm>
        <a:custGeom>
          <a:avLst/>
          <a:gdLst/>
          <a:ahLst/>
          <a:cxnLst/>
          <a:rect l="0" t="0" r="0" b="0"/>
          <a:pathLst>
            <a:path>
              <a:moveTo>
                <a:pt x="4442013" y="0"/>
              </a:moveTo>
              <a:lnTo>
                <a:pt x="4442013" y="118239"/>
              </a:lnTo>
              <a:lnTo>
                <a:pt x="0" y="118239"/>
              </a:lnTo>
              <a:lnTo>
                <a:pt x="0" y="236479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1B37BF-75CB-432D-9DDF-CA7E8D1231AE}">
      <dsp:nvSpPr>
        <dsp:cNvPr id="0" name=""/>
        <dsp:cNvSpPr/>
      </dsp:nvSpPr>
      <dsp:spPr>
        <a:xfrm>
          <a:off x="5223371" y="234259"/>
          <a:ext cx="2269631" cy="56304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Data Science</a:t>
          </a:r>
        </a:p>
      </dsp:txBody>
      <dsp:txXfrm>
        <a:off x="5223371" y="234259"/>
        <a:ext cx="2269631" cy="563047"/>
      </dsp:txXfrm>
    </dsp:sp>
    <dsp:sp modelId="{8894DD22-7E6C-4C56-ACC0-06C649618B3E}">
      <dsp:nvSpPr>
        <dsp:cNvPr id="0" name=""/>
        <dsp:cNvSpPr/>
      </dsp:nvSpPr>
      <dsp:spPr>
        <a:xfrm>
          <a:off x="1353126" y="1033786"/>
          <a:ext cx="1126094" cy="563047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management</a:t>
          </a:r>
        </a:p>
      </dsp:txBody>
      <dsp:txXfrm>
        <a:off x="1353126" y="1033786"/>
        <a:ext cx="1126094" cy="563047"/>
      </dsp:txXfrm>
    </dsp:sp>
    <dsp:sp modelId="{15767511-CAB6-46D8-BB7E-2AD69407E539}">
      <dsp:nvSpPr>
        <dsp:cNvPr id="0" name=""/>
        <dsp:cNvSpPr/>
      </dsp:nvSpPr>
      <dsp:spPr>
        <a:xfrm>
          <a:off x="4201" y="1833313"/>
          <a:ext cx="1126094" cy="56304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Data Curation</a:t>
          </a:r>
        </a:p>
      </dsp:txBody>
      <dsp:txXfrm>
        <a:off x="4201" y="1833313"/>
        <a:ext cx="1126094" cy="563047"/>
      </dsp:txXfrm>
    </dsp:sp>
    <dsp:sp modelId="{AA62B1D3-3527-4941-B96C-659BED1EAC5F}">
      <dsp:nvSpPr>
        <dsp:cNvPr id="0" name=""/>
        <dsp:cNvSpPr/>
      </dsp:nvSpPr>
      <dsp:spPr>
        <a:xfrm>
          <a:off x="285724" y="2632839"/>
          <a:ext cx="1126094" cy="563047"/>
        </a:xfrm>
        <a:prstGeom prst="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Week 1</a:t>
          </a:r>
          <a:endParaRPr lang="en-US" sz="1300" kern="1200" dirty="0"/>
        </a:p>
      </dsp:txBody>
      <dsp:txXfrm>
        <a:off x="285724" y="2632839"/>
        <a:ext cx="1126094" cy="563047"/>
      </dsp:txXfrm>
    </dsp:sp>
    <dsp:sp modelId="{F4FA4BFB-017B-4096-BA8F-A5FD5E82263B}">
      <dsp:nvSpPr>
        <dsp:cNvPr id="0" name=""/>
        <dsp:cNvSpPr/>
      </dsp:nvSpPr>
      <dsp:spPr>
        <a:xfrm>
          <a:off x="1366775" y="1833313"/>
          <a:ext cx="1126094" cy="56304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Databases and APIs</a:t>
          </a:r>
        </a:p>
      </dsp:txBody>
      <dsp:txXfrm>
        <a:off x="1366775" y="1833313"/>
        <a:ext cx="1126094" cy="563047"/>
      </dsp:txXfrm>
    </dsp:sp>
    <dsp:sp modelId="{3EE585F4-8F67-4A15-B08D-F89A466A1E39}">
      <dsp:nvSpPr>
        <dsp:cNvPr id="0" name=""/>
        <dsp:cNvSpPr/>
      </dsp:nvSpPr>
      <dsp:spPr>
        <a:xfrm>
          <a:off x="1648298" y="2632839"/>
          <a:ext cx="1126094" cy="563047"/>
        </a:xfrm>
        <a:prstGeom prst="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Week 8/9</a:t>
          </a:r>
          <a:endParaRPr lang="en-US" sz="1300" kern="1200" dirty="0"/>
        </a:p>
      </dsp:txBody>
      <dsp:txXfrm>
        <a:off x="1648298" y="2632839"/>
        <a:ext cx="1126094" cy="563047"/>
      </dsp:txXfrm>
    </dsp:sp>
    <dsp:sp modelId="{5D0A833F-584D-4D6F-8D74-77D33382EDDE}">
      <dsp:nvSpPr>
        <dsp:cNvPr id="0" name=""/>
        <dsp:cNvSpPr/>
      </dsp:nvSpPr>
      <dsp:spPr>
        <a:xfrm>
          <a:off x="2729348" y="1833313"/>
          <a:ext cx="1126094" cy="56304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Scalable data handling</a:t>
          </a:r>
        </a:p>
      </dsp:txBody>
      <dsp:txXfrm>
        <a:off x="2729348" y="1833313"/>
        <a:ext cx="1126094" cy="563047"/>
      </dsp:txXfrm>
    </dsp:sp>
    <dsp:sp modelId="{A4969628-F1BB-4445-8B27-17881DE21F2D}">
      <dsp:nvSpPr>
        <dsp:cNvPr id="0" name=""/>
        <dsp:cNvSpPr/>
      </dsp:nvSpPr>
      <dsp:spPr>
        <a:xfrm>
          <a:off x="4078274" y="1033786"/>
          <a:ext cx="1126094" cy="563047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Visualization</a:t>
          </a:r>
        </a:p>
      </dsp:txBody>
      <dsp:txXfrm>
        <a:off x="4078274" y="1033786"/>
        <a:ext cx="1126094" cy="563047"/>
      </dsp:txXfrm>
    </dsp:sp>
    <dsp:sp modelId="{D776E001-307A-49E0-9DDC-18616CEE7B17}">
      <dsp:nvSpPr>
        <dsp:cNvPr id="0" name=""/>
        <dsp:cNvSpPr/>
      </dsp:nvSpPr>
      <dsp:spPr>
        <a:xfrm>
          <a:off x="4091922" y="1833313"/>
          <a:ext cx="1126094" cy="56304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Dashboarding and Best Practices</a:t>
          </a:r>
        </a:p>
      </dsp:txBody>
      <dsp:txXfrm>
        <a:off x="4091922" y="1833313"/>
        <a:ext cx="1126094" cy="563047"/>
      </dsp:txXfrm>
    </dsp:sp>
    <dsp:sp modelId="{FF35DD0E-40A4-4CB6-9B59-FE7D78EBC080}">
      <dsp:nvSpPr>
        <dsp:cNvPr id="0" name=""/>
        <dsp:cNvSpPr/>
      </dsp:nvSpPr>
      <dsp:spPr>
        <a:xfrm>
          <a:off x="4373446" y="2632839"/>
          <a:ext cx="1126094" cy="563047"/>
        </a:xfrm>
        <a:prstGeom prst="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Week 2</a:t>
          </a:r>
          <a:endParaRPr lang="en-US" sz="1300" kern="1200" dirty="0"/>
        </a:p>
      </dsp:txBody>
      <dsp:txXfrm>
        <a:off x="4373446" y="2632839"/>
        <a:ext cx="1126094" cy="563047"/>
      </dsp:txXfrm>
    </dsp:sp>
    <dsp:sp modelId="{B9A793D1-D62F-47BE-9873-2FF0E0CF9C5A}">
      <dsp:nvSpPr>
        <dsp:cNvPr id="0" name=""/>
        <dsp:cNvSpPr/>
      </dsp:nvSpPr>
      <dsp:spPr>
        <a:xfrm>
          <a:off x="6122135" y="1033786"/>
          <a:ext cx="1126094" cy="563047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Machine Learning</a:t>
          </a:r>
        </a:p>
      </dsp:txBody>
      <dsp:txXfrm>
        <a:off x="6122135" y="1033786"/>
        <a:ext cx="1126094" cy="563047"/>
      </dsp:txXfrm>
    </dsp:sp>
    <dsp:sp modelId="{5BAFD1AA-79CD-4BD4-B6A6-5CA1264F7CDE}">
      <dsp:nvSpPr>
        <dsp:cNvPr id="0" name=""/>
        <dsp:cNvSpPr/>
      </dsp:nvSpPr>
      <dsp:spPr>
        <a:xfrm>
          <a:off x="5454496" y="1833313"/>
          <a:ext cx="1126094" cy="56304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ML Fundamentals</a:t>
          </a:r>
        </a:p>
      </dsp:txBody>
      <dsp:txXfrm>
        <a:off x="5454496" y="1833313"/>
        <a:ext cx="1126094" cy="563047"/>
      </dsp:txXfrm>
    </dsp:sp>
    <dsp:sp modelId="{BE537D6A-2635-4A34-8707-53CC620A7873}">
      <dsp:nvSpPr>
        <dsp:cNvPr id="0" name=""/>
        <dsp:cNvSpPr/>
      </dsp:nvSpPr>
      <dsp:spPr>
        <a:xfrm>
          <a:off x="5736019" y="2632839"/>
          <a:ext cx="1126094" cy="563047"/>
        </a:xfrm>
        <a:prstGeom prst="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Week 3</a:t>
          </a:r>
          <a:endParaRPr lang="en-US" sz="1300" kern="1200" dirty="0"/>
        </a:p>
      </dsp:txBody>
      <dsp:txXfrm>
        <a:off x="5736019" y="2632839"/>
        <a:ext cx="1126094" cy="563047"/>
      </dsp:txXfrm>
    </dsp:sp>
    <dsp:sp modelId="{3844B56A-C36E-4F73-B27E-9830F1789082}">
      <dsp:nvSpPr>
        <dsp:cNvPr id="0" name=""/>
        <dsp:cNvSpPr/>
      </dsp:nvSpPr>
      <dsp:spPr>
        <a:xfrm>
          <a:off x="5736019" y="3432366"/>
          <a:ext cx="1126094" cy="56304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Regression and classification</a:t>
          </a:r>
        </a:p>
      </dsp:txBody>
      <dsp:txXfrm>
        <a:off x="5736019" y="3432366"/>
        <a:ext cx="1126094" cy="563047"/>
      </dsp:txXfrm>
    </dsp:sp>
    <dsp:sp modelId="{D796A062-05B3-4511-93B2-D211E9FA4521}">
      <dsp:nvSpPr>
        <dsp:cNvPr id="0" name=""/>
        <dsp:cNvSpPr/>
      </dsp:nvSpPr>
      <dsp:spPr>
        <a:xfrm>
          <a:off x="5736019" y="4231893"/>
          <a:ext cx="1126094" cy="56304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Supervised and unsupervised</a:t>
          </a:r>
        </a:p>
      </dsp:txBody>
      <dsp:txXfrm>
        <a:off x="5736019" y="4231893"/>
        <a:ext cx="1126094" cy="563047"/>
      </dsp:txXfrm>
    </dsp:sp>
    <dsp:sp modelId="{B4B6FFF7-76B5-495E-AAF8-44C225A5F794}">
      <dsp:nvSpPr>
        <dsp:cNvPr id="0" name=""/>
        <dsp:cNvSpPr/>
      </dsp:nvSpPr>
      <dsp:spPr>
        <a:xfrm>
          <a:off x="6817070" y="1833313"/>
          <a:ext cx="1126094" cy="56304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ML Applications </a:t>
          </a:r>
        </a:p>
      </dsp:txBody>
      <dsp:txXfrm>
        <a:off x="6817070" y="1833313"/>
        <a:ext cx="1126094" cy="563047"/>
      </dsp:txXfrm>
    </dsp:sp>
    <dsp:sp modelId="{21A8AE60-ACC6-433B-9AD1-BBF6097284DB}">
      <dsp:nvSpPr>
        <dsp:cNvPr id="0" name=""/>
        <dsp:cNvSpPr/>
      </dsp:nvSpPr>
      <dsp:spPr>
        <a:xfrm>
          <a:off x="7098593" y="2632839"/>
          <a:ext cx="1126094" cy="563047"/>
        </a:xfrm>
        <a:prstGeom prst="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Week 4</a:t>
          </a:r>
          <a:endParaRPr lang="en-US" sz="1300" kern="1200" dirty="0"/>
        </a:p>
      </dsp:txBody>
      <dsp:txXfrm>
        <a:off x="7098593" y="2632839"/>
        <a:ext cx="1126094" cy="563047"/>
      </dsp:txXfrm>
    </dsp:sp>
    <dsp:sp modelId="{594952D0-E336-499D-A173-42E9D5DCAB3A}">
      <dsp:nvSpPr>
        <dsp:cNvPr id="0" name=""/>
        <dsp:cNvSpPr/>
      </dsp:nvSpPr>
      <dsp:spPr>
        <a:xfrm>
          <a:off x="7098593" y="3432366"/>
          <a:ext cx="1126094" cy="56304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Image Analysis</a:t>
          </a:r>
        </a:p>
      </dsp:txBody>
      <dsp:txXfrm>
        <a:off x="7098593" y="3432366"/>
        <a:ext cx="1126094" cy="563047"/>
      </dsp:txXfrm>
    </dsp:sp>
    <dsp:sp modelId="{29E0B4B6-622C-4A7C-9158-131F91A0481C}">
      <dsp:nvSpPr>
        <dsp:cNvPr id="0" name=""/>
        <dsp:cNvSpPr/>
      </dsp:nvSpPr>
      <dsp:spPr>
        <a:xfrm>
          <a:off x="7098593" y="4231893"/>
          <a:ext cx="1126094" cy="56304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Natural Language Processing</a:t>
          </a:r>
        </a:p>
      </dsp:txBody>
      <dsp:txXfrm>
        <a:off x="7098593" y="4231893"/>
        <a:ext cx="1126094" cy="563047"/>
      </dsp:txXfrm>
    </dsp:sp>
    <dsp:sp modelId="{C44E5A09-8FA4-4E2B-980F-31B850F03335}">
      <dsp:nvSpPr>
        <dsp:cNvPr id="0" name=""/>
        <dsp:cNvSpPr/>
      </dsp:nvSpPr>
      <dsp:spPr>
        <a:xfrm>
          <a:off x="8847282" y="1033786"/>
          <a:ext cx="1126094" cy="563047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Software Engineering</a:t>
          </a:r>
        </a:p>
      </dsp:txBody>
      <dsp:txXfrm>
        <a:off x="8847282" y="1033786"/>
        <a:ext cx="1126094" cy="563047"/>
      </dsp:txXfrm>
    </dsp:sp>
    <dsp:sp modelId="{79BC1BB0-6F69-4152-B1F1-FD9E63CA34ED}">
      <dsp:nvSpPr>
        <dsp:cNvPr id="0" name=""/>
        <dsp:cNvSpPr/>
      </dsp:nvSpPr>
      <dsp:spPr>
        <a:xfrm>
          <a:off x="8179644" y="1833313"/>
          <a:ext cx="1126094" cy="56304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Programming interfaces</a:t>
          </a:r>
        </a:p>
      </dsp:txBody>
      <dsp:txXfrm>
        <a:off x="8179644" y="1833313"/>
        <a:ext cx="1126094" cy="563047"/>
      </dsp:txXfrm>
    </dsp:sp>
    <dsp:sp modelId="{FD7A9F50-17FA-4942-AB32-6A4774B2AD50}">
      <dsp:nvSpPr>
        <dsp:cNvPr id="0" name=""/>
        <dsp:cNvSpPr/>
      </dsp:nvSpPr>
      <dsp:spPr>
        <a:xfrm>
          <a:off x="8461167" y="2632839"/>
          <a:ext cx="1126094" cy="563047"/>
        </a:xfrm>
        <a:prstGeom prst="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Week 5/6</a:t>
          </a:r>
          <a:endParaRPr lang="en-US" sz="1300" kern="1200" dirty="0"/>
        </a:p>
      </dsp:txBody>
      <dsp:txXfrm>
        <a:off x="8461167" y="2632839"/>
        <a:ext cx="1126094" cy="563047"/>
      </dsp:txXfrm>
    </dsp:sp>
    <dsp:sp modelId="{5612243B-E901-4D98-BDB2-05A7A0648543}">
      <dsp:nvSpPr>
        <dsp:cNvPr id="0" name=""/>
        <dsp:cNvSpPr/>
      </dsp:nvSpPr>
      <dsp:spPr>
        <a:xfrm>
          <a:off x="9542217" y="1833313"/>
          <a:ext cx="1126094" cy="56304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Mobile Sensors</a:t>
          </a:r>
        </a:p>
      </dsp:txBody>
      <dsp:txXfrm>
        <a:off x="9542217" y="1833313"/>
        <a:ext cx="1126094" cy="563047"/>
      </dsp:txXfrm>
    </dsp:sp>
    <dsp:sp modelId="{2A4CE0C4-300F-4EB0-8BE7-E902C41D5E3D}">
      <dsp:nvSpPr>
        <dsp:cNvPr id="0" name=""/>
        <dsp:cNvSpPr/>
      </dsp:nvSpPr>
      <dsp:spPr>
        <a:xfrm>
          <a:off x="9823741" y="2632839"/>
          <a:ext cx="1126094" cy="563047"/>
        </a:xfrm>
        <a:prstGeom prst="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Week 7</a:t>
          </a:r>
          <a:endParaRPr lang="en-US" sz="1300" kern="1200" dirty="0"/>
        </a:p>
      </dsp:txBody>
      <dsp:txXfrm>
        <a:off x="9823741" y="2632839"/>
        <a:ext cx="1126094" cy="563047"/>
      </dsp:txXfrm>
    </dsp:sp>
    <dsp:sp modelId="{FC053879-4E0B-40DE-BBD7-A7EDE1B386DA}">
      <dsp:nvSpPr>
        <dsp:cNvPr id="0" name=""/>
        <dsp:cNvSpPr/>
      </dsp:nvSpPr>
      <dsp:spPr>
        <a:xfrm>
          <a:off x="10223504" y="1033786"/>
          <a:ext cx="1126094" cy="56304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Statistics</a:t>
          </a:r>
        </a:p>
      </dsp:txBody>
      <dsp:txXfrm>
        <a:off x="10223504" y="1033786"/>
        <a:ext cx="1126094" cy="5630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7FF094-40F6-46AE-B76E-8E1EBD917FE3}">
      <dsp:nvSpPr>
        <dsp:cNvPr id="0" name=""/>
        <dsp:cNvSpPr/>
      </dsp:nvSpPr>
      <dsp:spPr>
        <a:xfrm>
          <a:off x="3241" y="1307289"/>
          <a:ext cx="2848049" cy="23490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dirty="0">
              <a:solidFill>
                <a:schemeClr val="tx2"/>
              </a:solidFill>
            </a:rPr>
            <a:t>Oct 22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System V.1—</a:t>
          </a:r>
          <a:r>
            <a:rPr lang="en-US" sz="1100" b="1" kern="1200" dirty="0"/>
            <a:t>Visual Recognition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Demonstrates visual processes covered in class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Video, code, data</a:t>
          </a:r>
        </a:p>
        <a:p>
          <a:pPr marL="171450" lvl="3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Shows implemented functionality</a:t>
          </a:r>
        </a:p>
      </dsp:txBody>
      <dsp:txXfrm>
        <a:off x="57299" y="1361347"/>
        <a:ext cx="2739933" cy="1737562"/>
      </dsp:txXfrm>
    </dsp:sp>
    <dsp:sp modelId="{4F7E9FFA-797A-44DF-9593-D0280F3FCF69}">
      <dsp:nvSpPr>
        <dsp:cNvPr id="0" name=""/>
        <dsp:cNvSpPr/>
      </dsp:nvSpPr>
      <dsp:spPr>
        <a:xfrm>
          <a:off x="1592873" y="1827618"/>
          <a:ext cx="3198692" cy="3198692"/>
        </a:xfrm>
        <a:prstGeom prst="leftCircularArrow">
          <a:avLst>
            <a:gd name="adj1" fmla="val 3334"/>
            <a:gd name="adj2" fmla="val 412023"/>
            <a:gd name="adj3" fmla="val 2187533"/>
            <a:gd name="adj4" fmla="val 9024489"/>
            <a:gd name="adj5" fmla="val 3890"/>
          </a:avLst>
        </a:prstGeom>
        <a:solidFill>
          <a:schemeClr val="accent6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2EACA4-85FD-4678-AD43-926AB588F468}">
      <dsp:nvSpPr>
        <dsp:cNvPr id="0" name=""/>
        <dsp:cNvSpPr/>
      </dsp:nvSpPr>
      <dsp:spPr>
        <a:xfrm>
          <a:off x="636141" y="3152968"/>
          <a:ext cx="2531599" cy="1006733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Milestone 1</a:t>
          </a:r>
        </a:p>
      </dsp:txBody>
      <dsp:txXfrm>
        <a:off x="665627" y="3182454"/>
        <a:ext cx="2472627" cy="947761"/>
      </dsp:txXfrm>
    </dsp:sp>
    <dsp:sp modelId="{146F3A7F-703E-482E-A31A-BA30643BF781}">
      <dsp:nvSpPr>
        <dsp:cNvPr id="0" name=""/>
        <dsp:cNvSpPr/>
      </dsp:nvSpPr>
      <dsp:spPr>
        <a:xfrm>
          <a:off x="3675550" y="1307289"/>
          <a:ext cx="2848049" cy="23490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1379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dirty="0">
              <a:solidFill>
                <a:schemeClr val="tx2"/>
              </a:solidFill>
            </a:rPr>
            <a:t>Dec 10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System V.2—</a:t>
          </a:r>
          <a:r>
            <a:rPr lang="en-US" sz="1100" b="1" kern="1200" dirty="0"/>
            <a:t>Interactivity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Demonstrate Input and output channels</a:t>
          </a:r>
        </a:p>
        <a:p>
          <a:pPr marL="171450" lvl="3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Speech, touchscreen, camera, motion/orientation</a:t>
          </a:r>
        </a:p>
        <a:p>
          <a:pPr marL="171450" lvl="3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Speech, sounds, text, visualization, facial expressions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Video, code, data</a:t>
          </a:r>
        </a:p>
        <a:p>
          <a:pPr marL="171450" lvl="3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Show interactivity</a:t>
          </a:r>
        </a:p>
      </dsp:txBody>
      <dsp:txXfrm>
        <a:off x="3729608" y="1864714"/>
        <a:ext cx="2739933" cy="1737562"/>
      </dsp:txXfrm>
    </dsp:sp>
    <dsp:sp modelId="{022CA8CF-D61E-44FC-ADA7-3BB494B235D6}">
      <dsp:nvSpPr>
        <dsp:cNvPr id="0" name=""/>
        <dsp:cNvSpPr/>
      </dsp:nvSpPr>
      <dsp:spPr>
        <a:xfrm>
          <a:off x="5241447" y="-154790"/>
          <a:ext cx="3562610" cy="3562610"/>
        </a:xfrm>
        <a:prstGeom prst="circularArrow">
          <a:avLst>
            <a:gd name="adj1" fmla="val 2993"/>
            <a:gd name="adj2" fmla="val 366971"/>
            <a:gd name="adj3" fmla="val 19457519"/>
            <a:gd name="adj4" fmla="val 12575511"/>
            <a:gd name="adj5" fmla="val 3492"/>
          </a:avLst>
        </a:prstGeom>
        <a:solidFill>
          <a:schemeClr val="accent6">
            <a:shade val="90000"/>
            <a:hueOff val="0"/>
            <a:satOff val="0"/>
            <a:lumOff val="2528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274B47-E464-400B-936E-352877C1E4B0}">
      <dsp:nvSpPr>
        <dsp:cNvPr id="0" name=""/>
        <dsp:cNvSpPr/>
      </dsp:nvSpPr>
      <dsp:spPr>
        <a:xfrm>
          <a:off x="4308450" y="803923"/>
          <a:ext cx="2531599" cy="1006733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0"/>
            <a:satOff val="0"/>
            <a:lumOff val="1379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Milestone 2</a:t>
          </a:r>
        </a:p>
      </dsp:txBody>
      <dsp:txXfrm>
        <a:off x="4337936" y="833409"/>
        <a:ext cx="2472627" cy="947761"/>
      </dsp:txXfrm>
    </dsp:sp>
    <dsp:sp modelId="{8A2D447F-1F2B-4640-BD0D-1491F8297B66}">
      <dsp:nvSpPr>
        <dsp:cNvPr id="0" name=""/>
        <dsp:cNvSpPr/>
      </dsp:nvSpPr>
      <dsp:spPr>
        <a:xfrm>
          <a:off x="7347858" y="1307289"/>
          <a:ext cx="2848049" cy="23490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275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100" b="1" kern="1200" dirty="0">
              <a:solidFill>
                <a:schemeClr val="tx2"/>
              </a:solidFill>
            </a:rPr>
            <a:t>Dec 17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100" kern="1200" dirty="0"/>
            <a:t>System V.3—</a:t>
          </a:r>
          <a:r>
            <a:rPr lang="en-US" sz="1100" b="1" kern="1200" dirty="0"/>
            <a:t>Integration and physical implementation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100" b="0" kern="1200" dirty="0"/>
            <a:t>Video, demo, code, data</a:t>
          </a:r>
        </a:p>
        <a:p>
          <a:pPr marL="171450" lvl="3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100" b="0" kern="1200" dirty="0"/>
            <a:t>Video is full demo/pitch of product</a:t>
          </a:r>
        </a:p>
      </dsp:txBody>
      <dsp:txXfrm>
        <a:off x="7401916" y="1361347"/>
        <a:ext cx="2739933" cy="1737562"/>
      </dsp:txXfrm>
    </dsp:sp>
    <dsp:sp modelId="{9656724A-AE47-405A-99AD-364260E4DFF4}">
      <dsp:nvSpPr>
        <dsp:cNvPr id="0" name=""/>
        <dsp:cNvSpPr/>
      </dsp:nvSpPr>
      <dsp:spPr>
        <a:xfrm>
          <a:off x="7980758" y="3152968"/>
          <a:ext cx="2531599" cy="1006733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0"/>
            <a:satOff val="0"/>
            <a:lumOff val="2758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Final</a:t>
          </a:r>
        </a:p>
      </dsp:txBody>
      <dsp:txXfrm>
        <a:off x="8010244" y="3182454"/>
        <a:ext cx="2472627" cy="9477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A822B7-40BA-4B5A-AEED-B231079D4521}">
      <dsp:nvSpPr>
        <dsp:cNvPr id="0" name=""/>
        <dsp:cNvSpPr/>
      </dsp:nvSpPr>
      <dsp:spPr>
        <a:xfrm>
          <a:off x="0" y="110500"/>
          <a:ext cx="10515600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Story Telling Robot</a:t>
          </a:r>
        </a:p>
      </dsp:txBody>
      <dsp:txXfrm>
        <a:off x="22246" y="132746"/>
        <a:ext cx="10471108" cy="411223"/>
      </dsp:txXfrm>
    </dsp:sp>
    <dsp:sp modelId="{FF90C397-2A40-4E3B-9B15-DD0009A02A43}">
      <dsp:nvSpPr>
        <dsp:cNvPr id="0" name=""/>
        <dsp:cNvSpPr/>
      </dsp:nvSpPr>
      <dsp:spPr>
        <a:xfrm>
          <a:off x="0" y="566215"/>
          <a:ext cx="10515600" cy="727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1" kern="1200"/>
            <a:t>Problem: </a:t>
          </a:r>
          <a:r>
            <a:rPr lang="en-US" sz="1500" kern="1200"/>
            <a:t>Parents do not have time to entertain their kids all the time, but they would rather not let their kids have screen time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1" kern="1200"/>
            <a:t>Prototype specification:</a:t>
          </a:r>
          <a:r>
            <a:rPr lang="en-US" sz="1500" kern="1200"/>
            <a:t> The robot will be programmed or configured by a parent but will interact with a child. Stories should be told in an interactive way where the child is asked questions or tells parts of the story</a:t>
          </a:r>
        </a:p>
      </dsp:txBody>
      <dsp:txXfrm>
        <a:off x="0" y="566215"/>
        <a:ext cx="10515600" cy="727605"/>
      </dsp:txXfrm>
    </dsp:sp>
    <dsp:sp modelId="{F4E77AC3-C8C5-4CB6-A764-8E096D8B03C8}">
      <dsp:nvSpPr>
        <dsp:cNvPr id="0" name=""/>
        <dsp:cNvSpPr/>
      </dsp:nvSpPr>
      <dsp:spPr>
        <a:xfrm>
          <a:off x="0" y="1293820"/>
          <a:ext cx="10515600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Smart Home Assistant Robot</a:t>
          </a:r>
        </a:p>
      </dsp:txBody>
      <dsp:txXfrm>
        <a:off x="22246" y="1316066"/>
        <a:ext cx="10471108" cy="411223"/>
      </dsp:txXfrm>
    </dsp:sp>
    <dsp:sp modelId="{56482770-B1BA-4773-AEFD-F724B807FBD4}">
      <dsp:nvSpPr>
        <dsp:cNvPr id="0" name=""/>
        <dsp:cNvSpPr/>
      </dsp:nvSpPr>
      <dsp:spPr>
        <a:xfrm>
          <a:off x="0" y="1749535"/>
          <a:ext cx="10515600" cy="521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1" kern="1200"/>
            <a:t>Problem: </a:t>
          </a:r>
          <a:r>
            <a:rPr lang="en-US" sz="1500" kern="1200"/>
            <a:t>Programming a smart home is not currently accessible to people with lower technology literacy, such as older adults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1" kern="1200"/>
            <a:t>Prototype specification: </a:t>
          </a:r>
          <a:r>
            <a:rPr lang="en-US" sz="1500" kern="1200"/>
            <a:t>The robot should interact with the user to create new rules for smart home devices</a:t>
          </a:r>
        </a:p>
      </dsp:txBody>
      <dsp:txXfrm>
        <a:off x="0" y="1749535"/>
        <a:ext cx="10515600" cy="521122"/>
      </dsp:txXfrm>
    </dsp:sp>
    <dsp:sp modelId="{261A6499-E8A5-49E8-9319-F610F9DBF74A}">
      <dsp:nvSpPr>
        <dsp:cNvPr id="0" name=""/>
        <dsp:cNvSpPr/>
      </dsp:nvSpPr>
      <dsp:spPr>
        <a:xfrm>
          <a:off x="0" y="2270657"/>
          <a:ext cx="10515600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Exercise and Wellness Robot</a:t>
          </a:r>
        </a:p>
      </dsp:txBody>
      <dsp:txXfrm>
        <a:off x="22246" y="2292903"/>
        <a:ext cx="10471108" cy="411223"/>
      </dsp:txXfrm>
    </dsp:sp>
    <dsp:sp modelId="{BDC6AD3E-8C0E-4BAC-9358-C068EB59CD2B}">
      <dsp:nvSpPr>
        <dsp:cNvPr id="0" name=""/>
        <dsp:cNvSpPr/>
      </dsp:nvSpPr>
      <dsp:spPr>
        <a:xfrm>
          <a:off x="0" y="2726372"/>
          <a:ext cx="10515600" cy="94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1" kern="1200" dirty="0"/>
            <a:t>Problem: </a:t>
          </a:r>
          <a:r>
            <a:rPr lang="en-US" sz="1500" kern="1200" dirty="0"/>
            <a:t>Many people who know the importance and potential benefits of exercising and meditation have a hard time motivating themselves to do them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1" kern="1200"/>
            <a:t>Prototype specifications:</a:t>
          </a:r>
          <a:r>
            <a:rPr lang="en-US" sz="1500" kern="1200"/>
            <a:t> The robot will have one user. The robot should interact with the user to introduce itself, meet its user, set user goals, and motivate the user to reach those goals</a:t>
          </a:r>
        </a:p>
      </dsp:txBody>
      <dsp:txXfrm>
        <a:off x="0" y="2726372"/>
        <a:ext cx="10515600" cy="943920"/>
      </dsp:txXfrm>
    </dsp:sp>
    <dsp:sp modelId="{13D501A9-3B66-43C3-A41A-29AA11176180}">
      <dsp:nvSpPr>
        <dsp:cNvPr id="0" name=""/>
        <dsp:cNvSpPr/>
      </dsp:nvSpPr>
      <dsp:spPr>
        <a:xfrm>
          <a:off x="0" y="3670292"/>
          <a:ext cx="10515600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Second Language Tutor</a:t>
          </a:r>
        </a:p>
      </dsp:txBody>
      <dsp:txXfrm>
        <a:off x="22246" y="3692538"/>
        <a:ext cx="10471108" cy="411223"/>
      </dsp:txXfrm>
    </dsp:sp>
    <dsp:sp modelId="{EB06D22F-F4A1-49A4-A489-1B79015D2E9A}">
      <dsp:nvSpPr>
        <dsp:cNvPr id="0" name=""/>
        <dsp:cNvSpPr/>
      </dsp:nvSpPr>
      <dsp:spPr>
        <a:xfrm>
          <a:off x="0" y="4126007"/>
          <a:ext cx="10515600" cy="727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1" kern="1200"/>
            <a:t>Problem: </a:t>
          </a:r>
          <a:r>
            <a:rPr lang="en-US" sz="1500" kern="1200"/>
            <a:t>Language literacy is important in an increasingly globalized world. Many parents spend time and money on helping their kids grow up learning more than one language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1" kern="1200"/>
            <a:t>Prototype specifications:</a:t>
          </a:r>
          <a:r>
            <a:rPr lang="en-US" sz="1500" kern="1200"/>
            <a:t> The robot teaches English to a child with different native language (e.g., Chinese, Spanish, Arabic)</a:t>
          </a:r>
        </a:p>
      </dsp:txBody>
      <dsp:txXfrm>
        <a:off x="0" y="4126007"/>
        <a:ext cx="10515600" cy="72760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A822B7-40BA-4B5A-AEED-B231079D4521}">
      <dsp:nvSpPr>
        <dsp:cNvPr id="0" name=""/>
        <dsp:cNvSpPr/>
      </dsp:nvSpPr>
      <dsp:spPr>
        <a:xfrm>
          <a:off x="0" y="14256"/>
          <a:ext cx="10515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Story Telling Robot</a:t>
          </a:r>
        </a:p>
      </dsp:txBody>
      <dsp:txXfrm>
        <a:off x="28100" y="42356"/>
        <a:ext cx="10459400" cy="519439"/>
      </dsp:txXfrm>
    </dsp:sp>
    <dsp:sp modelId="{FF90C397-2A40-4E3B-9B15-DD0009A02A43}">
      <dsp:nvSpPr>
        <dsp:cNvPr id="0" name=""/>
        <dsp:cNvSpPr/>
      </dsp:nvSpPr>
      <dsp:spPr>
        <a:xfrm>
          <a:off x="0" y="589896"/>
          <a:ext cx="10515600" cy="658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1" kern="1200" dirty="0"/>
            <a:t>Gloria</a:t>
          </a:r>
          <a:r>
            <a:rPr lang="en-US" sz="1900" kern="1200" dirty="0"/>
            <a:t>: </a:t>
          </a:r>
          <a:r>
            <a:rPr lang="en-US" sz="1900" kern="1200" dirty="0">
              <a:solidFill>
                <a:schemeClr val="tx2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https://youtu.be/n88x5eeNDZE</a:t>
          </a:r>
          <a:endParaRPr lang="en-US" sz="1900" kern="1200" dirty="0">
            <a:solidFill>
              <a:schemeClr val="tx2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1" kern="1200" dirty="0"/>
            <a:t>April</a:t>
          </a:r>
          <a:r>
            <a:rPr lang="en-US" sz="1900" kern="1200" dirty="0"/>
            <a:t>: </a:t>
          </a:r>
          <a:r>
            <a:rPr lang="en-US" sz="1900" kern="1200" dirty="0">
              <a:solidFill>
                <a:schemeClr val="tx2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https://youtu.be/_edRj-dM9I8</a:t>
          </a:r>
          <a:r>
            <a:rPr lang="en-US" sz="1900" kern="1200" dirty="0">
              <a:solidFill>
                <a:schemeClr val="tx2"/>
              </a:solidFill>
            </a:rPr>
            <a:t> </a:t>
          </a:r>
        </a:p>
      </dsp:txBody>
      <dsp:txXfrm>
        <a:off x="0" y="589896"/>
        <a:ext cx="10515600" cy="658260"/>
      </dsp:txXfrm>
    </dsp:sp>
    <dsp:sp modelId="{F4E77AC3-C8C5-4CB6-A764-8E096D8B03C8}">
      <dsp:nvSpPr>
        <dsp:cNvPr id="0" name=""/>
        <dsp:cNvSpPr/>
      </dsp:nvSpPr>
      <dsp:spPr>
        <a:xfrm>
          <a:off x="0" y="1248156"/>
          <a:ext cx="10515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Smart Home Assistant Robot</a:t>
          </a:r>
        </a:p>
      </dsp:txBody>
      <dsp:txXfrm>
        <a:off x="28100" y="1276256"/>
        <a:ext cx="10459400" cy="519439"/>
      </dsp:txXfrm>
    </dsp:sp>
    <dsp:sp modelId="{56482770-B1BA-4773-AEFD-F724B807FBD4}">
      <dsp:nvSpPr>
        <dsp:cNvPr id="0" name=""/>
        <dsp:cNvSpPr/>
      </dsp:nvSpPr>
      <dsp:spPr>
        <a:xfrm>
          <a:off x="0" y="1823796"/>
          <a:ext cx="10515600" cy="658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1" kern="1200" dirty="0"/>
            <a:t>Hernan:</a:t>
          </a:r>
          <a:r>
            <a:rPr lang="en-US" sz="1900" b="0" kern="1200" dirty="0"/>
            <a:t> </a:t>
          </a:r>
          <a:r>
            <a:rPr lang="en-US" sz="1900" b="0" kern="1200" dirty="0">
              <a:solidFill>
                <a:schemeClr val="tx2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https://youtu.be/a9f2OJKKoQY</a:t>
          </a:r>
          <a:endParaRPr lang="en-US" sz="1900" b="0" kern="1200" dirty="0">
            <a:solidFill>
              <a:schemeClr val="tx2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1" kern="1200" dirty="0" err="1"/>
            <a:t>Shixin</a:t>
          </a:r>
          <a:r>
            <a:rPr lang="en-US" sz="1900" b="1" kern="1200" dirty="0"/>
            <a:t>:</a:t>
          </a:r>
          <a:r>
            <a:rPr lang="en-US" sz="1900" kern="1200" dirty="0"/>
            <a:t> </a:t>
          </a:r>
          <a:r>
            <a:rPr lang="en-US" sz="1900" kern="1200" dirty="0">
              <a:solidFill>
                <a:schemeClr val="tx2"/>
              </a:solidFill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https://youtu.be/pBOqRHG1DkM</a:t>
          </a:r>
          <a:endParaRPr lang="en-US" sz="1900" kern="1200" dirty="0">
            <a:solidFill>
              <a:schemeClr val="tx2"/>
            </a:solidFill>
          </a:endParaRPr>
        </a:p>
      </dsp:txBody>
      <dsp:txXfrm>
        <a:off x="0" y="1823796"/>
        <a:ext cx="10515600" cy="658260"/>
      </dsp:txXfrm>
    </dsp:sp>
    <dsp:sp modelId="{261A6499-E8A5-49E8-9319-F610F9DBF74A}">
      <dsp:nvSpPr>
        <dsp:cNvPr id="0" name=""/>
        <dsp:cNvSpPr/>
      </dsp:nvSpPr>
      <dsp:spPr>
        <a:xfrm>
          <a:off x="0" y="2482056"/>
          <a:ext cx="10515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Exercise and Wellness Robot</a:t>
          </a:r>
        </a:p>
      </dsp:txBody>
      <dsp:txXfrm>
        <a:off x="28100" y="2510156"/>
        <a:ext cx="10459400" cy="519439"/>
      </dsp:txXfrm>
    </dsp:sp>
    <dsp:sp modelId="{BDC6AD3E-8C0E-4BAC-9358-C068EB59CD2B}">
      <dsp:nvSpPr>
        <dsp:cNvPr id="0" name=""/>
        <dsp:cNvSpPr/>
      </dsp:nvSpPr>
      <dsp:spPr>
        <a:xfrm>
          <a:off x="0" y="3057696"/>
          <a:ext cx="10515600" cy="658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1" kern="1200" dirty="0"/>
            <a:t>Micro: </a:t>
          </a:r>
          <a:r>
            <a:rPr lang="en-US" sz="1900" b="0" kern="1200" dirty="0">
              <a:solidFill>
                <a:schemeClr val="tx2"/>
              </a:solidFill>
              <a:hlinkClick xmlns:r="http://schemas.openxmlformats.org/officeDocument/2006/relationships"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https://youtu.be/HrwwJsTVLaQ</a:t>
          </a:r>
          <a:endParaRPr lang="en-US" sz="1900" b="0" kern="1200" dirty="0">
            <a:solidFill>
              <a:schemeClr val="tx2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1" kern="1200" dirty="0"/>
            <a:t>James:</a:t>
          </a:r>
          <a:r>
            <a:rPr lang="en-US" sz="1900" kern="1200" dirty="0">
              <a:solidFill>
                <a:schemeClr val="tx2"/>
              </a:solidFill>
            </a:rPr>
            <a:t> </a:t>
          </a:r>
          <a:r>
            <a:rPr lang="en-US" sz="1900" kern="1200" dirty="0">
              <a:solidFill>
                <a:schemeClr val="tx2"/>
              </a:solidFill>
              <a:hlinkClick xmlns:r="http://schemas.openxmlformats.org/officeDocument/2006/relationships"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https://youtu.be/cUttCyUPa-I</a:t>
          </a:r>
          <a:endParaRPr lang="en-US" sz="1900" kern="1200" dirty="0">
            <a:solidFill>
              <a:schemeClr val="tx2"/>
            </a:solidFill>
          </a:endParaRPr>
        </a:p>
      </dsp:txBody>
      <dsp:txXfrm>
        <a:off x="0" y="3057696"/>
        <a:ext cx="10515600" cy="658260"/>
      </dsp:txXfrm>
    </dsp:sp>
    <dsp:sp modelId="{13D501A9-3B66-43C3-A41A-29AA11176180}">
      <dsp:nvSpPr>
        <dsp:cNvPr id="0" name=""/>
        <dsp:cNvSpPr/>
      </dsp:nvSpPr>
      <dsp:spPr>
        <a:xfrm>
          <a:off x="0" y="3715956"/>
          <a:ext cx="10515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Second Language Tutor</a:t>
          </a:r>
        </a:p>
      </dsp:txBody>
      <dsp:txXfrm>
        <a:off x="28100" y="3744056"/>
        <a:ext cx="10459400" cy="519439"/>
      </dsp:txXfrm>
    </dsp:sp>
    <dsp:sp modelId="{EB06D22F-F4A1-49A4-A489-1B79015D2E9A}">
      <dsp:nvSpPr>
        <dsp:cNvPr id="0" name=""/>
        <dsp:cNvSpPr/>
      </dsp:nvSpPr>
      <dsp:spPr>
        <a:xfrm>
          <a:off x="0" y="4291596"/>
          <a:ext cx="10515600" cy="658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1" kern="1200" dirty="0"/>
            <a:t>Dewey: </a:t>
          </a:r>
          <a:r>
            <a:rPr lang="en-US" sz="1900" b="0" kern="1200" dirty="0">
              <a:solidFill>
                <a:schemeClr val="tx2"/>
              </a:solidFill>
              <a:hlinkClick xmlns:r="http://schemas.openxmlformats.org/officeDocument/2006/relationships"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https://youtu.be/1tIRgB7YRfg</a:t>
          </a:r>
          <a:endParaRPr lang="en-US" sz="1900" b="0" kern="1200" dirty="0">
            <a:solidFill>
              <a:schemeClr val="tx2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1" kern="1200" dirty="0"/>
            <a:t>Yue:</a:t>
          </a:r>
          <a:r>
            <a:rPr lang="en-US" sz="1900" kern="1200" dirty="0"/>
            <a:t> </a:t>
          </a:r>
          <a:r>
            <a:rPr lang="en-US" sz="1900" kern="1200" dirty="0">
              <a:solidFill>
                <a:schemeClr val="tx2"/>
              </a:solidFill>
              <a:hlinkClick xmlns:r="http://schemas.openxmlformats.org/officeDocument/2006/relationships"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https://youtu.be/BEClH8Os1BQ</a:t>
          </a:r>
          <a:endParaRPr lang="en-US" sz="1900" kern="1200" dirty="0">
            <a:solidFill>
              <a:schemeClr val="tx2"/>
            </a:solidFill>
          </a:endParaRPr>
        </a:p>
      </dsp:txBody>
      <dsp:txXfrm>
        <a:off x="0" y="4291596"/>
        <a:ext cx="10515600" cy="658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05A8C92-F93A-4B8F-957C-08B7A1CAFA84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FA01484-2CAD-49E9-8CF7-01B0EEF49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50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CB9488C-624A-45B3-B889-9899E6D38415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97FCFE4-0335-4B13-A732-EE2AA6B79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37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FCFE4-0335-4B13-A732-EE2AA6B794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89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2"/>
            <a:ext cx="12192000" cy="1657349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r>
              <a:rPr lang="en-US"/>
              <a:t>Chapter Slide Without Image Example	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37386" y="1806397"/>
            <a:ext cx="11271436" cy="401549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>
              <a:defRPr sz="20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 typeface="Lucida Grande"/>
              <a:buChar char="&gt;"/>
              <a:defRPr sz="18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3pPr>
            <a:lvl4pPr>
              <a:defRPr sz="16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 typeface="Lucida Grande"/>
              <a:buChar char="&gt;"/>
              <a:defRPr sz="14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 marL="0" indent="0">
              <a:buNone/>
            </a:pPr>
            <a:r>
              <a:rPr lang="en-US" b="1"/>
              <a:t>Approach: </a:t>
            </a:r>
            <a:br>
              <a:rPr lang="en-US"/>
            </a:br>
            <a:r>
              <a:rPr lang="en-US"/>
              <a:t>Use chapter slides without images to convey a wide variety of topics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Promise: </a:t>
            </a:r>
            <a:br>
              <a:rPr lang="en-US"/>
            </a:br>
            <a:r>
              <a:rPr lang="en-US"/>
              <a:t>Bold text within the chapter slide is used to convey important topics.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37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pporting with arrow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53991" y="371510"/>
            <a:ext cx="10912883" cy="5031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0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Slide with Arrow Bullets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8C07CC-98DC-4E60-9625-9771BF5948FE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CAB52AD5-1C3A-42A6-825B-7D953A01F3C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7387" y="1062012"/>
            <a:ext cx="10769275" cy="4015497"/>
          </a:xfrm>
          <a:prstGeom prst="rect">
            <a:avLst/>
          </a:prstGeom>
        </p:spPr>
        <p:txBody>
          <a:bodyPr/>
          <a:lstStyle>
            <a:lvl1pPr marL="342891" indent="-342891">
              <a:buFontTx/>
              <a:buBlip>
                <a:blip r:embed="rId2"/>
              </a:buBlip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 marL="742932" indent="-285744">
              <a:buFontTx/>
              <a:buBlip>
                <a:blip r:embed="rId2"/>
              </a:buBlip>
              <a:defRPr sz="20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Tx/>
              <a:buBlip>
                <a:blip r:embed="rId2"/>
              </a:buBlip>
              <a:defRPr sz="18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3pPr>
            <a:lvl4pPr marL="1600160" indent="-228594">
              <a:buFontTx/>
              <a:buBlip>
                <a:blip r:embed="rId2"/>
              </a:buBlip>
              <a:defRPr sz="16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Tx/>
              <a:buBlip>
                <a:blip r:embed="rId2"/>
              </a:buBlip>
              <a:defRPr sz="1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 lvl="0"/>
            <a:r>
              <a:rPr lang="en-US"/>
              <a:t>Bulleted content here (Open Sans Light, 24 pt.)</a:t>
            </a:r>
          </a:p>
          <a:p>
            <a:pPr lvl="1"/>
            <a:r>
              <a:rPr lang="en-US"/>
              <a:t>Second level (Open Sans Light, 20)</a:t>
            </a:r>
          </a:p>
          <a:p>
            <a:pPr lvl="2"/>
            <a:r>
              <a:rPr lang="en-US"/>
              <a:t>Third level (Open Sans Light, 18)</a:t>
            </a:r>
          </a:p>
          <a:p>
            <a:pPr lvl="3"/>
            <a:r>
              <a:rPr lang="en-US"/>
              <a:t>Fourth level (Open Sans Light, 16)</a:t>
            </a:r>
          </a:p>
          <a:p>
            <a:pPr lvl="4"/>
            <a:r>
              <a:rPr lang="en-US"/>
              <a:t>Fifth level (Open Sans Light, 14)</a:t>
            </a:r>
          </a:p>
        </p:txBody>
      </p:sp>
    </p:spTree>
    <p:extLst>
      <p:ext uri="{BB962C8B-B14F-4D97-AF65-F5344CB8AC3E}">
        <p14:creationId xmlns:p14="http://schemas.microsoft.com/office/powerpoint/2010/main" val="41946498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 userDrawn="1">
          <p15:clr>
            <a:srgbClr val="FBAE40"/>
          </p15:clr>
        </p15:guide>
        <p15:guide id="2" pos="35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ing with arrow bullets + small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Supporting Slide + Image and Arrow Bullets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8F5EF103-61B9-454C-8FFC-5968ABA921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22800" y="1541497"/>
            <a:ext cx="7186021" cy="4015497"/>
          </a:xfrm>
          <a:prstGeom prst="rect">
            <a:avLst/>
          </a:prstGeom>
        </p:spPr>
        <p:txBody>
          <a:bodyPr/>
          <a:lstStyle>
            <a:lvl1pPr marL="342891" indent="-342891">
              <a:buFontTx/>
              <a:buBlip>
                <a:blip r:embed="rId2"/>
              </a:buBlip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 marL="742932" indent="-285744">
              <a:buFontTx/>
              <a:buBlip>
                <a:blip r:embed="rId2"/>
              </a:buBlip>
              <a:defRPr sz="20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 typeface="Lucida Grande"/>
              <a:buChar char="&gt;"/>
              <a:defRPr sz="18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3pPr>
            <a:lvl4pPr>
              <a:defRPr sz="16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 typeface="Lucida Grande"/>
              <a:buChar char="&gt;"/>
              <a:defRPr sz="14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>
              <a:buBlip>
                <a:blip r:embed="rId2"/>
              </a:buBlip>
            </a:pPr>
            <a:r>
              <a:rPr lang="en-US"/>
              <a:t>Bullet points reflect callout style seen on GIXNetwork.org</a:t>
            </a:r>
          </a:p>
          <a:p>
            <a:pPr lvl="1">
              <a:buBlip>
                <a:blip r:embed="rId2"/>
              </a:buBlip>
            </a:pPr>
            <a:r>
              <a:rPr lang="en-US"/>
              <a:t>1</a:t>
            </a:r>
          </a:p>
          <a:p>
            <a:pPr lvl="1">
              <a:buBlip>
                <a:blip r:embed="rId2"/>
              </a:buBlip>
            </a:pPr>
            <a:r>
              <a:rPr lang="en-US"/>
              <a:t>2</a:t>
            </a:r>
          </a:p>
          <a:p>
            <a:pPr lvl="1">
              <a:buBlip>
                <a:blip r:embed="rId2"/>
              </a:buBlip>
            </a:pPr>
            <a:r>
              <a:rPr lang="en-US"/>
              <a:t>3</a:t>
            </a:r>
          </a:p>
          <a:p>
            <a:pPr>
              <a:buBlip>
                <a:blip r:embed="rId2"/>
              </a:buBlip>
            </a:pPr>
            <a:endParaRPr lang="en-US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82F59884-A057-4BEF-9B18-D1D169A19D4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6574" y="2266544"/>
            <a:ext cx="3769783" cy="2565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81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pporting with arrow bullets + small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Supporting Slide + Image and arrow bullets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7BA4717D-AE71-4C98-90D8-2B66BDEA399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6574" y="1541497"/>
            <a:ext cx="7186021" cy="4015497"/>
          </a:xfrm>
          <a:prstGeom prst="rect">
            <a:avLst/>
          </a:prstGeom>
        </p:spPr>
        <p:txBody>
          <a:bodyPr/>
          <a:lstStyle>
            <a:lvl1pPr marL="342891" indent="-342891">
              <a:buFontTx/>
              <a:buBlip>
                <a:blip r:embed="rId2"/>
              </a:buBlip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 marL="742932" indent="-285744">
              <a:buFontTx/>
              <a:buBlip>
                <a:blip r:embed="rId2"/>
              </a:buBlip>
              <a:defRPr sz="20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 typeface="Lucida Grande"/>
              <a:buChar char="&gt;"/>
              <a:defRPr sz="18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3pPr>
            <a:lvl4pPr>
              <a:defRPr sz="16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 typeface="Lucida Grande"/>
              <a:buChar char="&gt;"/>
              <a:defRPr sz="14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>
              <a:buBlip>
                <a:blip r:embed="rId2"/>
              </a:buBlip>
            </a:pPr>
            <a:r>
              <a:rPr lang="en-US"/>
              <a:t>Bullet points reflect callout style seen on GIXNetwork.org</a:t>
            </a:r>
          </a:p>
          <a:p>
            <a:pPr lvl="1">
              <a:buBlip>
                <a:blip r:embed="rId2"/>
              </a:buBlip>
            </a:pPr>
            <a:r>
              <a:rPr lang="en-US"/>
              <a:t>1</a:t>
            </a:r>
          </a:p>
          <a:p>
            <a:pPr lvl="1">
              <a:buBlip>
                <a:blip r:embed="rId2"/>
              </a:buBlip>
            </a:pPr>
            <a:r>
              <a:rPr lang="en-US"/>
              <a:t>2</a:t>
            </a:r>
          </a:p>
          <a:p>
            <a:pPr lvl="1">
              <a:buBlip>
                <a:blip r:embed="rId2"/>
              </a:buBlip>
            </a:pPr>
            <a:r>
              <a:rPr lang="en-US"/>
              <a:t>3</a:t>
            </a:r>
          </a:p>
          <a:p>
            <a:pPr>
              <a:buBlip>
                <a:blip r:embed="rId2"/>
              </a:buBlip>
            </a:pPr>
            <a:endParaRPr lang="en-US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0F2AD332-DF31-4A28-ABF2-063569355F3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039039" y="2266544"/>
            <a:ext cx="3769783" cy="2565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50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or Bio (Rect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Instructor Bios or Table of Contents Section</a:t>
            </a:r>
          </a:p>
          <a:p>
            <a:pPr lvl="0"/>
            <a:r>
              <a:rPr lang="en-US"/>
              <a:t>Duplicate / remove sections to meet your needs.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0C0A3F7D-8E7E-47A5-91B3-8AFCC5BB990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26512" y="1829121"/>
            <a:ext cx="2083325" cy="2645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11A55C59-FC7B-4305-8265-2B82B4CB9D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84251" y="1829121"/>
            <a:ext cx="2083325" cy="2645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FFDBBE30-5751-4ED9-903F-67267BF6198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41990" y="1829121"/>
            <a:ext cx="2083325" cy="2645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FEC13F74-5A1F-435D-8609-875398FE3C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799728" y="1829121"/>
            <a:ext cx="2083325" cy="2645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5A5E76A-F241-469E-9104-12AA2BAF93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26067" y="4715934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CAA23CF1-9418-4AF3-8C59-8D8F4451D52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84251" y="4715934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4CEAF66D-1980-421C-AD05-1FEFE8F1ED4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42515" y="4715934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49521338-0B02-43D6-9831-6706AE28E25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799728" y="4715934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73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or Bio (Circular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Instructor Bios or Table of Contents Section</a:t>
            </a:r>
          </a:p>
          <a:p>
            <a:pPr lvl="0"/>
            <a:r>
              <a:rPr lang="en-US"/>
              <a:t>Duplicate / Remove Sections to Meet Your Needs.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5A5E76A-F241-469E-9104-12AA2BAF93A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56675" y="4458268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Use the “Shape Fill” to select an image</a:t>
            </a:r>
          </a:p>
          <a:p>
            <a:pPr lvl="0"/>
            <a:endParaRPr lang="en-US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0D166E5F-92FF-497F-A033-719DF4F3303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753052" y="1901672"/>
            <a:ext cx="1945197" cy="1945197"/>
          </a:xfrm>
          <a:custGeom>
            <a:avLst/>
            <a:gdLst>
              <a:gd name="connsiteX0" fmla="*/ 729449 w 1458898"/>
              <a:gd name="connsiteY0" fmla="*/ 0 h 1458898"/>
              <a:gd name="connsiteX1" fmla="*/ 1458898 w 1458898"/>
              <a:gd name="connsiteY1" fmla="*/ 729449 h 1458898"/>
              <a:gd name="connsiteX2" fmla="*/ 729449 w 1458898"/>
              <a:gd name="connsiteY2" fmla="*/ 1458898 h 1458898"/>
              <a:gd name="connsiteX3" fmla="*/ 0 w 1458898"/>
              <a:gd name="connsiteY3" fmla="*/ 729449 h 1458898"/>
              <a:gd name="connsiteX4" fmla="*/ 729449 w 1458898"/>
              <a:gd name="connsiteY4" fmla="*/ 0 h 145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98" h="1458898">
                <a:moveTo>
                  <a:pt x="729449" y="0"/>
                </a:moveTo>
                <a:cubicBezTo>
                  <a:pt x="1132313" y="0"/>
                  <a:pt x="1458898" y="326585"/>
                  <a:pt x="1458898" y="729449"/>
                </a:cubicBezTo>
                <a:cubicBezTo>
                  <a:pt x="1458898" y="1132313"/>
                  <a:pt x="1132313" y="1458898"/>
                  <a:pt x="729449" y="1458898"/>
                </a:cubicBezTo>
                <a:cubicBezTo>
                  <a:pt x="326585" y="1458898"/>
                  <a:pt x="0" y="1132313"/>
                  <a:pt x="0" y="729449"/>
                </a:cubicBezTo>
                <a:cubicBezTo>
                  <a:pt x="0" y="326585"/>
                  <a:pt x="326585" y="0"/>
                  <a:pt x="72944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1A2AE6E5-5D18-44C2-AF4B-CD34DE0DB5CE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311316" y="1901672"/>
            <a:ext cx="1945197" cy="1945197"/>
          </a:xfrm>
          <a:custGeom>
            <a:avLst/>
            <a:gdLst>
              <a:gd name="connsiteX0" fmla="*/ 729449 w 1458898"/>
              <a:gd name="connsiteY0" fmla="*/ 0 h 1458898"/>
              <a:gd name="connsiteX1" fmla="*/ 1458898 w 1458898"/>
              <a:gd name="connsiteY1" fmla="*/ 729449 h 1458898"/>
              <a:gd name="connsiteX2" fmla="*/ 729449 w 1458898"/>
              <a:gd name="connsiteY2" fmla="*/ 1458898 h 1458898"/>
              <a:gd name="connsiteX3" fmla="*/ 0 w 1458898"/>
              <a:gd name="connsiteY3" fmla="*/ 729449 h 1458898"/>
              <a:gd name="connsiteX4" fmla="*/ 729449 w 1458898"/>
              <a:gd name="connsiteY4" fmla="*/ 0 h 145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98" h="1458898">
                <a:moveTo>
                  <a:pt x="729449" y="0"/>
                </a:moveTo>
                <a:cubicBezTo>
                  <a:pt x="1132313" y="0"/>
                  <a:pt x="1458898" y="326585"/>
                  <a:pt x="1458898" y="729449"/>
                </a:cubicBezTo>
                <a:cubicBezTo>
                  <a:pt x="1458898" y="1132313"/>
                  <a:pt x="1132313" y="1458898"/>
                  <a:pt x="729449" y="1458898"/>
                </a:cubicBezTo>
                <a:cubicBezTo>
                  <a:pt x="326585" y="1458898"/>
                  <a:pt x="0" y="1132313"/>
                  <a:pt x="0" y="729449"/>
                </a:cubicBezTo>
                <a:cubicBezTo>
                  <a:pt x="0" y="326585"/>
                  <a:pt x="326585" y="0"/>
                  <a:pt x="72944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D1D8AEC-5DDE-4ABC-BD5F-0CB818A8B40F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786199" y="1901672"/>
            <a:ext cx="1945197" cy="1945197"/>
          </a:xfrm>
          <a:custGeom>
            <a:avLst/>
            <a:gdLst>
              <a:gd name="connsiteX0" fmla="*/ 729449 w 1458898"/>
              <a:gd name="connsiteY0" fmla="*/ 0 h 1458898"/>
              <a:gd name="connsiteX1" fmla="*/ 1458898 w 1458898"/>
              <a:gd name="connsiteY1" fmla="*/ 729449 h 1458898"/>
              <a:gd name="connsiteX2" fmla="*/ 729449 w 1458898"/>
              <a:gd name="connsiteY2" fmla="*/ 1458898 h 1458898"/>
              <a:gd name="connsiteX3" fmla="*/ 0 w 1458898"/>
              <a:gd name="connsiteY3" fmla="*/ 729449 h 1458898"/>
              <a:gd name="connsiteX4" fmla="*/ 729449 w 1458898"/>
              <a:gd name="connsiteY4" fmla="*/ 0 h 145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98" h="1458898">
                <a:moveTo>
                  <a:pt x="729449" y="0"/>
                </a:moveTo>
                <a:cubicBezTo>
                  <a:pt x="1132313" y="0"/>
                  <a:pt x="1458898" y="326585"/>
                  <a:pt x="1458898" y="729449"/>
                </a:cubicBezTo>
                <a:cubicBezTo>
                  <a:pt x="1458898" y="1132313"/>
                  <a:pt x="1132313" y="1458898"/>
                  <a:pt x="729449" y="1458898"/>
                </a:cubicBezTo>
                <a:cubicBezTo>
                  <a:pt x="326585" y="1458898"/>
                  <a:pt x="0" y="1132313"/>
                  <a:pt x="0" y="729449"/>
                </a:cubicBezTo>
                <a:cubicBezTo>
                  <a:pt x="0" y="326585"/>
                  <a:pt x="326585" y="0"/>
                  <a:pt x="72944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29D9AB7B-FA5E-459A-A8E6-BFA1F6C305FE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63670" y="1901672"/>
            <a:ext cx="1945197" cy="1945197"/>
          </a:xfrm>
          <a:custGeom>
            <a:avLst/>
            <a:gdLst>
              <a:gd name="connsiteX0" fmla="*/ 729449 w 1458898"/>
              <a:gd name="connsiteY0" fmla="*/ 0 h 1458898"/>
              <a:gd name="connsiteX1" fmla="*/ 1458898 w 1458898"/>
              <a:gd name="connsiteY1" fmla="*/ 729449 h 1458898"/>
              <a:gd name="connsiteX2" fmla="*/ 729449 w 1458898"/>
              <a:gd name="connsiteY2" fmla="*/ 1458898 h 1458898"/>
              <a:gd name="connsiteX3" fmla="*/ 0 w 1458898"/>
              <a:gd name="connsiteY3" fmla="*/ 729449 h 1458898"/>
              <a:gd name="connsiteX4" fmla="*/ 729449 w 1458898"/>
              <a:gd name="connsiteY4" fmla="*/ 0 h 145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98" h="1458898">
                <a:moveTo>
                  <a:pt x="729449" y="0"/>
                </a:moveTo>
                <a:cubicBezTo>
                  <a:pt x="1132313" y="0"/>
                  <a:pt x="1458898" y="326585"/>
                  <a:pt x="1458898" y="729449"/>
                </a:cubicBezTo>
                <a:cubicBezTo>
                  <a:pt x="1458898" y="1132313"/>
                  <a:pt x="1132313" y="1458898"/>
                  <a:pt x="729449" y="1458898"/>
                </a:cubicBezTo>
                <a:cubicBezTo>
                  <a:pt x="326585" y="1458898"/>
                  <a:pt x="0" y="1132313"/>
                  <a:pt x="0" y="729449"/>
                </a:cubicBezTo>
                <a:cubicBezTo>
                  <a:pt x="0" y="326585"/>
                  <a:pt x="326585" y="0"/>
                  <a:pt x="72944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4F47D48-AB63-47D3-8DB4-65D455E071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753052" y="4465022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Use the “Shape Fill” to select an image</a:t>
            </a:r>
          </a:p>
          <a:p>
            <a:pPr lvl="0"/>
            <a:endParaRPr lang="en-US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E2E4426B-0DD0-42F3-9B49-95E3912E40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56151" y="4458268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Use the “Shape Fill” to select an image</a:t>
            </a:r>
          </a:p>
          <a:p>
            <a:pPr lvl="0"/>
            <a:endParaRPr lang="en-US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F0DF842D-FC35-4BCE-895B-769C2F2B90A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959249" y="4465022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Use the “Shape Fill” to select an image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88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ing slide with callouts (GI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097DB453-4203-44B4-BACA-74A7815D51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11170" y="1620867"/>
            <a:ext cx="10697652" cy="4519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>
              <a:defRPr>
                <a:latin typeface="Encode Sans Normal" panose="02000000000000000000" pitchFamily="2" charset="0"/>
              </a:defRPr>
            </a:lvl2pPr>
          </a:lstStyle>
          <a:p>
            <a:pPr marL="0" indent="0">
              <a:buNone/>
            </a:pPr>
            <a:r>
              <a:rPr lang="en-US" sz="2133"/>
              <a:t>Participate in a </a:t>
            </a:r>
            <a:r>
              <a:rPr lang="en-US" sz="2133" b="1"/>
              <a:t>joint virtual recruiting tour:  </a:t>
            </a:r>
            <a:r>
              <a:rPr lang="en-US" sz="2133"/>
              <a:t>”How to get a job in the tech industry in Seattle” to undergrad tech programs at PNW universities</a:t>
            </a:r>
          </a:p>
          <a:p>
            <a:pPr marL="391574" lvl="1" indent="-281510"/>
            <a:r>
              <a:rPr lang="en-US" sz="1867">
                <a:solidFill>
                  <a:schemeClr val="tx1"/>
                </a:solidFill>
              </a:rPr>
              <a:t>Need: Individual company connections to recruiting managers at tech companies interested in presenting</a:t>
            </a:r>
            <a:br>
              <a:rPr lang="en-US" sz="1867">
                <a:solidFill>
                  <a:schemeClr val="tx1"/>
                </a:solidFill>
              </a:rPr>
            </a:br>
            <a:endParaRPr lang="en-US" sz="1867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133" b="1"/>
              <a:t>Sponsor a launch project </a:t>
            </a:r>
            <a:r>
              <a:rPr lang="en-US" sz="2133"/>
              <a:t>with a partner and/or student idea</a:t>
            </a:r>
          </a:p>
          <a:p>
            <a:pPr marL="391574" lvl="1" indent="-281510"/>
            <a:r>
              <a:rPr lang="en-US" sz="1867">
                <a:solidFill>
                  <a:schemeClr val="tx1"/>
                </a:solidFill>
              </a:rPr>
              <a:t>Need: Challenge Seattle committee funding to cover launch project expenses or full GIX Consortium membership; potential project topics</a:t>
            </a:r>
          </a:p>
          <a:p>
            <a:pPr marL="457189" lvl="1" indent="0">
              <a:buNone/>
            </a:pPr>
            <a:endParaRPr lang="en-US" sz="1867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133" b="1"/>
              <a:t>Sponsor full or partial scholarships </a:t>
            </a:r>
            <a:r>
              <a:rPr lang="en-US" sz="2133"/>
              <a:t>for under-represented minority or Cascadia-region students</a:t>
            </a:r>
          </a:p>
          <a:p>
            <a:pPr marL="391574" lvl="1" indent="-281510"/>
            <a:r>
              <a:rPr lang="en-US" sz="1867">
                <a:solidFill>
                  <a:schemeClr val="tx1"/>
                </a:solidFill>
              </a:rPr>
              <a:t>Need: Challenge Seattle funding to cover tuition fees to help further diversify our cohort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5F46B9-B048-4B14-A88B-E4931334C4DF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61A41842-F8FA-487D-8F7F-3F26AD674B0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Supporting Slide With Callouts </a:t>
            </a:r>
          </a:p>
          <a:p>
            <a:pPr lvl="0"/>
            <a:r>
              <a:rPr lang="en-US"/>
              <a:t>This Is The Second Line</a:t>
            </a:r>
          </a:p>
        </p:txBody>
      </p:sp>
    </p:spTree>
    <p:extLst>
      <p:ext uri="{BB962C8B-B14F-4D97-AF65-F5344CB8AC3E}">
        <p14:creationId xmlns:p14="http://schemas.microsoft.com/office/powerpoint/2010/main" val="421019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hap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2"/>
            <a:ext cx="12192000" cy="1657349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rgbClr val="4B2E83"/>
              </a:solidFill>
            </a:endParaRPr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r>
              <a:rPr lang="en-US"/>
              <a:t>Chapter Slide Without Image Example	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37386" y="1806397"/>
            <a:ext cx="11271436" cy="401549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>
              <a:defRPr sz="20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 typeface="Lucida Grande"/>
              <a:buChar char="&gt;"/>
              <a:defRPr sz="18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3pPr>
            <a:lvl4pPr>
              <a:defRPr sz="16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 typeface="Lucida Grande"/>
              <a:buChar char="&gt;"/>
              <a:defRPr sz="14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 marL="0" indent="0">
              <a:buNone/>
            </a:pPr>
            <a:r>
              <a:rPr lang="en-US" b="1"/>
              <a:t>Approach: </a:t>
            </a:r>
            <a:br>
              <a:rPr lang="en-US"/>
            </a:br>
            <a:r>
              <a:rPr lang="en-US"/>
              <a:t>Use chapter slides without images to convey a wide variety of topics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Promise: </a:t>
            </a:r>
            <a:br>
              <a:rPr lang="en-US"/>
            </a:br>
            <a:r>
              <a:rPr lang="en-US"/>
              <a:t>Bold text within the chapter slide is used to convey important topics.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88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Ca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2"/>
            <a:ext cx="12192000" cy="1657349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rgbClr val="4B2E83"/>
              </a:solidFill>
            </a:endParaRPr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r>
              <a:rPr lang="en-US"/>
              <a:t>Chapter Slide With Callouts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7960B9B-47CB-4623-BFC4-C9224EF761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11170" y="1806397"/>
            <a:ext cx="10697652" cy="4519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>
              <a:defRPr>
                <a:latin typeface="Encode Sans Normal" panose="02000000000000000000" pitchFamily="2" charset="0"/>
              </a:defRPr>
            </a:lvl2pPr>
          </a:lstStyle>
          <a:p>
            <a:pPr marL="0" indent="0">
              <a:buNone/>
            </a:pPr>
            <a:r>
              <a:rPr lang="en-US" sz="2133"/>
              <a:t>Participate in a </a:t>
            </a:r>
            <a:r>
              <a:rPr lang="en-US" sz="2133" b="1"/>
              <a:t>joint virtual recruiting tour:  </a:t>
            </a:r>
            <a:r>
              <a:rPr lang="en-US" sz="2133"/>
              <a:t>”How to get a job in the tech industry in Seattle” to undergrad tech programs at PNW universities</a:t>
            </a:r>
          </a:p>
          <a:p>
            <a:pPr marL="391574" lvl="1" indent="-281510"/>
            <a:r>
              <a:rPr lang="en-US" sz="1867">
                <a:solidFill>
                  <a:schemeClr val="tx1"/>
                </a:solidFill>
              </a:rPr>
              <a:t>Need: Individual company connections to recruiting managers at tech companies interested in presenting</a:t>
            </a:r>
            <a:br>
              <a:rPr lang="en-US" sz="1867">
                <a:solidFill>
                  <a:schemeClr val="tx1"/>
                </a:solidFill>
              </a:rPr>
            </a:br>
            <a:endParaRPr lang="en-US" sz="1867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133" b="1"/>
              <a:t>Sponsor a launch project </a:t>
            </a:r>
            <a:r>
              <a:rPr lang="en-US" sz="2133"/>
              <a:t>with a partner and/or student idea</a:t>
            </a:r>
          </a:p>
          <a:p>
            <a:pPr marL="391574" lvl="1" indent="-281510"/>
            <a:r>
              <a:rPr lang="en-US" sz="1867">
                <a:solidFill>
                  <a:schemeClr val="tx1"/>
                </a:solidFill>
              </a:rPr>
              <a:t>Need: Challenge Seattle committee funding to cover launch project expenses or full GIX Consortium membership; potential project topics</a:t>
            </a:r>
          </a:p>
          <a:p>
            <a:pPr marL="457189" lvl="1" indent="0">
              <a:buNone/>
            </a:pPr>
            <a:endParaRPr lang="en-US" sz="1867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133" b="1"/>
              <a:t>Sponsor full or partial scholarships </a:t>
            </a:r>
            <a:r>
              <a:rPr lang="en-US" sz="2133"/>
              <a:t>for under-represented minority or Cascadia-region students</a:t>
            </a:r>
          </a:p>
          <a:p>
            <a:pPr marL="391574" lvl="1" indent="-281510"/>
            <a:r>
              <a:rPr lang="en-US" sz="1867">
                <a:solidFill>
                  <a:schemeClr val="tx1"/>
                </a:solidFill>
              </a:rPr>
              <a:t>Need: Challenge Seattle funding to cover tuition fees to help further diversify our cohort</a:t>
            </a:r>
          </a:p>
        </p:txBody>
      </p:sp>
    </p:spTree>
    <p:extLst>
      <p:ext uri="{BB962C8B-B14F-4D97-AF65-F5344CB8AC3E}">
        <p14:creationId xmlns:p14="http://schemas.microsoft.com/office/powerpoint/2010/main" val="289412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large Image (Image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2"/>
            <a:ext cx="12192000" cy="1657349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Chapter Slide Denotes Main Topics</a:t>
            </a:r>
          </a:p>
          <a:p>
            <a:pPr lvl="0"/>
            <a:r>
              <a:rPr lang="en-US"/>
              <a:t>50/50 image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4F99BDF-25B6-4C3E-B2C3-683A422677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35520" y="1835920"/>
            <a:ext cx="5418241" cy="43390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 marL="457189" indent="0">
              <a:buNone/>
              <a:defRPr>
                <a:latin typeface="Encode Sans Normal" panose="02000000000000000000" pitchFamily="2" charset="0"/>
              </a:defRPr>
            </a:lvl2pPr>
            <a:lvl3pPr marL="914377" indent="0">
              <a:buNone/>
              <a:defRPr>
                <a:latin typeface="Encode Sans Normal" panose="02000000000000000000" pitchFamily="2" charset="0"/>
              </a:defRPr>
            </a:lvl3pPr>
            <a:lvl4pPr marL="1371566" indent="0">
              <a:buNone/>
              <a:defRPr>
                <a:latin typeface="Encode Sans Normal" panose="02000000000000000000" pitchFamily="2" charset="0"/>
              </a:defRPr>
            </a:lvl4pPr>
            <a:lvl5pPr marL="1828754" indent="0">
              <a:buNone/>
              <a:defRPr>
                <a:latin typeface="Encode Sans Normal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0BE4DE9-AD44-4643-B88C-22A230D31B3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39839" y="1835920"/>
            <a:ext cx="5468983" cy="43390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marL="0" indent="0">
              <a:buNone/>
            </a:pPr>
            <a:r>
              <a:rPr lang="en-US" b="1"/>
              <a:t>Approach: </a:t>
            </a:r>
            <a:br>
              <a:rPr lang="en-US"/>
            </a:br>
            <a:r>
              <a:rPr lang="en-US"/>
              <a:t>Use chapter slides without images to convey a wide variety of topics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Promise: </a:t>
            </a:r>
            <a:br>
              <a:rPr lang="en-US"/>
            </a:br>
            <a:r>
              <a:rPr lang="en-US"/>
              <a:t>Bold text within the chapter slide is used to convey important topics.</a:t>
            </a:r>
          </a:p>
        </p:txBody>
      </p:sp>
    </p:spTree>
    <p:extLst>
      <p:ext uri="{BB962C8B-B14F-4D97-AF65-F5344CB8AC3E}">
        <p14:creationId xmlns:p14="http://schemas.microsoft.com/office/powerpoint/2010/main" val="37024059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large Image (Image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2"/>
            <a:ext cx="12192000" cy="1657349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Chapter Slide Denotes Main Topics</a:t>
            </a:r>
          </a:p>
          <a:p>
            <a:pPr lvl="0"/>
            <a:r>
              <a:rPr lang="en-US"/>
              <a:t>50/50 image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4F99BDF-25B6-4C3E-B2C3-683A422677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90581" y="1835919"/>
            <a:ext cx="5418241" cy="4277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>
                <a:latin typeface="Encode Sans Normal" panose="02000000000000000000" pitchFamily="2" charset="0"/>
              </a:defRPr>
            </a:lvl1pPr>
            <a:lvl2pPr marL="457189" indent="0">
              <a:buNone/>
              <a:defRPr lang="en-US">
                <a:latin typeface="Encode Sans Normal" panose="02000000000000000000" pitchFamily="2" charset="0"/>
              </a:defRPr>
            </a:lvl2pPr>
            <a:lvl3pPr marL="914377" indent="0">
              <a:buNone/>
              <a:defRPr lang="en-US">
                <a:latin typeface="Encode Sans Normal" panose="02000000000000000000" pitchFamily="2" charset="0"/>
              </a:defRPr>
            </a:lvl3pPr>
            <a:lvl4pPr marL="1371566" indent="0">
              <a:buNone/>
              <a:defRPr lang="en-US">
                <a:latin typeface="Encode Sans Normal" panose="02000000000000000000" pitchFamily="2" charset="0"/>
              </a:defRPr>
            </a:lvl4pPr>
            <a:lvl5pPr marL="1828754" indent="0">
              <a:buNone/>
              <a:defRPr lang="en-US">
                <a:latin typeface="Encode Sans Normal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0BE4DE9-AD44-4643-B88C-22A230D31B3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6574" y="1835919"/>
            <a:ext cx="5468983" cy="4277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marL="0" indent="0">
              <a:buNone/>
            </a:pPr>
            <a:r>
              <a:rPr lang="en-US" b="1"/>
              <a:t>Approach: </a:t>
            </a:r>
            <a:br>
              <a:rPr lang="en-US"/>
            </a:br>
            <a:r>
              <a:rPr lang="en-US"/>
              <a:t>Use chapter slides without images to convey a wide variety of topics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Promise: </a:t>
            </a:r>
            <a:br>
              <a:rPr lang="en-US"/>
            </a:br>
            <a:r>
              <a:rPr lang="en-US"/>
              <a:t>Bold text within the chapter slide is used to convey important topics.</a:t>
            </a:r>
          </a:p>
        </p:txBody>
      </p:sp>
    </p:spTree>
    <p:extLst>
      <p:ext uri="{BB962C8B-B14F-4D97-AF65-F5344CB8AC3E}">
        <p14:creationId xmlns:p14="http://schemas.microsoft.com/office/powerpoint/2010/main" val="2463068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Ca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2"/>
            <a:ext cx="12192000" cy="1657349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r>
              <a:rPr lang="en-US"/>
              <a:t>Chapter Slide With Callouts	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097DB453-4203-44B4-BACA-74A7815D51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11170" y="1806397"/>
            <a:ext cx="10697652" cy="4519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>
              <a:defRPr>
                <a:latin typeface="Encode Sans Normal" panose="02000000000000000000" pitchFamily="2" charset="0"/>
              </a:defRPr>
            </a:lvl2pPr>
          </a:lstStyle>
          <a:p>
            <a:pPr marL="0" indent="0">
              <a:buNone/>
            </a:pPr>
            <a:r>
              <a:rPr lang="en-US" sz="2133"/>
              <a:t>Participate in a </a:t>
            </a:r>
            <a:r>
              <a:rPr lang="en-US" sz="2133" b="1"/>
              <a:t>joint virtual recruiting tour:  </a:t>
            </a:r>
            <a:r>
              <a:rPr lang="en-US" sz="2133"/>
              <a:t>”How to get a job in the tech industry in Seattle” to undergrad tech programs at PNW universities</a:t>
            </a:r>
          </a:p>
          <a:p>
            <a:pPr marL="391574" lvl="1" indent="-281510"/>
            <a:r>
              <a:rPr lang="en-US" sz="1867">
                <a:solidFill>
                  <a:schemeClr val="tx1"/>
                </a:solidFill>
              </a:rPr>
              <a:t>Need: Individual company connections to recruiting managers at tech companies interested in presenting</a:t>
            </a:r>
            <a:br>
              <a:rPr lang="en-US" sz="1867">
                <a:solidFill>
                  <a:schemeClr val="tx1"/>
                </a:solidFill>
              </a:rPr>
            </a:br>
            <a:endParaRPr lang="en-US" sz="1867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133" b="1"/>
              <a:t>Sponsor a launch project </a:t>
            </a:r>
            <a:r>
              <a:rPr lang="en-US" sz="2133"/>
              <a:t>with a partner and/or student idea</a:t>
            </a:r>
          </a:p>
          <a:p>
            <a:pPr marL="391574" lvl="1" indent="-281510"/>
            <a:r>
              <a:rPr lang="en-US" sz="1867">
                <a:solidFill>
                  <a:schemeClr val="tx1"/>
                </a:solidFill>
              </a:rPr>
              <a:t>Need: Challenge Seattle committee funding to cover launch project expenses or full GIX Consortium membership; potential project topics</a:t>
            </a:r>
          </a:p>
          <a:p>
            <a:pPr marL="457189" lvl="1" indent="0">
              <a:buNone/>
            </a:pPr>
            <a:endParaRPr lang="en-US" sz="1867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133" b="1"/>
              <a:t>Sponsor full or partial scholarships </a:t>
            </a:r>
            <a:r>
              <a:rPr lang="en-US" sz="2133"/>
              <a:t>for under-represented minority or Cascadia-region students</a:t>
            </a:r>
          </a:p>
          <a:p>
            <a:pPr marL="391574" lvl="1" indent="-281510"/>
            <a:r>
              <a:rPr lang="en-US" sz="1867">
                <a:solidFill>
                  <a:schemeClr val="tx1"/>
                </a:solidFill>
              </a:rPr>
              <a:t>Need: Challenge Seattle funding to cover tuition fees to help further diversify our cohort</a:t>
            </a:r>
          </a:p>
        </p:txBody>
      </p:sp>
    </p:spTree>
    <p:extLst>
      <p:ext uri="{BB962C8B-B14F-4D97-AF65-F5344CB8AC3E}">
        <p14:creationId xmlns:p14="http://schemas.microsoft.com/office/powerpoint/2010/main" val="127068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Small Image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2"/>
            <a:ext cx="12192000" cy="1657349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Chapter Slide Denotes Main Topics</a:t>
            </a:r>
          </a:p>
          <a:p>
            <a:pPr lvl="0"/>
            <a:r>
              <a:rPr lang="en-US"/>
              <a:t>Also Available With Image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101288" y="1806397"/>
            <a:ext cx="6707533" cy="401549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>
              <a:defRPr sz="20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 typeface="Lucida Grande"/>
              <a:buChar char="&gt;"/>
              <a:defRPr sz="18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3pPr>
            <a:lvl4pPr>
              <a:defRPr sz="16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 typeface="Lucida Grande"/>
              <a:buChar char="&gt;"/>
              <a:defRPr sz="14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 marL="0" indent="0">
              <a:buNone/>
            </a:pPr>
            <a:endParaRPr lang="en-US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8A450CE8-E6FE-4E20-9C80-EEF7C8F7538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36574" y="2872317"/>
            <a:ext cx="4195233" cy="2472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 marL="457189" indent="0">
              <a:buNone/>
              <a:defRPr>
                <a:latin typeface="Encode Sans Normal" panose="02000000000000000000" pitchFamily="2" charset="0"/>
              </a:defRPr>
            </a:lvl2pPr>
            <a:lvl3pPr marL="914377" indent="0">
              <a:buNone/>
              <a:defRPr>
                <a:latin typeface="Encode Sans Normal" panose="02000000000000000000" pitchFamily="2" charset="0"/>
              </a:defRPr>
            </a:lvl3pPr>
            <a:lvl4pPr marL="1371566" indent="0">
              <a:buNone/>
              <a:defRPr>
                <a:latin typeface="Encode Sans Normal" panose="02000000000000000000" pitchFamily="2" charset="0"/>
              </a:defRPr>
            </a:lvl4pPr>
            <a:lvl5pPr marL="1828754" indent="0">
              <a:buNone/>
              <a:defRPr>
                <a:latin typeface="Encode Sans Normal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25024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small image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2"/>
            <a:ext cx="12192000" cy="1657349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Chapter Slide Denotes Main Topics</a:t>
            </a:r>
          </a:p>
          <a:p>
            <a:pPr lvl="0"/>
            <a:r>
              <a:rPr lang="en-US"/>
              <a:t>50/50 image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0BE4DE9-AD44-4643-B88C-22A230D31B3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613652" y="2872317"/>
            <a:ext cx="4195233" cy="2472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 marL="457189" indent="0">
              <a:buNone/>
              <a:defRPr>
                <a:latin typeface="Encode Sans Normal" panose="02000000000000000000" pitchFamily="2" charset="0"/>
              </a:defRPr>
            </a:lvl2pPr>
            <a:lvl3pPr marL="914377" indent="0">
              <a:buNone/>
              <a:defRPr>
                <a:latin typeface="Encode Sans Normal" panose="02000000000000000000" pitchFamily="2" charset="0"/>
              </a:defRPr>
            </a:lvl3pPr>
            <a:lvl4pPr marL="1371566" indent="0">
              <a:buNone/>
              <a:defRPr>
                <a:latin typeface="Encode Sans Normal" panose="02000000000000000000" pitchFamily="2" charset="0"/>
              </a:defRPr>
            </a:lvl4pPr>
            <a:lvl5pPr marL="1828754" indent="0">
              <a:buNone/>
              <a:defRPr>
                <a:latin typeface="Encode Sans Normal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8BCB0B9-6855-4F45-9393-6730EC5D81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6574" y="1806397"/>
            <a:ext cx="6707533" cy="401549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>
              <a:defRPr sz="20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 typeface="Lucida Grande"/>
              <a:buChar char="&gt;"/>
              <a:defRPr sz="18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3pPr>
            <a:lvl4pPr>
              <a:defRPr sz="16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 typeface="Lucida Grande"/>
              <a:buChar char="&gt;"/>
              <a:defRPr sz="14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355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ing,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Supporting Slide Expands on Main Topics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37386" y="1576106"/>
            <a:ext cx="11271436" cy="401549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 marL="457189" indent="0">
              <a:buFontTx/>
              <a:buNone/>
              <a:defRPr sz="20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 typeface="Lucida Grande"/>
              <a:buChar char="&gt;"/>
              <a:defRPr sz="18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3pPr>
            <a:lvl4pPr>
              <a:defRPr sz="16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 typeface="Lucida Grande"/>
              <a:buChar char="&gt;"/>
              <a:defRPr sz="14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575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ing with large image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Supporting Slide Expands on Main Topics</a:t>
            </a:r>
          </a:p>
          <a:p>
            <a:pPr lvl="0"/>
            <a:r>
              <a:rPr lang="en-US"/>
              <a:t>This Is The Second Line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D918A6E2-F936-4B43-91E1-28FA62CBC7D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89736" y="1561404"/>
            <a:ext cx="5418241" cy="44109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 marL="457189" indent="0">
              <a:buNone/>
              <a:defRPr>
                <a:latin typeface="Encode Sans Normal" panose="02000000000000000000" pitchFamily="2" charset="0"/>
              </a:defRPr>
            </a:lvl2pPr>
            <a:lvl3pPr marL="914377" indent="0">
              <a:buNone/>
              <a:defRPr>
                <a:latin typeface="Encode Sans Normal" panose="02000000000000000000" pitchFamily="2" charset="0"/>
              </a:defRPr>
            </a:lvl3pPr>
            <a:lvl4pPr marL="1371566" indent="0">
              <a:buNone/>
              <a:defRPr>
                <a:latin typeface="Encode Sans Normal" panose="02000000000000000000" pitchFamily="2" charset="0"/>
              </a:defRPr>
            </a:lvl4pPr>
            <a:lvl5pPr marL="1828754" indent="0">
              <a:buNone/>
              <a:defRPr>
                <a:latin typeface="Encode Sans Normal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DF9237B1-FC0D-4A79-95F7-555C13DF0CB8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6574" y="1561404"/>
            <a:ext cx="5468983" cy="44109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marL="0" indent="0">
              <a:buNone/>
            </a:pPr>
            <a:r>
              <a:rPr lang="en-US" b="1"/>
              <a:t>Approach: </a:t>
            </a:r>
            <a:br>
              <a:rPr lang="en-US"/>
            </a:br>
            <a:r>
              <a:rPr lang="en-US"/>
              <a:t>Use chapter slides without images to convey a wide variety of topics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Promise: </a:t>
            </a:r>
            <a:br>
              <a:rPr lang="en-US"/>
            </a:br>
            <a:r>
              <a:rPr lang="en-US"/>
              <a:t>Bold text within the chapter slide is used to convey important topics.</a:t>
            </a:r>
          </a:p>
        </p:txBody>
      </p:sp>
    </p:spTree>
    <p:extLst>
      <p:ext uri="{BB962C8B-B14F-4D97-AF65-F5344CB8AC3E}">
        <p14:creationId xmlns:p14="http://schemas.microsoft.com/office/powerpoint/2010/main" val="6453561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ing with large image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Supporting Slide Expands on Main Topics</a:t>
            </a:r>
          </a:p>
          <a:p>
            <a:pPr lvl="0"/>
            <a:r>
              <a:rPr lang="en-US"/>
              <a:t>This Is The Second Line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6EE4A11-B99E-4BDF-9151-6EAD3F25145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36574" y="1561404"/>
            <a:ext cx="5418241" cy="4410909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latin typeface="Encode Sans Normal" panose="02000000000000000000" pitchFamily="2" charset="0"/>
              </a:defRPr>
            </a:lvl1pPr>
            <a:lvl2pPr marL="457189" indent="0">
              <a:buNone/>
              <a:defRPr>
                <a:latin typeface="Encode Sans Normal" panose="02000000000000000000" pitchFamily="2" charset="0"/>
              </a:defRPr>
            </a:lvl2pPr>
            <a:lvl3pPr marL="914377" indent="0">
              <a:buNone/>
              <a:defRPr>
                <a:latin typeface="Encode Sans Normal" panose="02000000000000000000" pitchFamily="2" charset="0"/>
              </a:defRPr>
            </a:lvl3pPr>
            <a:lvl4pPr marL="1371566" indent="0">
              <a:buNone/>
              <a:defRPr>
                <a:latin typeface="Encode Sans Normal" panose="02000000000000000000" pitchFamily="2" charset="0"/>
              </a:defRPr>
            </a:lvl4pPr>
            <a:lvl5pPr marL="1828754" indent="0">
              <a:buNone/>
              <a:defRPr>
                <a:latin typeface="Encode Sans Normal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0589CE3-3E62-4D4F-AC2F-CA6459F2192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39839" y="1561404"/>
            <a:ext cx="5468983" cy="44109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marL="0" indent="0">
              <a:buNone/>
            </a:pPr>
            <a:r>
              <a:rPr lang="en-US" b="1"/>
              <a:t>Approach: </a:t>
            </a:r>
            <a:br>
              <a:rPr lang="en-US"/>
            </a:br>
            <a:r>
              <a:rPr lang="en-US"/>
              <a:t>Use chapter slides without images to convey a wide variety of topics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Promise: </a:t>
            </a:r>
            <a:br>
              <a:rPr lang="en-US"/>
            </a:br>
            <a:r>
              <a:rPr lang="en-US"/>
              <a:t>Bold text within the chapter slide is used to convey important topics.</a:t>
            </a:r>
          </a:p>
        </p:txBody>
      </p:sp>
    </p:spTree>
    <p:extLst>
      <p:ext uri="{BB962C8B-B14F-4D97-AF65-F5344CB8AC3E}">
        <p14:creationId xmlns:p14="http://schemas.microsoft.com/office/powerpoint/2010/main" val="40877067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pporting with arrow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53991" y="371511"/>
            <a:ext cx="10912883" cy="46779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30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Slide with Arrow Bullets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37387" y="1062012"/>
            <a:ext cx="10769275" cy="4015497"/>
          </a:xfrm>
          <a:prstGeom prst="rect">
            <a:avLst/>
          </a:prstGeom>
        </p:spPr>
        <p:txBody>
          <a:bodyPr/>
          <a:lstStyle>
            <a:lvl1pPr marL="342891" indent="-342891">
              <a:buFontTx/>
              <a:buBlip>
                <a:blip r:embed="rId2"/>
              </a:buBlip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 marL="742932" indent="-285744">
              <a:buFontTx/>
              <a:buBlip>
                <a:blip r:embed="rId2"/>
              </a:buBlip>
              <a:defRPr sz="20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Tx/>
              <a:buBlip>
                <a:blip r:embed="rId2"/>
              </a:buBlip>
              <a:defRPr sz="18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3pPr>
            <a:lvl4pPr marL="1600160" indent="-228594">
              <a:buFontTx/>
              <a:buBlip>
                <a:blip r:embed="rId2"/>
              </a:buBlip>
              <a:defRPr sz="16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Tx/>
              <a:buBlip>
                <a:blip r:embed="rId2"/>
              </a:buBlip>
              <a:defRPr sz="1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 lvl="0"/>
            <a:r>
              <a:rPr lang="en-US"/>
              <a:t>Bulleted content here (Open Sans Light, 24 pt.)</a:t>
            </a:r>
          </a:p>
          <a:p>
            <a:pPr lvl="1"/>
            <a:r>
              <a:rPr lang="en-US"/>
              <a:t>Second level (Open Sans Light, 20)</a:t>
            </a:r>
          </a:p>
          <a:p>
            <a:pPr lvl="2"/>
            <a:r>
              <a:rPr lang="en-US"/>
              <a:t>Third level (Open Sans Light, 18)</a:t>
            </a:r>
          </a:p>
          <a:p>
            <a:pPr lvl="3"/>
            <a:r>
              <a:rPr lang="en-US"/>
              <a:t>Fourth level (Open Sans Light, 16)</a:t>
            </a:r>
          </a:p>
          <a:p>
            <a:pPr lvl="4"/>
            <a:r>
              <a:rPr lang="en-US"/>
              <a:t>Fifth level (Open Sans Light, 14)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8C07CC-98DC-4E60-9625-9771BF5948FE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41549796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 userDrawn="1">
          <p15:clr>
            <a:srgbClr val="FBAE40"/>
          </p15:clr>
        </p15:guide>
        <p15:guide id="2" pos="352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ing with arrow bullets + small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Supporting Slide + Image and arrow bullets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C998001-3598-4984-9030-9F8EF7789E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22800" y="1541497"/>
            <a:ext cx="7186021" cy="4015497"/>
          </a:xfrm>
          <a:prstGeom prst="rect">
            <a:avLst/>
          </a:prstGeom>
        </p:spPr>
        <p:txBody>
          <a:bodyPr/>
          <a:lstStyle>
            <a:lvl1pPr marL="342891" indent="-342891">
              <a:buFontTx/>
              <a:buBlip>
                <a:blip r:embed="rId2"/>
              </a:buBlip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 marL="742932" indent="-285744">
              <a:buFontTx/>
              <a:buBlip>
                <a:blip r:embed="rId2"/>
              </a:buBlip>
              <a:defRPr sz="20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 typeface="Lucida Grande"/>
              <a:buChar char="&gt;"/>
              <a:defRPr sz="18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3pPr>
            <a:lvl4pPr>
              <a:defRPr sz="16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 typeface="Lucida Grande"/>
              <a:buChar char="&gt;"/>
              <a:defRPr sz="14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>
              <a:buBlip>
                <a:blip r:embed="rId2"/>
              </a:buBlip>
            </a:pPr>
            <a:r>
              <a:rPr lang="en-US"/>
              <a:t>Bullet points reflect callout style seen on GIXNetwork.org</a:t>
            </a:r>
          </a:p>
          <a:p>
            <a:pPr lvl="1">
              <a:buBlip>
                <a:blip r:embed="rId2"/>
              </a:buBlip>
            </a:pPr>
            <a:r>
              <a:rPr lang="en-US"/>
              <a:t>1</a:t>
            </a:r>
          </a:p>
          <a:p>
            <a:pPr lvl="1">
              <a:buBlip>
                <a:blip r:embed="rId2"/>
              </a:buBlip>
            </a:pPr>
            <a:r>
              <a:rPr lang="en-US"/>
              <a:t>2</a:t>
            </a:r>
          </a:p>
          <a:p>
            <a:pPr lvl="1">
              <a:buBlip>
                <a:blip r:embed="rId2"/>
              </a:buBlip>
            </a:pPr>
            <a:r>
              <a:rPr lang="en-US"/>
              <a:t>3</a:t>
            </a:r>
          </a:p>
          <a:p>
            <a:pPr>
              <a:buBlip>
                <a:blip r:embed="rId2"/>
              </a:buBlip>
            </a:pPr>
            <a:endParaRPr lang="en-US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69855AC8-BE31-4EBE-8F57-EADE6A8E42A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6574" y="2266544"/>
            <a:ext cx="3769783" cy="2565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561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ing with arrow bullets + small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Supporting Slide + Image and arrow bullets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E88D6EBF-EC52-457F-965F-52D177A9039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6574" y="1541497"/>
            <a:ext cx="7186021" cy="4015497"/>
          </a:xfrm>
          <a:prstGeom prst="rect">
            <a:avLst/>
          </a:prstGeom>
        </p:spPr>
        <p:txBody>
          <a:bodyPr/>
          <a:lstStyle>
            <a:lvl1pPr marL="342891" indent="-342891">
              <a:buFontTx/>
              <a:buBlip>
                <a:blip r:embed="rId2"/>
              </a:buBlip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 marL="742932" indent="-285744">
              <a:buFontTx/>
              <a:buBlip>
                <a:blip r:embed="rId2"/>
              </a:buBlip>
              <a:defRPr sz="20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 typeface="Lucida Grande"/>
              <a:buChar char="&gt;"/>
              <a:defRPr sz="18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3pPr>
            <a:lvl4pPr>
              <a:defRPr sz="16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 typeface="Lucida Grande"/>
              <a:buChar char="&gt;"/>
              <a:defRPr sz="14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>
              <a:buBlip>
                <a:blip r:embed="rId2"/>
              </a:buBlip>
            </a:pPr>
            <a:r>
              <a:rPr lang="en-US"/>
              <a:t>Bullet points reflect callout style seen on GIXNetwork.org</a:t>
            </a:r>
          </a:p>
          <a:p>
            <a:pPr lvl="1">
              <a:buBlip>
                <a:blip r:embed="rId2"/>
              </a:buBlip>
            </a:pPr>
            <a:r>
              <a:rPr lang="en-US"/>
              <a:t>1</a:t>
            </a:r>
          </a:p>
          <a:p>
            <a:pPr lvl="1">
              <a:buBlip>
                <a:blip r:embed="rId2"/>
              </a:buBlip>
            </a:pPr>
            <a:r>
              <a:rPr lang="en-US"/>
              <a:t>2</a:t>
            </a:r>
          </a:p>
          <a:p>
            <a:pPr lvl="1">
              <a:buBlip>
                <a:blip r:embed="rId2"/>
              </a:buBlip>
            </a:pPr>
            <a:r>
              <a:rPr lang="en-US"/>
              <a:t>3</a:t>
            </a:r>
          </a:p>
          <a:p>
            <a:pPr>
              <a:buBlip>
                <a:blip r:embed="rId2"/>
              </a:buBlip>
            </a:pPr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0C0A3F7D-8E7E-47A5-91B3-8AFCC5BB990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039039" y="2266544"/>
            <a:ext cx="3769783" cy="2565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155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or Bio (Rect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Instructor Bios or Table of Contents Section</a:t>
            </a:r>
          </a:p>
          <a:p>
            <a:pPr lvl="0"/>
            <a:r>
              <a:rPr lang="en-US"/>
              <a:t>Duplicate / remove sections to meet your needs.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0C0A3F7D-8E7E-47A5-91B3-8AFCC5BB990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26512" y="1829121"/>
            <a:ext cx="2083325" cy="2645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11A55C59-FC7B-4305-8265-2B82B4CB9D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84251" y="1829121"/>
            <a:ext cx="2083325" cy="2645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FFDBBE30-5751-4ED9-903F-67267BF6198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41990" y="1829121"/>
            <a:ext cx="2083325" cy="2645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FEC13F74-5A1F-435D-8609-875398FE3C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799728" y="1829121"/>
            <a:ext cx="2083325" cy="2645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5A5E76A-F241-469E-9104-12AA2BAF93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26067" y="4715934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CAA23CF1-9418-4AF3-8C59-8D8F4451D52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84251" y="4715934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4CEAF66D-1980-421C-AD05-1FEFE8F1ED4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42515" y="4715934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49521338-0B02-43D6-9831-6706AE28E25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799728" y="4715934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473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or Bio (Circular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Instructor Bios or Table of Contents Section</a:t>
            </a:r>
          </a:p>
          <a:p>
            <a:pPr lvl="0"/>
            <a:r>
              <a:rPr lang="en-US"/>
              <a:t>Duplicate / remove sections to meet your needs.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5A5E76A-F241-469E-9104-12AA2BAF93A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26067" y="4715934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Use the “Shape Fill” to select an image</a:t>
            </a:r>
          </a:p>
          <a:p>
            <a:pPr lvl="0"/>
            <a:endParaRPr lang="en-US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CAA23CF1-9418-4AF3-8C59-8D8F4451D52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84251" y="4715934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4CEAF66D-1980-421C-AD05-1FEFE8F1ED4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42515" y="4715934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49521338-0B02-43D6-9831-6706AE28E25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799728" y="4715934"/>
            <a:ext cx="2082800" cy="969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>
                <a:latin typeface="Encode Sans Normal" panose="02000000000000000000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0D166E5F-92FF-497F-A033-719DF4F3303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753052" y="1700567"/>
            <a:ext cx="1945197" cy="1945197"/>
          </a:xfrm>
          <a:custGeom>
            <a:avLst/>
            <a:gdLst>
              <a:gd name="connsiteX0" fmla="*/ 729449 w 1458898"/>
              <a:gd name="connsiteY0" fmla="*/ 0 h 1458898"/>
              <a:gd name="connsiteX1" fmla="*/ 1458898 w 1458898"/>
              <a:gd name="connsiteY1" fmla="*/ 729449 h 1458898"/>
              <a:gd name="connsiteX2" fmla="*/ 729449 w 1458898"/>
              <a:gd name="connsiteY2" fmla="*/ 1458898 h 1458898"/>
              <a:gd name="connsiteX3" fmla="*/ 0 w 1458898"/>
              <a:gd name="connsiteY3" fmla="*/ 729449 h 1458898"/>
              <a:gd name="connsiteX4" fmla="*/ 729449 w 1458898"/>
              <a:gd name="connsiteY4" fmla="*/ 0 h 145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98" h="1458898">
                <a:moveTo>
                  <a:pt x="729449" y="0"/>
                </a:moveTo>
                <a:cubicBezTo>
                  <a:pt x="1132313" y="0"/>
                  <a:pt x="1458898" y="326585"/>
                  <a:pt x="1458898" y="729449"/>
                </a:cubicBezTo>
                <a:cubicBezTo>
                  <a:pt x="1458898" y="1132313"/>
                  <a:pt x="1132313" y="1458898"/>
                  <a:pt x="729449" y="1458898"/>
                </a:cubicBezTo>
                <a:cubicBezTo>
                  <a:pt x="326585" y="1458898"/>
                  <a:pt x="0" y="1132313"/>
                  <a:pt x="0" y="729449"/>
                </a:cubicBezTo>
                <a:cubicBezTo>
                  <a:pt x="0" y="326585"/>
                  <a:pt x="326585" y="0"/>
                  <a:pt x="72944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1A2AE6E5-5D18-44C2-AF4B-CD34DE0DB5CE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311316" y="1700567"/>
            <a:ext cx="1945197" cy="1945197"/>
          </a:xfrm>
          <a:custGeom>
            <a:avLst/>
            <a:gdLst>
              <a:gd name="connsiteX0" fmla="*/ 729449 w 1458898"/>
              <a:gd name="connsiteY0" fmla="*/ 0 h 1458898"/>
              <a:gd name="connsiteX1" fmla="*/ 1458898 w 1458898"/>
              <a:gd name="connsiteY1" fmla="*/ 729449 h 1458898"/>
              <a:gd name="connsiteX2" fmla="*/ 729449 w 1458898"/>
              <a:gd name="connsiteY2" fmla="*/ 1458898 h 1458898"/>
              <a:gd name="connsiteX3" fmla="*/ 0 w 1458898"/>
              <a:gd name="connsiteY3" fmla="*/ 729449 h 1458898"/>
              <a:gd name="connsiteX4" fmla="*/ 729449 w 1458898"/>
              <a:gd name="connsiteY4" fmla="*/ 0 h 145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98" h="1458898">
                <a:moveTo>
                  <a:pt x="729449" y="0"/>
                </a:moveTo>
                <a:cubicBezTo>
                  <a:pt x="1132313" y="0"/>
                  <a:pt x="1458898" y="326585"/>
                  <a:pt x="1458898" y="729449"/>
                </a:cubicBezTo>
                <a:cubicBezTo>
                  <a:pt x="1458898" y="1132313"/>
                  <a:pt x="1132313" y="1458898"/>
                  <a:pt x="729449" y="1458898"/>
                </a:cubicBezTo>
                <a:cubicBezTo>
                  <a:pt x="326585" y="1458898"/>
                  <a:pt x="0" y="1132313"/>
                  <a:pt x="0" y="729449"/>
                </a:cubicBezTo>
                <a:cubicBezTo>
                  <a:pt x="0" y="326585"/>
                  <a:pt x="326585" y="0"/>
                  <a:pt x="72944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D1D8AEC-5DDE-4ABC-BD5F-0CB818A8B40F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786199" y="1700567"/>
            <a:ext cx="1945197" cy="1945197"/>
          </a:xfrm>
          <a:custGeom>
            <a:avLst/>
            <a:gdLst>
              <a:gd name="connsiteX0" fmla="*/ 729449 w 1458898"/>
              <a:gd name="connsiteY0" fmla="*/ 0 h 1458898"/>
              <a:gd name="connsiteX1" fmla="*/ 1458898 w 1458898"/>
              <a:gd name="connsiteY1" fmla="*/ 729449 h 1458898"/>
              <a:gd name="connsiteX2" fmla="*/ 729449 w 1458898"/>
              <a:gd name="connsiteY2" fmla="*/ 1458898 h 1458898"/>
              <a:gd name="connsiteX3" fmla="*/ 0 w 1458898"/>
              <a:gd name="connsiteY3" fmla="*/ 729449 h 1458898"/>
              <a:gd name="connsiteX4" fmla="*/ 729449 w 1458898"/>
              <a:gd name="connsiteY4" fmla="*/ 0 h 145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98" h="1458898">
                <a:moveTo>
                  <a:pt x="729449" y="0"/>
                </a:moveTo>
                <a:cubicBezTo>
                  <a:pt x="1132313" y="0"/>
                  <a:pt x="1458898" y="326585"/>
                  <a:pt x="1458898" y="729449"/>
                </a:cubicBezTo>
                <a:cubicBezTo>
                  <a:pt x="1458898" y="1132313"/>
                  <a:pt x="1132313" y="1458898"/>
                  <a:pt x="729449" y="1458898"/>
                </a:cubicBezTo>
                <a:cubicBezTo>
                  <a:pt x="326585" y="1458898"/>
                  <a:pt x="0" y="1132313"/>
                  <a:pt x="0" y="729449"/>
                </a:cubicBezTo>
                <a:cubicBezTo>
                  <a:pt x="0" y="326585"/>
                  <a:pt x="326585" y="0"/>
                  <a:pt x="72944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29D9AB7B-FA5E-459A-A8E6-BFA1F6C305FE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63670" y="1700567"/>
            <a:ext cx="1945197" cy="1945197"/>
          </a:xfrm>
          <a:custGeom>
            <a:avLst/>
            <a:gdLst>
              <a:gd name="connsiteX0" fmla="*/ 729449 w 1458898"/>
              <a:gd name="connsiteY0" fmla="*/ 0 h 1458898"/>
              <a:gd name="connsiteX1" fmla="*/ 1458898 w 1458898"/>
              <a:gd name="connsiteY1" fmla="*/ 729449 h 1458898"/>
              <a:gd name="connsiteX2" fmla="*/ 729449 w 1458898"/>
              <a:gd name="connsiteY2" fmla="*/ 1458898 h 1458898"/>
              <a:gd name="connsiteX3" fmla="*/ 0 w 1458898"/>
              <a:gd name="connsiteY3" fmla="*/ 729449 h 1458898"/>
              <a:gd name="connsiteX4" fmla="*/ 729449 w 1458898"/>
              <a:gd name="connsiteY4" fmla="*/ 0 h 145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98" h="1458898">
                <a:moveTo>
                  <a:pt x="729449" y="0"/>
                </a:moveTo>
                <a:cubicBezTo>
                  <a:pt x="1132313" y="0"/>
                  <a:pt x="1458898" y="326585"/>
                  <a:pt x="1458898" y="729449"/>
                </a:cubicBezTo>
                <a:cubicBezTo>
                  <a:pt x="1458898" y="1132313"/>
                  <a:pt x="1132313" y="1458898"/>
                  <a:pt x="729449" y="1458898"/>
                </a:cubicBezTo>
                <a:cubicBezTo>
                  <a:pt x="326585" y="1458898"/>
                  <a:pt x="0" y="1132313"/>
                  <a:pt x="0" y="729449"/>
                </a:cubicBezTo>
                <a:cubicBezTo>
                  <a:pt x="0" y="326585"/>
                  <a:pt x="326585" y="0"/>
                  <a:pt x="72944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19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large Image (Image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2"/>
            <a:ext cx="12192000" cy="1657349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Chapter Slide Denotes Main Topics</a:t>
            </a:r>
          </a:p>
          <a:p>
            <a:pPr lvl="0"/>
            <a:r>
              <a:rPr lang="en-US"/>
              <a:t>50/50 image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4F99BDF-25B6-4C3E-B2C3-683A422677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35520" y="1835920"/>
            <a:ext cx="5418241" cy="39014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 marL="457189" indent="0">
              <a:buNone/>
              <a:defRPr>
                <a:latin typeface="Encode Sans Normal" panose="02000000000000000000" pitchFamily="2" charset="0"/>
              </a:defRPr>
            </a:lvl2pPr>
            <a:lvl3pPr marL="914377" indent="0">
              <a:buNone/>
              <a:defRPr>
                <a:latin typeface="Encode Sans Normal" panose="02000000000000000000" pitchFamily="2" charset="0"/>
              </a:defRPr>
            </a:lvl3pPr>
            <a:lvl4pPr marL="1371566" indent="0">
              <a:buNone/>
              <a:defRPr>
                <a:latin typeface="Encode Sans Normal" panose="02000000000000000000" pitchFamily="2" charset="0"/>
              </a:defRPr>
            </a:lvl4pPr>
            <a:lvl5pPr marL="1828754" indent="0">
              <a:buNone/>
              <a:defRPr>
                <a:latin typeface="Encode Sans Normal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0BE4DE9-AD44-4643-B88C-22A230D31B3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39839" y="1835920"/>
            <a:ext cx="5468983" cy="39014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marL="0" indent="0">
              <a:buNone/>
            </a:pPr>
            <a:r>
              <a:rPr lang="en-US" b="1"/>
              <a:t>Approach: </a:t>
            </a:r>
            <a:br>
              <a:rPr lang="en-US"/>
            </a:br>
            <a:r>
              <a:rPr lang="en-US"/>
              <a:t>Use chapter slides without images to convey a wide variety of topics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Promise: </a:t>
            </a:r>
            <a:br>
              <a:rPr lang="en-US"/>
            </a:br>
            <a:r>
              <a:rPr lang="en-US"/>
              <a:t>Bold text within the chapter slide is used to convey important topics.</a:t>
            </a:r>
          </a:p>
        </p:txBody>
      </p:sp>
    </p:spTree>
    <p:extLst>
      <p:ext uri="{BB962C8B-B14F-4D97-AF65-F5344CB8AC3E}">
        <p14:creationId xmlns:p14="http://schemas.microsoft.com/office/powerpoint/2010/main" val="31051789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ing - Ca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Supporting Slide With Callouts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C43E18-DD19-489C-8691-68AD2C4D8DC0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B2E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1964A566-A9F9-4E47-94B1-1D7331953C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11170" y="1620867"/>
            <a:ext cx="10697652" cy="4519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>
              <a:defRPr>
                <a:latin typeface="Encode Sans Normal" panose="02000000000000000000" pitchFamily="2" charset="0"/>
              </a:defRPr>
            </a:lvl2pPr>
          </a:lstStyle>
          <a:p>
            <a:pPr marL="0" indent="0">
              <a:buNone/>
            </a:pPr>
            <a:r>
              <a:rPr lang="en-US" sz="2133"/>
              <a:t>Participate in a </a:t>
            </a:r>
            <a:r>
              <a:rPr lang="en-US" sz="2133" b="1"/>
              <a:t>joint virtual recruiting tour:  </a:t>
            </a:r>
            <a:r>
              <a:rPr lang="en-US" sz="2133"/>
              <a:t>”How to get a job in the tech industry in Seattle” to undergrad tech programs at PNW universities</a:t>
            </a:r>
          </a:p>
          <a:p>
            <a:pPr marL="391574" lvl="1" indent="-281510"/>
            <a:r>
              <a:rPr lang="en-US" sz="1867">
                <a:solidFill>
                  <a:schemeClr val="tx1"/>
                </a:solidFill>
              </a:rPr>
              <a:t>Need: Individual company connections to recruiting managers at tech companies interested in presenting</a:t>
            </a:r>
            <a:br>
              <a:rPr lang="en-US" sz="1867">
                <a:solidFill>
                  <a:schemeClr val="tx1"/>
                </a:solidFill>
              </a:rPr>
            </a:br>
            <a:endParaRPr lang="en-US" sz="1867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133" b="1"/>
              <a:t>Sponsor a launch project </a:t>
            </a:r>
            <a:r>
              <a:rPr lang="en-US" sz="2133"/>
              <a:t>with a partner and/or student idea</a:t>
            </a:r>
          </a:p>
          <a:p>
            <a:pPr marL="391574" lvl="1" indent="-281510"/>
            <a:r>
              <a:rPr lang="en-US" sz="1867">
                <a:solidFill>
                  <a:schemeClr val="tx1"/>
                </a:solidFill>
              </a:rPr>
              <a:t>Need: Challenge Seattle committee funding to cover launch project expenses or full GIX Consortium membership; potential project topics</a:t>
            </a:r>
          </a:p>
          <a:p>
            <a:pPr marL="457189" lvl="1" indent="0">
              <a:buNone/>
            </a:pPr>
            <a:endParaRPr lang="en-US" sz="1867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133" b="1"/>
              <a:t>Sponsor full or partial scholarships </a:t>
            </a:r>
            <a:r>
              <a:rPr lang="en-US" sz="2133"/>
              <a:t>for under-represented minority or Cascadia-region students</a:t>
            </a:r>
          </a:p>
          <a:p>
            <a:pPr marL="391574" lvl="1" indent="-281510"/>
            <a:r>
              <a:rPr lang="en-US" sz="1867">
                <a:solidFill>
                  <a:schemeClr val="tx1"/>
                </a:solidFill>
              </a:rPr>
              <a:t>Need: Challenge Seattle funding to cover tuition fees to help further diversify our cohort</a:t>
            </a:r>
          </a:p>
        </p:txBody>
      </p:sp>
    </p:spTree>
    <p:extLst>
      <p:ext uri="{BB962C8B-B14F-4D97-AF65-F5344CB8AC3E}">
        <p14:creationId xmlns:p14="http://schemas.microsoft.com/office/powerpoint/2010/main" val="122836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IX One Line title, subheader, date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CC5AC2-1941-FB4F-AC94-B93B40CBFA54}"/>
              </a:ext>
            </a:extLst>
          </p:cNvPr>
          <p:cNvSpPr/>
          <p:nvPr userDrawn="1"/>
        </p:nvSpPr>
        <p:spPr>
          <a:xfrm>
            <a:off x="0" y="6218561"/>
            <a:ext cx="12192000" cy="639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6DE702F-65D7-46E0-9450-897C6710CAE5}"/>
              </a:ext>
            </a:extLst>
          </p:cNvPr>
          <p:cNvSpPr txBox="1">
            <a:spLocks/>
          </p:cNvSpPr>
          <p:nvPr userDrawn="1"/>
        </p:nvSpPr>
        <p:spPr>
          <a:xfrm>
            <a:off x="792481" y="5225848"/>
            <a:ext cx="4384639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79A453-DD76-4B2B-9F0E-3357773CDE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4201" y="885675"/>
            <a:ext cx="8995657" cy="5565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 cap="all" baseline="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A89EDBA-697F-4E2E-932A-3346E8C265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24200" y="1557359"/>
            <a:ext cx="8995656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Encode Sans Normal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AFD10A9A-3FB4-443B-81A7-10858AA53D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24200" y="2165715"/>
            <a:ext cx="2159000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Encode Sans Normal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05/20/2020</a:t>
            </a:r>
          </a:p>
        </p:txBody>
      </p:sp>
      <p:pic>
        <p:nvPicPr>
          <p:cNvPr id="7" name="Picture 6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FFE8FC52-236C-4D4F-8F6E-1099B9ACB3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2357" y="279426"/>
            <a:ext cx="2355241" cy="16419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0645E3-EEC1-48B4-B6D9-BAED1CEB13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91" y="6391656"/>
            <a:ext cx="7557836" cy="32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9356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IX One Line title, date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CC5AC2-1941-FB4F-AC94-B93B40CBFA54}"/>
              </a:ext>
            </a:extLst>
          </p:cNvPr>
          <p:cNvSpPr/>
          <p:nvPr userDrawn="1"/>
        </p:nvSpPr>
        <p:spPr>
          <a:xfrm>
            <a:off x="0" y="6218561"/>
            <a:ext cx="12192000" cy="639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6DE702F-65D7-46E0-9450-897C6710CAE5}"/>
              </a:ext>
            </a:extLst>
          </p:cNvPr>
          <p:cNvSpPr txBox="1">
            <a:spLocks/>
          </p:cNvSpPr>
          <p:nvPr userDrawn="1"/>
        </p:nvSpPr>
        <p:spPr>
          <a:xfrm>
            <a:off x="792481" y="5225848"/>
            <a:ext cx="4384639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79A453-DD76-4B2B-9F0E-3357773CDE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4201" y="885675"/>
            <a:ext cx="8995657" cy="5565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 cap="all" baseline="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AFD10A9A-3FB4-443B-81A7-10858AA53D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24200" y="1615280"/>
            <a:ext cx="2159000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Encode Sans Normal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05/20/2020</a:t>
            </a:r>
          </a:p>
        </p:txBody>
      </p:sp>
      <p:pic>
        <p:nvPicPr>
          <p:cNvPr id="7" name="Picture 6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FFE8FC52-236C-4D4F-8F6E-1099B9ACB3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2357" y="279426"/>
            <a:ext cx="2355241" cy="16419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0645E3-EEC1-48B4-B6D9-BAED1CEB13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91" y="6391656"/>
            <a:ext cx="7557836" cy="32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5967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IX_Two line title, date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CC5AC2-1941-FB4F-AC94-B93B40CBFA54}"/>
              </a:ext>
            </a:extLst>
          </p:cNvPr>
          <p:cNvSpPr/>
          <p:nvPr userDrawn="1"/>
        </p:nvSpPr>
        <p:spPr>
          <a:xfrm>
            <a:off x="0" y="6218561"/>
            <a:ext cx="12192000" cy="639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6DE702F-65D7-46E0-9450-897C6710CAE5}"/>
              </a:ext>
            </a:extLst>
          </p:cNvPr>
          <p:cNvSpPr txBox="1">
            <a:spLocks/>
          </p:cNvSpPr>
          <p:nvPr userDrawn="1"/>
        </p:nvSpPr>
        <p:spPr>
          <a:xfrm>
            <a:off x="792481" y="5225848"/>
            <a:ext cx="4384639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79A453-DD76-4B2B-9F0E-3357773CDE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4201" y="214363"/>
            <a:ext cx="8995657" cy="1270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 cap="all" baseline="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title</a:t>
            </a:r>
          </a:p>
          <a:p>
            <a:pPr lvl="0"/>
            <a:r>
              <a:rPr lang="en-US"/>
              <a:t>LINE TWO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AFD10A9A-3FB4-443B-81A7-10858AA53D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24200" y="1658332"/>
            <a:ext cx="2159000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Encode Sans Normal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7" name="Picture 6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FFE8FC52-236C-4D4F-8F6E-1099B9ACB3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2357" y="279426"/>
            <a:ext cx="2355241" cy="16419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0645E3-EEC1-48B4-B6D9-BAED1CEB13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91" y="6391656"/>
            <a:ext cx="7557836" cy="32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3405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IX Two line title, subheader, date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CC5AC2-1941-FB4F-AC94-B93B40CBFA54}"/>
              </a:ext>
            </a:extLst>
          </p:cNvPr>
          <p:cNvSpPr/>
          <p:nvPr userDrawn="1"/>
        </p:nvSpPr>
        <p:spPr>
          <a:xfrm>
            <a:off x="0" y="6218561"/>
            <a:ext cx="12192000" cy="639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6DE702F-65D7-46E0-9450-897C6710CAE5}"/>
              </a:ext>
            </a:extLst>
          </p:cNvPr>
          <p:cNvSpPr txBox="1">
            <a:spLocks/>
          </p:cNvSpPr>
          <p:nvPr userDrawn="1"/>
        </p:nvSpPr>
        <p:spPr>
          <a:xfrm>
            <a:off x="792481" y="5225848"/>
            <a:ext cx="4384639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79A453-DD76-4B2B-9F0E-3357773CDE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4201" y="214363"/>
            <a:ext cx="8995657" cy="1270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 cap="all" baseline="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title</a:t>
            </a:r>
          </a:p>
          <a:p>
            <a:pPr lvl="0"/>
            <a:r>
              <a:rPr lang="en-US"/>
              <a:t>LINE TWO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A89EDBA-697F-4E2E-932A-3346E8C265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24200" y="1522146"/>
            <a:ext cx="8995656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Encode Sans Normal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AFD10A9A-3FB4-443B-81A7-10858AA53D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24200" y="2225078"/>
            <a:ext cx="2159000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Encode Sans Normal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7" name="Picture 6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FFE8FC52-236C-4D4F-8F6E-1099B9ACB3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2357" y="279426"/>
            <a:ext cx="2355241" cy="16419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0645E3-EEC1-48B4-B6D9-BAED1CEB13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91" y="6391656"/>
            <a:ext cx="7557836" cy="32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35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STI One line title, 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CC5AC2-1941-FB4F-AC94-B93B40CBFA54}"/>
              </a:ext>
            </a:extLst>
          </p:cNvPr>
          <p:cNvSpPr/>
          <p:nvPr userDrawn="1"/>
        </p:nvSpPr>
        <p:spPr>
          <a:xfrm>
            <a:off x="0" y="6218561"/>
            <a:ext cx="12192000" cy="639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6DE702F-65D7-46E0-9450-897C6710CAE5}"/>
              </a:ext>
            </a:extLst>
          </p:cNvPr>
          <p:cNvSpPr txBox="1">
            <a:spLocks/>
          </p:cNvSpPr>
          <p:nvPr userDrawn="1"/>
        </p:nvSpPr>
        <p:spPr>
          <a:xfrm>
            <a:off x="792481" y="5225848"/>
            <a:ext cx="4384639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79A453-DD76-4B2B-9F0E-3357773CDE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5444" y="237892"/>
            <a:ext cx="8851373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 cap="all" baseline="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AFD10A9A-3FB4-443B-81A7-10858AA53D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85444" y="904170"/>
            <a:ext cx="2123016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Encode Sans Normal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EA046C-BBCA-4C27-B572-5B829AC9DB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91" y="6391656"/>
            <a:ext cx="7557836" cy="321937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89E8EF-EB76-EC47-86DE-55D2EC967D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5889" y="299954"/>
            <a:ext cx="3018403" cy="49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1970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STI Two line title, subheader, 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CC5AC2-1941-FB4F-AC94-B93B40CBFA54}"/>
              </a:ext>
            </a:extLst>
          </p:cNvPr>
          <p:cNvSpPr/>
          <p:nvPr userDrawn="1"/>
        </p:nvSpPr>
        <p:spPr>
          <a:xfrm>
            <a:off x="0" y="6218561"/>
            <a:ext cx="12192000" cy="639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6DE702F-65D7-46E0-9450-897C6710CAE5}"/>
              </a:ext>
            </a:extLst>
          </p:cNvPr>
          <p:cNvSpPr txBox="1">
            <a:spLocks/>
          </p:cNvSpPr>
          <p:nvPr userDrawn="1"/>
        </p:nvSpPr>
        <p:spPr>
          <a:xfrm>
            <a:off x="792481" y="5225848"/>
            <a:ext cx="4384639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79A453-DD76-4B2B-9F0E-3357773CDE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5444" y="214363"/>
            <a:ext cx="8851373" cy="1270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 cap="all" baseline="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title</a:t>
            </a:r>
          </a:p>
          <a:p>
            <a:pPr lvl="0"/>
            <a:r>
              <a:rPr lang="en-US"/>
              <a:t>LINE TWO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A89EDBA-697F-4E2E-932A-3346E8C265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85443" y="1486807"/>
            <a:ext cx="8851373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Encode Sans Normal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Sub-header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AFD10A9A-3FB4-443B-81A7-10858AA53D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85444" y="2217535"/>
            <a:ext cx="2123016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Encode Sans Normal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EA046C-BBCA-4C27-B572-5B829AC9DB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91" y="6391656"/>
            <a:ext cx="7557836" cy="321937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89E8EF-EB76-EC47-86DE-55D2EC967D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5889" y="299954"/>
            <a:ext cx="3018403" cy="49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8218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STI Two line title, 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CC5AC2-1941-FB4F-AC94-B93B40CBFA54}"/>
              </a:ext>
            </a:extLst>
          </p:cNvPr>
          <p:cNvSpPr/>
          <p:nvPr userDrawn="1"/>
        </p:nvSpPr>
        <p:spPr>
          <a:xfrm>
            <a:off x="0" y="6218561"/>
            <a:ext cx="12192000" cy="639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6DE702F-65D7-46E0-9450-897C6710CAE5}"/>
              </a:ext>
            </a:extLst>
          </p:cNvPr>
          <p:cNvSpPr txBox="1">
            <a:spLocks/>
          </p:cNvSpPr>
          <p:nvPr userDrawn="1"/>
        </p:nvSpPr>
        <p:spPr>
          <a:xfrm>
            <a:off x="792481" y="5225848"/>
            <a:ext cx="4384639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79A453-DD76-4B2B-9F0E-3357773CDE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5444" y="214363"/>
            <a:ext cx="8851373" cy="1270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 cap="all" baseline="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title</a:t>
            </a:r>
          </a:p>
          <a:p>
            <a:pPr lvl="0"/>
            <a:r>
              <a:rPr lang="en-US"/>
              <a:t>LINE TWO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AFD10A9A-3FB4-443B-81A7-10858AA53D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85444" y="1619642"/>
            <a:ext cx="2123016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Encode Sans Normal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EA046C-BBCA-4C27-B572-5B829AC9DB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91" y="6391656"/>
            <a:ext cx="7557836" cy="321937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89E8EF-EB76-EC47-86DE-55D2EC967D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5889" y="299954"/>
            <a:ext cx="3018403" cy="49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2044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STI_One line title, subheader, 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CC5AC2-1941-FB4F-AC94-B93B40CBFA54}"/>
              </a:ext>
            </a:extLst>
          </p:cNvPr>
          <p:cNvSpPr/>
          <p:nvPr userDrawn="1"/>
        </p:nvSpPr>
        <p:spPr>
          <a:xfrm>
            <a:off x="0" y="6218561"/>
            <a:ext cx="12192000" cy="639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6DE702F-65D7-46E0-9450-897C6710CAE5}"/>
              </a:ext>
            </a:extLst>
          </p:cNvPr>
          <p:cNvSpPr txBox="1">
            <a:spLocks/>
          </p:cNvSpPr>
          <p:nvPr userDrawn="1"/>
        </p:nvSpPr>
        <p:spPr>
          <a:xfrm>
            <a:off x="792481" y="5225848"/>
            <a:ext cx="4384639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79A453-DD76-4B2B-9F0E-3357773CDE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5444" y="237892"/>
            <a:ext cx="8851373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 cap="all" baseline="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A89EDBA-697F-4E2E-932A-3346E8C265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85443" y="865479"/>
            <a:ext cx="8851373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Encode Sans Normal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Sub-header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AFD10A9A-3FB4-443B-81A7-10858AA53D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85444" y="1596207"/>
            <a:ext cx="2123016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Encode Sans Normal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EA046C-BBCA-4C27-B572-5B829AC9DB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91" y="6391656"/>
            <a:ext cx="7557836" cy="321937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89E8EF-EB76-EC47-86DE-55D2EC967D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5889" y="299954"/>
            <a:ext cx="3018403" cy="49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14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ro 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ign on the side of a building&#10;&#10;Description automatically generated">
            <a:extLst>
              <a:ext uri="{FF2B5EF4-FFF2-40B4-BE49-F238E27FC236}">
                <a16:creationId xmlns:a16="http://schemas.microsoft.com/office/drawing/2014/main" id="{09C875B8-B7D5-41A5-86B5-793F31CD1D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7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0"/>
            <a:ext cx="12234671" cy="68600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5F9C48-5B70-41FA-82D7-2E907E9ED46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8877" y="93431"/>
            <a:ext cx="8667835" cy="2387600"/>
          </a:xfrm>
          <a:prstGeom prst="rect">
            <a:avLst/>
          </a:prstGeom>
          <a:effectLst>
            <a:outerShdw blurRad="76200" dist="50800" dir="2700000" algn="tl" rotWithShape="0">
              <a:prstClr val="black">
                <a:alpha val="59000"/>
              </a:prstClr>
            </a:outerShdw>
          </a:effectLst>
        </p:spPr>
        <p:txBody>
          <a:bodyPr anchor="b"/>
          <a:lstStyle>
            <a:lvl1pPr algn="l">
              <a:defRPr sz="6000" b="1" strike="noStrike">
                <a:solidFill>
                  <a:schemeClr val="bg1"/>
                </a:solidFill>
                <a:latin typeface="Encode Sans Normal" panose="02000000000000000000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8CFD88-F650-420E-9EA2-150ABE82639E}"/>
              </a:ext>
            </a:extLst>
          </p:cNvPr>
          <p:cNvSpPr/>
          <p:nvPr userDrawn="1"/>
        </p:nvSpPr>
        <p:spPr>
          <a:xfrm>
            <a:off x="0" y="6218561"/>
            <a:ext cx="12256493" cy="639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1FE0E5-BD51-437C-88BA-E3B4202380F2}"/>
              </a:ext>
            </a:extLst>
          </p:cNvPr>
          <p:cNvSpPr txBox="1"/>
          <p:nvPr userDrawn="1"/>
        </p:nvSpPr>
        <p:spPr>
          <a:xfrm>
            <a:off x="8440541" y="3107689"/>
            <a:ext cx="5242560" cy="2849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867" b="1">
                <a:solidFill>
                  <a:schemeClr val="bg1"/>
                </a:solidFill>
                <a:latin typeface="Encode Sans Normal" panose="020000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UW_MSTI</a:t>
            </a:r>
          </a:p>
          <a:p>
            <a:pPr>
              <a:lnSpc>
                <a:spcPct val="250000"/>
              </a:lnSpc>
            </a:pPr>
            <a:r>
              <a:rPr lang="en-US" sz="1867" b="1">
                <a:solidFill>
                  <a:schemeClr val="bg1"/>
                </a:solidFill>
                <a:latin typeface="Encode Sans Normal" panose="020000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GIX_EDU</a:t>
            </a:r>
          </a:p>
          <a:p>
            <a:pPr>
              <a:lnSpc>
                <a:spcPct val="250000"/>
              </a:lnSpc>
            </a:pPr>
            <a:r>
              <a:rPr lang="en-US" sz="1867" b="1">
                <a:solidFill>
                  <a:schemeClr val="bg1"/>
                </a:solidFill>
                <a:latin typeface="Encode Sans Normal" panose="020000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Global Innovation Exchange</a:t>
            </a:r>
          </a:p>
          <a:p>
            <a:pPr>
              <a:lnSpc>
                <a:spcPct val="250000"/>
              </a:lnSpc>
            </a:pPr>
            <a:r>
              <a:rPr lang="en-US" sz="1867" b="1">
                <a:solidFill>
                  <a:schemeClr val="bg1"/>
                </a:solidFill>
                <a:latin typeface="Encode Sans Normal" panose="020000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www.gixnetwork.org</a:t>
            </a:r>
          </a:p>
        </p:txBody>
      </p:sp>
      <p:pic>
        <p:nvPicPr>
          <p:cNvPr id="24" name="Picture 2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CEACF35-9B68-49EE-90E6-BE3BCCC476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026" y="4782025"/>
            <a:ext cx="435855" cy="435855"/>
          </a:xfrm>
          <a:prstGeom prst="rect">
            <a:avLst/>
          </a:prstGeom>
        </p:spPr>
      </p:pic>
      <p:pic>
        <p:nvPicPr>
          <p:cNvPr id="26" name="Picture 2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DDE66E3-0593-4AAF-990D-42472524862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266" y="4782025"/>
            <a:ext cx="435855" cy="435855"/>
          </a:xfrm>
          <a:prstGeom prst="rect">
            <a:avLst/>
          </a:prstGeom>
        </p:spPr>
      </p:pic>
      <p:pic>
        <p:nvPicPr>
          <p:cNvPr id="28" name="Picture 27" descr="A picture containing drawing&#10;&#10;Description automatically generated">
            <a:extLst>
              <a:ext uri="{FF2B5EF4-FFF2-40B4-BE49-F238E27FC236}">
                <a16:creationId xmlns:a16="http://schemas.microsoft.com/office/drawing/2014/main" id="{C99B30BD-7DA5-48BC-B6C8-E4672C696E0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026" y="3412071"/>
            <a:ext cx="435855" cy="438912"/>
          </a:xfrm>
          <a:prstGeom prst="rect">
            <a:avLst/>
          </a:prstGeom>
        </p:spPr>
      </p:pic>
      <p:pic>
        <p:nvPicPr>
          <p:cNvPr id="30" name="Picture 2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C8A954F-DFBD-438B-A807-4096CA4954C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759" y="4076135"/>
            <a:ext cx="435855" cy="435855"/>
          </a:xfrm>
          <a:prstGeom prst="rect">
            <a:avLst/>
          </a:prstGeom>
        </p:spPr>
      </p:pic>
      <p:pic>
        <p:nvPicPr>
          <p:cNvPr id="32" name="Picture 31" descr="A picture containing drawing, table, mirror&#10;&#10;Description automatically generated">
            <a:extLst>
              <a:ext uri="{FF2B5EF4-FFF2-40B4-BE49-F238E27FC236}">
                <a16:creationId xmlns:a16="http://schemas.microsoft.com/office/drawing/2014/main" id="{90CC7BD8-EBBB-494E-843D-E43F7615796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336" y="4782023"/>
            <a:ext cx="619024" cy="4358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33EBB44-5338-483B-980A-6DA4CAF1CAEE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91" y="6391656"/>
            <a:ext cx="7557836" cy="32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876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large Image (Image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2"/>
            <a:ext cx="12192000" cy="1657349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Chapter Slide Denotes Main Topics</a:t>
            </a:r>
          </a:p>
          <a:p>
            <a:pPr lvl="0"/>
            <a:r>
              <a:rPr lang="en-US"/>
              <a:t>50/50 image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4F99BDF-25B6-4C3E-B2C3-683A422677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90581" y="1835920"/>
            <a:ext cx="5418241" cy="39014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>
                <a:latin typeface="Encode Sans Normal" panose="02000000000000000000" pitchFamily="2" charset="0"/>
              </a:defRPr>
            </a:lvl1pPr>
            <a:lvl2pPr marL="457189" indent="0">
              <a:buNone/>
              <a:defRPr lang="en-US">
                <a:latin typeface="Encode Sans Normal" panose="02000000000000000000" pitchFamily="2" charset="0"/>
              </a:defRPr>
            </a:lvl2pPr>
            <a:lvl3pPr marL="914377" indent="0">
              <a:buNone/>
              <a:defRPr lang="en-US">
                <a:latin typeface="Encode Sans Normal" panose="02000000000000000000" pitchFamily="2" charset="0"/>
              </a:defRPr>
            </a:lvl3pPr>
            <a:lvl4pPr marL="1371566" indent="0">
              <a:buNone/>
              <a:defRPr lang="en-US">
                <a:latin typeface="Encode Sans Normal" panose="02000000000000000000" pitchFamily="2" charset="0"/>
              </a:defRPr>
            </a:lvl4pPr>
            <a:lvl5pPr marL="1828754" indent="0">
              <a:buNone/>
              <a:defRPr lang="en-US">
                <a:latin typeface="Encode Sans Normal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0BE4DE9-AD44-4643-B88C-22A230D31B3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6574" y="1835920"/>
            <a:ext cx="5468983" cy="39014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marL="0" indent="0">
              <a:buNone/>
            </a:pPr>
            <a:r>
              <a:rPr lang="en-US" b="1"/>
              <a:t>Approach: </a:t>
            </a:r>
            <a:br>
              <a:rPr lang="en-US"/>
            </a:br>
            <a:r>
              <a:rPr lang="en-US"/>
              <a:t>Use chapter slides without images to convey a wide variety of topics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Promise: </a:t>
            </a:r>
            <a:br>
              <a:rPr lang="en-US"/>
            </a:br>
            <a:r>
              <a:rPr lang="en-US"/>
              <a:t>Bold text within the chapter slide is used to convey important topics.</a:t>
            </a:r>
          </a:p>
        </p:txBody>
      </p:sp>
    </p:spTree>
    <p:extLst>
      <p:ext uri="{BB962C8B-B14F-4D97-AF65-F5344CB8AC3E}">
        <p14:creationId xmlns:p14="http://schemas.microsoft.com/office/powerpoint/2010/main" val="75283767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6220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8492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2881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02771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40536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48478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01941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727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60053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769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Small Image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2"/>
            <a:ext cx="12192000" cy="1657349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Chapter Slide Denotes Main Topics</a:t>
            </a:r>
          </a:p>
          <a:p>
            <a:pPr lvl="0"/>
            <a:r>
              <a:rPr lang="en-US"/>
              <a:t>Also Available With Image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101288" y="1806397"/>
            <a:ext cx="6707533" cy="401549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>
              <a:defRPr sz="20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 typeface="Lucida Grande"/>
              <a:buChar char="&gt;"/>
              <a:defRPr sz="18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3pPr>
            <a:lvl4pPr>
              <a:defRPr sz="16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 typeface="Lucida Grande"/>
              <a:buChar char="&gt;"/>
              <a:defRPr sz="14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 marL="0" indent="0">
              <a:buNone/>
            </a:pPr>
            <a:endParaRPr lang="en-US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8A450CE8-E6FE-4E20-9C80-EEF7C8F7538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36574" y="2872317"/>
            <a:ext cx="4195233" cy="2472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 marL="457189" indent="0">
              <a:buNone/>
              <a:defRPr>
                <a:latin typeface="Encode Sans Normal" panose="02000000000000000000" pitchFamily="2" charset="0"/>
              </a:defRPr>
            </a:lvl2pPr>
            <a:lvl3pPr marL="914377" indent="0">
              <a:buNone/>
              <a:defRPr>
                <a:latin typeface="Encode Sans Normal" panose="02000000000000000000" pitchFamily="2" charset="0"/>
              </a:defRPr>
            </a:lvl3pPr>
            <a:lvl4pPr marL="1371566" indent="0">
              <a:buNone/>
              <a:defRPr>
                <a:latin typeface="Encode Sans Normal" panose="02000000000000000000" pitchFamily="2" charset="0"/>
              </a:defRPr>
            </a:lvl4pPr>
            <a:lvl5pPr marL="1828754" indent="0">
              <a:buNone/>
              <a:defRPr>
                <a:latin typeface="Encode Sans Normal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232129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01516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STI One line title, 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CC5AC2-1941-FB4F-AC94-B93B40CBFA54}"/>
              </a:ext>
            </a:extLst>
          </p:cNvPr>
          <p:cNvSpPr/>
          <p:nvPr userDrawn="1"/>
        </p:nvSpPr>
        <p:spPr>
          <a:xfrm>
            <a:off x="0" y="6218561"/>
            <a:ext cx="12192000" cy="639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6DE702F-65D7-46E0-9450-897C6710CAE5}"/>
              </a:ext>
            </a:extLst>
          </p:cNvPr>
          <p:cNvSpPr txBox="1">
            <a:spLocks/>
          </p:cNvSpPr>
          <p:nvPr userDrawn="1"/>
        </p:nvSpPr>
        <p:spPr>
          <a:xfrm>
            <a:off x="792481" y="5225848"/>
            <a:ext cx="4384639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79A453-DD76-4B2B-9F0E-3357773CDE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5444" y="237892"/>
            <a:ext cx="8851373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 cap="all" baseline="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AFD10A9A-3FB4-443B-81A7-10858AA53D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85444" y="904170"/>
            <a:ext cx="2123016" cy="49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Encode Sans Normal" panose="02000000000000000000" pitchFamily="2" charset="0"/>
              </a:defRPr>
            </a:lvl1pPr>
            <a:lvl5pPr>
              <a:defRPr/>
            </a:lvl5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EA046C-BBCA-4C27-B572-5B829AC9DB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91" y="6391656"/>
            <a:ext cx="7557836" cy="321937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89E8EF-EB76-EC47-86DE-55D2EC967D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5889" y="299954"/>
            <a:ext cx="3018403" cy="49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97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ith small image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2"/>
            <a:ext cx="12192000" cy="1657349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332677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Chapter Slide Denotes Main Topics</a:t>
            </a:r>
          </a:p>
          <a:p>
            <a:pPr lvl="0"/>
            <a:r>
              <a:rPr lang="en-US"/>
              <a:t>50/50 image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0BE4DE9-AD44-4643-B88C-22A230D31B3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613652" y="2872317"/>
            <a:ext cx="4195233" cy="24722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 marL="457189" indent="0">
              <a:buNone/>
              <a:defRPr>
                <a:latin typeface="Encode Sans Normal" panose="02000000000000000000" pitchFamily="2" charset="0"/>
              </a:defRPr>
            </a:lvl2pPr>
            <a:lvl3pPr marL="914377" indent="0">
              <a:buNone/>
              <a:defRPr>
                <a:latin typeface="Encode Sans Normal" panose="02000000000000000000" pitchFamily="2" charset="0"/>
              </a:defRPr>
            </a:lvl3pPr>
            <a:lvl4pPr marL="1371566" indent="0">
              <a:buNone/>
              <a:defRPr>
                <a:latin typeface="Encode Sans Normal" panose="02000000000000000000" pitchFamily="2" charset="0"/>
              </a:defRPr>
            </a:lvl4pPr>
            <a:lvl5pPr marL="1828754" indent="0">
              <a:buNone/>
              <a:defRPr>
                <a:latin typeface="Encode Sans Normal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8BCB0B9-6855-4F45-9393-6730EC5D81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6574" y="1806397"/>
            <a:ext cx="6707533" cy="401549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>
              <a:defRPr sz="20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 typeface="Lucida Grande"/>
              <a:buChar char="&gt;"/>
              <a:defRPr sz="18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3pPr>
            <a:lvl4pPr>
              <a:defRPr sz="16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 typeface="Lucida Grande"/>
              <a:buChar char="&gt;"/>
              <a:defRPr sz="14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3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ing,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DBF8739-C9FE-4CF6-8829-E6A30DC350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Supporting Slide Expands on Main Topics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4D8EC3F9-811B-4E41-B670-3547D16C87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7386" y="1576106"/>
            <a:ext cx="11271436" cy="401549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0" i="0" baseline="0">
                <a:solidFill>
                  <a:schemeClr val="tx1"/>
                </a:solidFill>
                <a:latin typeface="Encode Sans Normal" panose="02000000000000000000" pitchFamily="2" charset="0"/>
                <a:cs typeface="Open Sans Light"/>
              </a:defRPr>
            </a:lvl1pPr>
            <a:lvl2pPr marL="457189" indent="0">
              <a:buFontTx/>
              <a:buNone/>
              <a:defRPr sz="20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2pPr>
            <a:lvl3pPr marL="1142971" indent="-228594">
              <a:buSzPct val="100000"/>
              <a:buFont typeface="Lucida Grande"/>
              <a:buChar char="&gt;"/>
              <a:defRPr sz="18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3pPr>
            <a:lvl4pPr>
              <a:defRPr sz="16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4pPr>
            <a:lvl5pPr marL="2057349" indent="-228594">
              <a:buFont typeface="Lucida Grande"/>
              <a:buChar char="&gt;"/>
              <a:defRPr sz="1400" b="0" i="0" baseline="0">
                <a:solidFill>
                  <a:srgbClr val="505050"/>
                </a:solidFill>
                <a:latin typeface="Encode Sans Normal" panose="02000000000000000000" pitchFamily="2" charset="0"/>
                <a:cs typeface="Open Sans Light"/>
              </a:defRPr>
            </a:lvl5pPr>
          </a:lstStyle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8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ing with large image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Supporting Slide Expands on Main Topics</a:t>
            </a:r>
          </a:p>
          <a:p>
            <a:pPr lvl="0"/>
            <a:r>
              <a:rPr lang="en-US"/>
              <a:t>This Is The Second Line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E0415B26-202F-4A34-BAF8-0154EEDB53E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90581" y="1561404"/>
            <a:ext cx="5418241" cy="44109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 marL="457189" indent="0">
              <a:buNone/>
              <a:defRPr>
                <a:latin typeface="Encode Sans Normal" panose="02000000000000000000" pitchFamily="2" charset="0"/>
              </a:defRPr>
            </a:lvl2pPr>
            <a:lvl3pPr marL="914377" indent="0">
              <a:buNone/>
              <a:defRPr>
                <a:latin typeface="Encode Sans Normal" panose="02000000000000000000" pitchFamily="2" charset="0"/>
              </a:defRPr>
            </a:lvl3pPr>
            <a:lvl4pPr marL="1371566" indent="0">
              <a:buNone/>
              <a:defRPr>
                <a:latin typeface="Encode Sans Normal" panose="02000000000000000000" pitchFamily="2" charset="0"/>
              </a:defRPr>
            </a:lvl4pPr>
            <a:lvl5pPr marL="1828754" indent="0">
              <a:buNone/>
              <a:defRPr>
                <a:latin typeface="Encode Sans Normal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B640CE09-A1A5-46A8-AFC6-8BBFC37B885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6574" y="1561404"/>
            <a:ext cx="5468983" cy="44109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marL="0" indent="0">
              <a:buNone/>
            </a:pPr>
            <a:r>
              <a:rPr lang="en-US" b="1"/>
              <a:t>Approach: </a:t>
            </a:r>
            <a:br>
              <a:rPr lang="en-US"/>
            </a:br>
            <a:r>
              <a:rPr lang="en-US"/>
              <a:t>Use chapter slides without images to convey a wide variety of topics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Promise: </a:t>
            </a:r>
            <a:br>
              <a:rPr lang="en-US"/>
            </a:br>
            <a:r>
              <a:rPr lang="en-US"/>
              <a:t>Bold text within the chapter slide is used to convey important topics.</a:t>
            </a:r>
          </a:p>
        </p:txBody>
      </p:sp>
    </p:spTree>
    <p:extLst>
      <p:ext uri="{BB962C8B-B14F-4D97-AF65-F5344CB8AC3E}">
        <p14:creationId xmlns:p14="http://schemas.microsoft.com/office/powerpoint/2010/main" val="434007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porting with large image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109170-EC4F-41BF-AEE9-01D76AB4EED5}"/>
              </a:ext>
            </a:extLst>
          </p:cNvPr>
          <p:cNvSpPr/>
          <p:nvPr userDrawn="1"/>
        </p:nvSpPr>
        <p:spPr>
          <a:xfrm>
            <a:off x="0" y="1"/>
            <a:ext cx="12192000" cy="301840"/>
          </a:xfrm>
          <a:prstGeom prst="rect">
            <a:avLst/>
          </a:prstGeom>
          <a:solidFill>
            <a:srgbClr val="4444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3" y="425670"/>
            <a:ext cx="11272248" cy="9919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3200" b="0" i="0" cap="none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189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377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566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754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The Supporting Slide Expands on Main Topics</a:t>
            </a:r>
          </a:p>
          <a:p>
            <a:pPr lvl="0"/>
            <a:r>
              <a:rPr lang="en-US"/>
              <a:t>This Is The Second Line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8F3FD74-D29F-4FD7-9CF1-85E13D04051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36574" y="1561404"/>
            <a:ext cx="5418241" cy="44109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Encode Sans Normal" panose="02000000000000000000" pitchFamily="2" charset="0"/>
              </a:defRPr>
            </a:lvl1pPr>
            <a:lvl2pPr marL="457189" indent="0">
              <a:buNone/>
              <a:defRPr>
                <a:latin typeface="Encode Sans Normal" panose="02000000000000000000" pitchFamily="2" charset="0"/>
              </a:defRPr>
            </a:lvl2pPr>
            <a:lvl3pPr marL="914377" indent="0">
              <a:buNone/>
              <a:defRPr>
                <a:latin typeface="Encode Sans Normal" panose="02000000000000000000" pitchFamily="2" charset="0"/>
              </a:defRPr>
            </a:lvl3pPr>
            <a:lvl4pPr marL="1371566" indent="0">
              <a:buNone/>
              <a:defRPr>
                <a:latin typeface="Encode Sans Normal" panose="02000000000000000000" pitchFamily="2" charset="0"/>
              </a:defRPr>
            </a:lvl4pPr>
            <a:lvl5pPr marL="1828754" indent="0">
              <a:buNone/>
              <a:defRPr>
                <a:latin typeface="Encode Sans Normal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86185F9-16BD-42EF-BB50-1C9FFFF6C9B8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39839" y="1561404"/>
            <a:ext cx="5468983" cy="44109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Encode Sans Normal" panose="02000000000000000000" pitchFamily="2" charset="0"/>
              </a:defRPr>
            </a:lvl1pPr>
          </a:lstStyle>
          <a:p>
            <a:pPr marL="0" indent="0">
              <a:buNone/>
            </a:pPr>
            <a:r>
              <a:rPr lang="en-US" b="1"/>
              <a:t>Approach: </a:t>
            </a:r>
            <a:br>
              <a:rPr lang="en-US"/>
            </a:br>
            <a:r>
              <a:rPr lang="en-US"/>
              <a:t>Use chapter slides without images to convey a wide variety of topics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Promise: </a:t>
            </a:r>
            <a:br>
              <a:rPr lang="en-US"/>
            </a:br>
            <a:r>
              <a:rPr lang="en-US"/>
              <a:t>Bold text within the chapter slide is used to convey important topics.</a:t>
            </a:r>
          </a:p>
        </p:txBody>
      </p:sp>
    </p:spTree>
    <p:extLst>
      <p:ext uri="{BB962C8B-B14F-4D97-AF65-F5344CB8AC3E}">
        <p14:creationId xmlns:p14="http://schemas.microsoft.com/office/powerpoint/2010/main" val="882917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image" Target="../media/image4.jpeg"/><Relationship Id="rId5" Type="http://schemas.openxmlformats.org/officeDocument/2006/relationships/slideLayout" Target="../slideLayouts/slideLayout35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F73443D-DA8E-4ACD-BD57-DAF05F3087CD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9871576" y="6424689"/>
            <a:ext cx="2189011" cy="32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4013" r:id="rId2"/>
    <p:sldLayoutId id="2147484010" r:id="rId3"/>
    <p:sldLayoutId id="2147484017" r:id="rId4"/>
    <p:sldLayoutId id="2147483986" r:id="rId5"/>
    <p:sldLayoutId id="2147484011" r:id="rId6"/>
    <p:sldLayoutId id="2147483985" r:id="rId7"/>
    <p:sldLayoutId id="2147484018" r:id="rId8"/>
    <p:sldLayoutId id="2147484019" r:id="rId9"/>
    <p:sldLayoutId id="2147484039" r:id="rId10"/>
    <p:sldLayoutId id="2147483987" r:id="rId11"/>
    <p:sldLayoutId id="2147484020" r:id="rId12"/>
    <p:sldLayoutId id="2147484021" r:id="rId13"/>
    <p:sldLayoutId id="2147484022" r:id="rId14"/>
    <p:sldLayoutId id="2147484016" r:id="rId15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9B81CE56-F53F-D045-BF70-8E9B86C65792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9799864" y="6316616"/>
            <a:ext cx="2189011" cy="35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593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14" r:id="rId2"/>
    <p:sldLayoutId id="2147484023" r:id="rId3"/>
    <p:sldLayoutId id="2147484024" r:id="rId4"/>
    <p:sldLayoutId id="2147484025" r:id="rId5"/>
    <p:sldLayoutId id="2147484026" r:id="rId6"/>
    <p:sldLayoutId id="2147484006" r:id="rId7"/>
    <p:sldLayoutId id="2147484027" r:id="rId8"/>
    <p:sldLayoutId id="2147484028" r:id="rId9"/>
    <p:sldLayoutId id="2147484029" r:id="rId10"/>
    <p:sldLayoutId id="2147484030" r:id="rId11"/>
    <p:sldLayoutId id="2147484031" r:id="rId12"/>
    <p:sldLayoutId id="2147484032" r:id="rId13"/>
    <p:sldLayoutId id="2147484033" r:id="rId14"/>
    <p:sldLayoutId id="2147484015" r:id="rId15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treet scene with focus on the side of a building&#10;&#10;Description automatically generated">
            <a:extLst>
              <a:ext uri="{FF2B5EF4-FFF2-40B4-BE49-F238E27FC236}">
                <a16:creationId xmlns:a16="http://schemas.microsoft.com/office/drawing/2014/main" id="{55F8E953-740A-4094-AAEA-840F352366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92000" cy="62180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1924DC2-32B4-43B0-B2F8-6596F61FF6E0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91" y="6391656"/>
            <a:ext cx="7557836" cy="32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46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0" r:id="rId1"/>
    <p:sldLayoutId id="2147484042" r:id="rId2"/>
    <p:sldLayoutId id="2147484044" r:id="rId3"/>
    <p:sldLayoutId id="2147483983" r:id="rId4"/>
    <p:sldLayoutId id="2147484043" r:id="rId5"/>
    <p:sldLayoutId id="2147484041" r:id="rId6"/>
    <p:sldLayoutId id="2147484045" r:id="rId7"/>
    <p:sldLayoutId id="2147484002" r:id="rId8"/>
    <p:sldLayoutId id="2147483984" r:id="rId9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6371381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 descr="A street scene with focus on the side of a building&#10;&#10;Description automatically generated">
            <a:extLst>
              <a:ext uri="{FF2B5EF4-FFF2-40B4-BE49-F238E27FC236}">
                <a16:creationId xmlns:a16="http://schemas.microsoft.com/office/drawing/2014/main" id="{D870E7F9-238F-4C69-9218-41926F06C6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92000" cy="62180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78B8A1-727C-4791-8C6D-8AF7088E9BC6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91" y="6391656"/>
            <a:ext cx="7557836" cy="32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30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49" r:id="rId3"/>
    <p:sldLayoutId id="2147484050" r:id="rId4"/>
    <p:sldLayoutId id="2147484051" r:id="rId5"/>
    <p:sldLayoutId id="2147484052" r:id="rId6"/>
    <p:sldLayoutId id="2147484053" r:id="rId7"/>
    <p:sldLayoutId id="2147484054" r:id="rId8"/>
    <p:sldLayoutId id="2147484055" r:id="rId9"/>
    <p:sldLayoutId id="2147484056" r:id="rId10"/>
    <p:sldLayoutId id="2147484057" r:id="rId11"/>
    <p:sldLayoutId id="214748405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uw.edu/courses/1483201" TargetMode="External"/><Relationship Id="rId2" Type="http://schemas.openxmlformats.org/officeDocument/2006/relationships/hyperlink" Target="https://sites.google.com/view/technin510au21/hom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eams.microsoft.co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21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17.svg"/><Relationship Id="rId10" Type="http://schemas.openxmlformats.org/officeDocument/2006/relationships/image" Target="../media/image26.png"/><Relationship Id="rId4" Type="http://schemas.openxmlformats.org/officeDocument/2006/relationships/image" Target="../media/image16.png"/><Relationship Id="rId9" Type="http://schemas.openxmlformats.org/officeDocument/2006/relationships/image" Target="../media/image2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svg"/><Relationship Id="rId3" Type="http://schemas.openxmlformats.org/officeDocument/2006/relationships/image" Target="../media/image21.svg"/><Relationship Id="rId7" Type="http://schemas.openxmlformats.org/officeDocument/2006/relationships/image" Target="../media/image30.svg"/><Relationship Id="rId12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8.png"/><Relationship Id="rId11" Type="http://schemas.openxmlformats.org/officeDocument/2006/relationships/image" Target="../media/image25.svg"/><Relationship Id="rId5" Type="http://schemas.openxmlformats.org/officeDocument/2006/relationships/image" Target="../media/image17.svg"/><Relationship Id="rId10" Type="http://schemas.openxmlformats.org/officeDocument/2006/relationships/image" Target="../media/image24.png"/><Relationship Id="rId4" Type="http://schemas.openxmlformats.org/officeDocument/2006/relationships/image" Target="../media/image16.png"/><Relationship Id="rId9" Type="http://schemas.openxmlformats.org/officeDocument/2006/relationships/image" Target="../media/image23.svg"/><Relationship Id="rId14" Type="http://schemas.openxmlformats.org/officeDocument/2006/relationships/image" Target="../media/image3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C2E003-676B-4C5A-B0D7-A706502E59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technin</a:t>
            </a:r>
            <a:r>
              <a:rPr lang="en-US" dirty="0"/>
              <a:t> 510 lecture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E8912-C73F-4DCC-8C04-87370948C6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9-29-21</a:t>
            </a:r>
          </a:p>
        </p:txBody>
      </p:sp>
    </p:spTree>
    <p:extLst>
      <p:ext uri="{BB962C8B-B14F-4D97-AF65-F5344CB8AC3E}">
        <p14:creationId xmlns:p14="http://schemas.microsoft.com/office/powerpoint/2010/main" val="1274413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70927-B7DD-42B9-9D00-A6726399A0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Extra Credit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8802D63-E6E1-4EFD-913C-0497E3C007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11169" y="1790417"/>
            <a:ext cx="10697652" cy="4519896"/>
          </a:xfrm>
        </p:spPr>
        <p:txBody>
          <a:bodyPr/>
          <a:lstStyle/>
          <a:p>
            <a:r>
              <a:rPr lang="en-US" sz="2800" dirty="0"/>
              <a:t>Every other week</a:t>
            </a:r>
          </a:p>
          <a:p>
            <a:pPr lvl="1"/>
            <a:r>
              <a:rPr lang="en-US" sz="2400" dirty="0"/>
              <a:t>Project Standups</a:t>
            </a:r>
          </a:p>
          <a:p>
            <a:pPr lvl="2"/>
            <a:r>
              <a:rPr lang="en-US" sz="2000" dirty="0"/>
              <a:t>Requirements</a:t>
            </a:r>
          </a:p>
          <a:p>
            <a:pPr lvl="3"/>
            <a:r>
              <a:rPr lang="en-US" sz="1600" dirty="0"/>
              <a:t>TA must be present</a:t>
            </a:r>
          </a:p>
          <a:p>
            <a:pPr lvl="3"/>
            <a:r>
              <a:rPr lang="en-US" sz="1600" dirty="0"/>
              <a:t>Spaced 2 weeks apart</a:t>
            </a:r>
          </a:p>
          <a:p>
            <a:pPr lvl="3"/>
            <a:r>
              <a:rPr lang="en-US" sz="1600" dirty="0"/>
              <a:t>Last opportunity 1 week before Project deadline</a:t>
            </a:r>
          </a:p>
          <a:p>
            <a:pPr lvl="2"/>
            <a:r>
              <a:rPr lang="en-US" sz="2000" dirty="0"/>
              <a:t>In 5 minutes tell the group:</a:t>
            </a:r>
          </a:p>
          <a:p>
            <a:pPr lvl="3"/>
            <a:r>
              <a:rPr lang="en-US" sz="1600" dirty="0"/>
              <a:t>What you worked on</a:t>
            </a:r>
          </a:p>
          <a:p>
            <a:pPr lvl="3"/>
            <a:r>
              <a:rPr lang="en-US" sz="1600" dirty="0"/>
              <a:t>Where you got tuck</a:t>
            </a:r>
          </a:p>
          <a:p>
            <a:pPr lvl="3"/>
            <a:r>
              <a:rPr lang="en-US" sz="1600" dirty="0"/>
              <a:t>How you plan to troubleshoot</a:t>
            </a:r>
          </a:p>
          <a:p>
            <a:pPr lvl="2"/>
            <a:r>
              <a:rPr lang="en-US" sz="2000" dirty="0">
                <a:solidFill>
                  <a:schemeClr val="tx2"/>
                </a:solidFill>
              </a:rPr>
              <a:t>5% participation extra credit (5 sessions x 1% each)</a:t>
            </a:r>
          </a:p>
        </p:txBody>
      </p:sp>
    </p:spTree>
    <p:extLst>
      <p:ext uri="{BB962C8B-B14F-4D97-AF65-F5344CB8AC3E}">
        <p14:creationId xmlns:p14="http://schemas.microsoft.com/office/powerpoint/2010/main" val="636403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70927-B7DD-42B9-9D00-A6726399A0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Communication Plan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8802D63-E6E1-4EFD-913C-0497E3C007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11169" y="1790417"/>
            <a:ext cx="10697652" cy="4519896"/>
          </a:xfrm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Webpage</a:t>
            </a:r>
            <a:endParaRPr lang="en-US" sz="2400" dirty="0">
              <a:solidFill>
                <a:schemeClr val="tx2"/>
              </a:solidFill>
            </a:endParaRPr>
          </a:p>
          <a:p>
            <a:pPr lvl="1"/>
            <a:r>
              <a:rPr lang="en-US" sz="2000" dirty="0"/>
              <a:t>General information, Calendar with lecture slides, Resources, Project and Labs with assignment descriptions</a:t>
            </a:r>
          </a:p>
          <a:p>
            <a:r>
              <a:rPr lang="en-US" sz="2400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Canvas</a:t>
            </a:r>
            <a:endParaRPr lang="en-US" sz="2400" dirty="0">
              <a:solidFill>
                <a:schemeClr val="tx2"/>
              </a:solidFill>
            </a:endParaRPr>
          </a:p>
          <a:p>
            <a:pPr lvl="1"/>
            <a:r>
              <a:rPr lang="en-US" sz="2000" dirty="0"/>
              <a:t>Assignment schedule and submission, grading rubrics, grading and assignment feedback, announcements, lecture recordings, zoom link</a:t>
            </a:r>
          </a:p>
          <a:p>
            <a:r>
              <a:rPr lang="en-US" sz="2400" dirty="0">
                <a:solidFill>
                  <a:schemeClr val="tx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Microsoft Teams</a:t>
            </a:r>
            <a:endParaRPr lang="en-US" sz="2400" dirty="0">
              <a:solidFill>
                <a:schemeClr val="tx2"/>
              </a:solidFill>
            </a:endParaRPr>
          </a:p>
          <a:p>
            <a:pPr lvl="1"/>
            <a:r>
              <a:rPr lang="en-US" sz="2000" dirty="0"/>
              <a:t>Discussions, questions about assignments and lectures, </a:t>
            </a:r>
            <a:r>
              <a:rPr lang="en-US" sz="2000" b="1" dirty="0"/>
              <a:t>gifs</a:t>
            </a:r>
            <a:endParaRPr lang="en-US" sz="2000" dirty="0"/>
          </a:p>
          <a:p>
            <a:r>
              <a:rPr lang="en-US" sz="2400" dirty="0"/>
              <a:t>E-mail</a:t>
            </a:r>
          </a:p>
          <a:p>
            <a:pPr lvl="1"/>
            <a:r>
              <a:rPr lang="en-US" sz="2000" dirty="0"/>
              <a:t>Notification of absence, request for extensions for personal reasons, appointment requests</a:t>
            </a:r>
          </a:p>
          <a:p>
            <a:r>
              <a:rPr lang="en-US" sz="2400" dirty="0"/>
              <a:t>Anonymous</a:t>
            </a:r>
          </a:p>
          <a:p>
            <a:pPr lvl="1"/>
            <a:r>
              <a:rPr lang="en-US" sz="2000" dirty="0"/>
              <a:t>Submit anonymous feedback about the course and requests at anytime through canvas</a:t>
            </a:r>
          </a:p>
        </p:txBody>
      </p:sp>
    </p:spTree>
    <p:extLst>
      <p:ext uri="{BB962C8B-B14F-4D97-AF65-F5344CB8AC3E}">
        <p14:creationId xmlns:p14="http://schemas.microsoft.com/office/powerpoint/2010/main" val="17232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F9901A3-1E09-4B31-97AC-13D953DF5ABF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28146"/>
          </a:xfrm>
          <a:prstGeom prst="rect">
            <a:avLst/>
          </a:prstGeom>
        </p:spPr>
        <p:txBody>
          <a:bodyPr/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aphicFrame>
        <p:nvGraphicFramePr>
          <p:cNvPr id="12" name="Content Placeholder 6">
            <a:extLst>
              <a:ext uri="{FF2B5EF4-FFF2-40B4-BE49-F238E27FC236}">
                <a16:creationId xmlns:a16="http://schemas.microsoft.com/office/drawing/2014/main" id="{60FE713B-517E-481B-8F00-A6EBDC5BA4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6814539"/>
              </p:ext>
            </p:extLst>
          </p:nvPr>
        </p:nvGraphicFramePr>
        <p:xfrm>
          <a:off x="838200" y="1213338"/>
          <a:ext cx="10515600" cy="496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EB29767A-6531-436E-B41C-FD117697B137}"/>
              </a:ext>
            </a:extLst>
          </p:cNvPr>
          <p:cNvSpPr/>
          <p:nvPr/>
        </p:nvSpPr>
        <p:spPr>
          <a:xfrm>
            <a:off x="5163788" y="5992297"/>
            <a:ext cx="70790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https://sites.google.com/view/technin510au21/project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6CD2242-58EE-409F-A6F1-8FD83D1C27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Assignments and Project</a:t>
            </a:r>
          </a:p>
        </p:txBody>
      </p:sp>
    </p:spTree>
    <p:extLst>
      <p:ext uri="{BB962C8B-B14F-4D97-AF65-F5344CB8AC3E}">
        <p14:creationId xmlns:p14="http://schemas.microsoft.com/office/powerpoint/2010/main" val="3850430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B94A5-DBF3-41C0-B4E1-5E95AFF123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Project Topics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A0B4E8A-0938-45C3-8B7B-4DEBEE46BD9C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327220145"/>
              </p:ext>
            </p:extLst>
          </p:nvPr>
        </p:nvGraphicFramePr>
        <p:xfrm>
          <a:off x="914897" y="1257728"/>
          <a:ext cx="10515600" cy="4964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856347-4035-44A9-9303-EA15052435A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10313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MSTI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495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B94A5-DBF3-41C0-B4E1-5E95AFF123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Project Topics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A0B4E8A-0938-45C3-8B7B-4DEBEE46BD9C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103042391"/>
              </p:ext>
            </p:extLst>
          </p:nvPr>
        </p:nvGraphicFramePr>
        <p:xfrm>
          <a:off x="914897" y="1257728"/>
          <a:ext cx="10515600" cy="4964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856347-4035-44A9-9303-EA15052435A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10313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MSTI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840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812723-E27C-4B3D-9B4D-97435D3650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91AE1-8946-4D62-87C9-6CB4E7CBD4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is this course about?</a:t>
            </a:r>
          </a:p>
          <a:p>
            <a:r>
              <a:rPr lang="en-US" dirty="0"/>
              <a:t>Course details and logistics</a:t>
            </a:r>
          </a:p>
          <a:p>
            <a:pPr lvl="1"/>
            <a:r>
              <a:rPr lang="en-US" dirty="0"/>
              <a:t>Weekly Schedule</a:t>
            </a:r>
          </a:p>
          <a:p>
            <a:pPr lvl="1"/>
            <a:r>
              <a:rPr lang="en-US" dirty="0"/>
              <a:t>Communication Plan</a:t>
            </a:r>
          </a:p>
          <a:p>
            <a:pPr lvl="1"/>
            <a:r>
              <a:rPr lang="en-US" dirty="0"/>
              <a:t>Assignments and projects</a:t>
            </a:r>
          </a:p>
          <a:p>
            <a:r>
              <a:rPr lang="en-US" i="1" dirty="0">
                <a:solidFill>
                  <a:schemeClr val="tx2"/>
                </a:solidFill>
              </a:rPr>
              <a:t>Break</a:t>
            </a:r>
          </a:p>
          <a:p>
            <a:r>
              <a:rPr lang="en-US" dirty="0"/>
              <a:t>Introduction to AI</a:t>
            </a:r>
          </a:p>
          <a:p>
            <a:r>
              <a:rPr lang="en-US" i="1" dirty="0">
                <a:solidFill>
                  <a:schemeClr val="tx2"/>
                </a:solidFill>
              </a:rPr>
              <a:t>Lunch</a:t>
            </a:r>
          </a:p>
          <a:p>
            <a:r>
              <a:rPr lang="en-US" dirty="0"/>
              <a:t>Lab 1</a:t>
            </a:r>
          </a:p>
        </p:txBody>
      </p:sp>
    </p:spTree>
    <p:extLst>
      <p:ext uri="{BB962C8B-B14F-4D97-AF65-F5344CB8AC3E}">
        <p14:creationId xmlns:p14="http://schemas.microsoft.com/office/powerpoint/2010/main" val="126539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DBE7F21-7F66-4E9E-9F53-9D669C4BBDC7}"/>
              </a:ext>
            </a:extLst>
          </p:cNvPr>
          <p:cNvSpPr txBox="1">
            <a:spLocks/>
          </p:cNvSpPr>
          <p:nvPr/>
        </p:nvSpPr>
        <p:spPr>
          <a:xfrm>
            <a:off x="5520878" y="2744667"/>
            <a:ext cx="6271301" cy="684333"/>
          </a:xfrm>
          <a:prstGeom prst="rect">
            <a:avLst/>
          </a:prstGeom>
        </p:spPr>
        <p:txBody>
          <a:bodyPr/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33" dirty="0"/>
              <a:t>What is </a:t>
            </a:r>
            <a:r>
              <a:rPr lang="en-US" sz="3733" i="1" dirty="0"/>
              <a:t>This </a:t>
            </a:r>
            <a:r>
              <a:rPr lang="en-US" sz="3733" dirty="0"/>
              <a:t>Course About?</a:t>
            </a:r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BDD37C33-C36A-4134-B880-5E0F09F99E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3088054"/>
              </p:ext>
            </p:extLst>
          </p:nvPr>
        </p:nvGraphicFramePr>
        <p:xfrm>
          <a:off x="903604" y="2445376"/>
          <a:ext cx="5258751" cy="3381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540185B3-5EB9-47DD-94A1-2753B96377C5}"/>
              </a:ext>
            </a:extLst>
          </p:cNvPr>
          <p:cNvSpPr txBox="1">
            <a:spLocks/>
          </p:cNvSpPr>
          <p:nvPr/>
        </p:nvSpPr>
        <p:spPr>
          <a:xfrm>
            <a:off x="6892323" y="4135902"/>
            <a:ext cx="5382300" cy="884883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This course is about </a:t>
            </a:r>
            <a:r>
              <a:rPr lang="en-US" b="1" dirty="0"/>
              <a:t>interactive systems</a:t>
            </a:r>
            <a:r>
              <a:rPr lang="en-US" dirty="0"/>
              <a:t> and draws heavily on the </a:t>
            </a:r>
            <a:r>
              <a:rPr lang="en-US" b="1" dirty="0"/>
              <a:t>data sciences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9BA06F-B50A-4E63-82CD-1C31157B8F60}"/>
              </a:ext>
            </a:extLst>
          </p:cNvPr>
          <p:cNvSpPr/>
          <p:nvPr/>
        </p:nvSpPr>
        <p:spPr>
          <a:xfrm>
            <a:off x="240539" y="998709"/>
            <a:ext cx="8128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/>
              <a:t>MSTI, broadly, is about product development with a focus on </a:t>
            </a:r>
            <a:r>
              <a:rPr lang="en-US" sz="3200" b="1" dirty="0"/>
              <a:t>connected devices </a:t>
            </a:r>
            <a:r>
              <a:rPr lang="en-US" sz="3200" dirty="0"/>
              <a:t>and</a:t>
            </a:r>
            <a:r>
              <a:rPr lang="en-US" sz="3200" b="1" dirty="0"/>
              <a:t> robotics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57629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76D6A4C-79C6-4987-91E6-4B12E29814EF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28146"/>
          </a:xfrm>
          <a:prstGeom prst="rect">
            <a:avLst/>
          </a:prstGeom>
        </p:spPr>
        <p:txBody>
          <a:bodyPr/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Interactive Systems</a:t>
            </a:r>
            <a:endParaRPr lang="en-US" dirty="0"/>
          </a:p>
        </p:txBody>
      </p:sp>
      <p:pic>
        <p:nvPicPr>
          <p:cNvPr id="6" name="Graphic 5" descr="School girl">
            <a:extLst>
              <a:ext uri="{FF2B5EF4-FFF2-40B4-BE49-F238E27FC236}">
                <a16:creationId xmlns:a16="http://schemas.microsoft.com/office/drawing/2014/main" id="{1B6A37A3-0E1E-4038-9CD4-841325922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1900" y="2056240"/>
            <a:ext cx="3238500" cy="3238500"/>
          </a:xfrm>
          <a:prstGeom prst="rect">
            <a:avLst/>
          </a:prstGeom>
        </p:spPr>
      </p:pic>
      <p:pic>
        <p:nvPicPr>
          <p:cNvPr id="7" name="Graphic 6" descr="Arrow Slight curve">
            <a:extLst>
              <a:ext uri="{FF2B5EF4-FFF2-40B4-BE49-F238E27FC236}">
                <a16:creationId xmlns:a16="http://schemas.microsoft.com/office/drawing/2014/main" id="{396C1D6F-D828-4C25-A53B-692EC51DB1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83200" y="4304140"/>
            <a:ext cx="1981200" cy="1981200"/>
          </a:xfrm>
          <a:prstGeom prst="rect">
            <a:avLst/>
          </a:prstGeom>
        </p:spPr>
      </p:pic>
      <p:pic>
        <p:nvPicPr>
          <p:cNvPr id="8" name="Graphic 7" descr="Arrow Slight curve">
            <a:extLst>
              <a:ext uri="{FF2B5EF4-FFF2-40B4-BE49-F238E27FC236}">
                <a16:creationId xmlns:a16="http://schemas.microsoft.com/office/drawing/2014/main" id="{8A9107DD-9076-4789-9AD7-2B27822CFB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5283200" y="1332340"/>
            <a:ext cx="1981200" cy="1981200"/>
          </a:xfrm>
          <a:prstGeom prst="rect">
            <a:avLst/>
          </a:prstGeom>
        </p:spPr>
      </p:pic>
      <p:pic>
        <p:nvPicPr>
          <p:cNvPr id="10" name="Graphic 9" descr="Gears">
            <a:extLst>
              <a:ext uri="{FF2B5EF4-FFF2-40B4-BE49-F238E27FC236}">
                <a16:creationId xmlns:a16="http://schemas.microsoft.com/office/drawing/2014/main" id="{41637C8B-98EC-4B7A-976A-34AB45B8FF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07200" y="2545190"/>
            <a:ext cx="2667000" cy="2667000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6BEB27A-7BF3-4D7F-BCDA-E8B3914DC36B}"/>
              </a:ext>
            </a:extLst>
          </p:cNvPr>
          <p:cNvSpPr txBox="1">
            <a:spLocks/>
          </p:cNvSpPr>
          <p:nvPr/>
        </p:nvSpPr>
        <p:spPr>
          <a:xfrm>
            <a:off x="4425950" y="1324400"/>
            <a:ext cx="3340100" cy="780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Outputs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8F24812-BB5C-4288-AF0F-A88EA6083340}"/>
              </a:ext>
            </a:extLst>
          </p:cNvPr>
          <p:cNvSpPr txBox="1">
            <a:spLocks/>
          </p:cNvSpPr>
          <p:nvPr/>
        </p:nvSpPr>
        <p:spPr>
          <a:xfrm>
            <a:off x="9372600" y="3138305"/>
            <a:ext cx="3340100" cy="1220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Interactive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system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5A3C2EC-2088-4F5D-A9D6-19C11B0FA9F3}"/>
              </a:ext>
            </a:extLst>
          </p:cNvPr>
          <p:cNvSpPr txBox="1">
            <a:spLocks/>
          </p:cNvSpPr>
          <p:nvPr/>
        </p:nvSpPr>
        <p:spPr>
          <a:xfrm>
            <a:off x="1943100" y="3578651"/>
            <a:ext cx="3340100" cy="780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User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8183A20-665D-4A13-9C04-E9B665D0F5A8}"/>
              </a:ext>
            </a:extLst>
          </p:cNvPr>
          <p:cNvSpPr txBox="1">
            <a:spLocks/>
          </p:cNvSpPr>
          <p:nvPr/>
        </p:nvSpPr>
        <p:spPr>
          <a:xfrm>
            <a:off x="4425950" y="5986952"/>
            <a:ext cx="3340100" cy="780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Inputs</a:t>
            </a:r>
          </a:p>
        </p:txBody>
      </p:sp>
    </p:spTree>
    <p:extLst>
      <p:ext uri="{BB962C8B-B14F-4D97-AF65-F5344CB8AC3E}">
        <p14:creationId xmlns:p14="http://schemas.microsoft.com/office/powerpoint/2010/main" val="3896203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76D6A4C-79C6-4987-91E6-4B12E29814EF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28146"/>
          </a:xfrm>
          <a:prstGeom prst="rect">
            <a:avLst/>
          </a:prstGeom>
        </p:spPr>
        <p:txBody>
          <a:bodyPr/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Interactive Systems</a:t>
            </a:r>
            <a:endParaRPr lang="en-US" dirty="0"/>
          </a:p>
        </p:txBody>
      </p:sp>
      <p:pic>
        <p:nvPicPr>
          <p:cNvPr id="6" name="Graphic 5" descr="School girl">
            <a:extLst>
              <a:ext uri="{FF2B5EF4-FFF2-40B4-BE49-F238E27FC236}">
                <a16:creationId xmlns:a16="http://schemas.microsoft.com/office/drawing/2014/main" id="{1B6A37A3-0E1E-4038-9CD4-841325922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7497" y="2170622"/>
            <a:ext cx="2537182" cy="2537182"/>
          </a:xfrm>
          <a:prstGeom prst="rect">
            <a:avLst/>
          </a:prstGeom>
        </p:spPr>
      </p:pic>
      <p:pic>
        <p:nvPicPr>
          <p:cNvPr id="7" name="Graphic 6" descr="Arrow Slight curve">
            <a:extLst>
              <a:ext uri="{FF2B5EF4-FFF2-40B4-BE49-F238E27FC236}">
                <a16:creationId xmlns:a16="http://schemas.microsoft.com/office/drawing/2014/main" id="{396C1D6F-D828-4C25-A53B-692EC51DB1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86093" y="3772277"/>
            <a:ext cx="1552158" cy="1552158"/>
          </a:xfrm>
          <a:prstGeom prst="rect">
            <a:avLst/>
          </a:prstGeom>
        </p:spPr>
      </p:pic>
      <p:pic>
        <p:nvPicPr>
          <p:cNvPr id="8" name="Graphic 7" descr="Arrow Slight curve">
            <a:extLst>
              <a:ext uri="{FF2B5EF4-FFF2-40B4-BE49-F238E27FC236}">
                <a16:creationId xmlns:a16="http://schemas.microsoft.com/office/drawing/2014/main" id="{8A9107DD-9076-4789-9AD7-2B27822CFB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3186093" y="1603019"/>
            <a:ext cx="1552158" cy="1552158"/>
          </a:xfrm>
          <a:prstGeom prst="rect">
            <a:avLst/>
          </a:prstGeom>
        </p:spPr>
      </p:pic>
      <p:pic>
        <p:nvPicPr>
          <p:cNvPr id="10" name="Graphic 9" descr="Gears">
            <a:extLst>
              <a:ext uri="{FF2B5EF4-FFF2-40B4-BE49-F238E27FC236}">
                <a16:creationId xmlns:a16="http://schemas.microsoft.com/office/drawing/2014/main" id="{41637C8B-98EC-4B7A-976A-34AB45B8FF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34323" y="2458912"/>
            <a:ext cx="2089444" cy="208944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6BEB27A-7BF3-4D7F-BCDA-E8B3914DC36B}"/>
              </a:ext>
            </a:extLst>
          </p:cNvPr>
          <p:cNvSpPr txBox="1">
            <a:spLocks/>
          </p:cNvSpPr>
          <p:nvPr/>
        </p:nvSpPr>
        <p:spPr>
          <a:xfrm>
            <a:off x="2328843" y="1343013"/>
            <a:ext cx="1816804" cy="611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Outputs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8F24812-BB5C-4288-AF0F-A88EA6083340}"/>
              </a:ext>
            </a:extLst>
          </p:cNvPr>
          <p:cNvSpPr txBox="1">
            <a:spLocks/>
          </p:cNvSpPr>
          <p:nvPr/>
        </p:nvSpPr>
        <p:spPr>
          <a:xfrm>
            <a:off x="6822651" y="2976514"/>
            <a:ext cx="1816804" cy="9565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Interactive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system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5A3C2EC-2088-4F5D-A9D6-19C11B0FA9F3}"/>
              </a:ext>
            </a:extLst>
          </p:cNvPr>
          <p:cNvSpPr txBox="1">
            <a:spLocks/>
          </p:cNvSpPr>
          <p:nvPr/>
        </p:nvSpPr>
        <p:spPr>
          <a:xfrm>
            <a:off x="288697" y="3160751"/>
            <a:ext cx="1816804" cy="611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User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8183A20-665D-4A13-9C04-E9B665D0F5A8}"/>
              </a:ext>
            </a:extLst>
          </p:cNvPr>
          <p:cNvSpPr txBox="1">
            <a:spLocks/>
          </p:cNvSpPr>
          <p:nvPr/>
        </p:nvSpPr>
        <p:spPr>
          <a:xfrm>
            <a:off x="2328843" y="5195083"/>
            <a:ext cx="1816804" cy="611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Inputs</a:t>
            </a:r>
          </a:p>
        </p:txBody>
      </p:sp>
      <p:pic>
        <p:nvPicPr>
          <p:cNvPr id="11" name="Graphic 10" descr="Chevron arrows">
            <a:extLst>
              <a:ext uri="{FF2B5EF4-FFF2-40B4-BE49-F238E27FC236}">
                <a16:creationId xmlns:a16="http://schemas.microsoft.com/office/drawing/2014/main" id="{2463FC92-1D77-4AA3-AA25-ED63483293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83830" y="4104470"/>
            <a:ext cx="1206668" cy="1206668"/>
          </a:xfrm>
          <a:prstGeom prst="rect">
            <a:avLst/>
          </a:prstGeom>
        </p:spPr>
      </p:pic>
      <p:pic>
        <p:nvPicPr>
          <p:cNvPr id="12" name="Graphic 11" descr="Smart Phone">
            <a:extLst>
              <a:ext uri="{FF2B5EF4-FFF2-40B4-BE49-F238E27FC236}">
                <a16:creationId xmlns:a16="http://schemas.microsoft.com/office/drawing/2014/main" id="{50AAC089-6C1F-44FD-B19C-13388A8BA7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62565" y="4334190"/>
            <a:ext cx="1412452" cy="1412452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BEF3BF8-CAD1-4114-A50E-E9CFF2C599EC}"/>
              </a:ext>
            </a:extLst>
          </p:cNvPr>
          <p:cNvSpPr txBox="1">
            <a:spLocks/>
          </p:cNvSpPr>
          <p:nvPr/>
        </p:nvSpPr>
        <p:spPr>
          <a:xfrm>
            <a:off x="8275017" y="3990477"/>
            <a:ext cx="3340100" cy="242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2"/>
                </a:solidFill>
              </a:rPr>
              <a:t>Sensors</a:t>
            </a:r>
          </a:p>
          <a:p>
            <a:r>
              <a:rPr lang="en-US" b="1" dirty="0">
                <a:solidFill>
                  <a:schemeClr val="tx2"/>
                </a:solidFill>
              </a:rPr>
              <a:t>User intent</a:t>
            </a:r>
          </a:p>
          <a:p>
            <a:r>
              <a:rPr lang="en-US" b="1" dirty="0">
                <a:solidFill>
                  <a:schemeClr val="tx2"/>
                </a:solidFill>
              </a:rPr>
              <a:t>User information</a:t>
            </a:r>
          </a:p>
          <a:p>
            <a:r>
              <a:rPr lang="en-US" b="1" dirty="0">
                <a:solidFill>
                  <a:schemeClr val="tx2"/>
                </a:solidFill>
              </a:rPr>
              <a:t>Environment information</a:t>
            </a:r>
          </a:p>
        </p:txBody>
      </p:sp>
      <p:pic>
        <p:nvPicPr>
          <p:cNvPr id="18" name="Graphic 17" descr="Arrow Slight curve">
            <a:extLst>
              <a:ext uri="{FF2B5EF4-FFF2-40B4-BE49-F238E27FC236}">
                <a16:creationId xmlns:a16="http://schemas.microsoft.com/office/drawing/2014/main" id="{6945DF19-EE61-4B36-B46F-B31EBB687E0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476617">
            <a:off x="4353144" y="4667390"/>
            <a:ext cx="1412452" cy="1412452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403E063-0B69-4FB7-8631-443E22808F45}"/>
              </a:ext>
            </a:extLst>
          </p:cNvPr>
          <p:cNvSpPr txBox="1">
            <a:spLocks/>
          </p:cNvSpPr>
          <p:nvPr/>
        </p:nvSpPr>
        <p:spPr>
          <a:xfrm>
            <a:off x="4990336" y="5761617"/>
            <a:ext cx="2381250" cy="556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tx1"/>
                </a:solidFill>
              </a:rPr>
              <a:t>Environment</a:t>
            </a:r>
          </a:p>
        </p:txBody>
      </p:sp>
    </p:spTree>
    <p:extLst>
      <p:ext uri="{BB962C8B-B14F-4D97-AF65-F5344CB8AC3E}">
        <p14:creationId xmlns:p14="http://schemas.microsoft.com/office/powerpoint/2010/main" val="24505154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76D6A4C-79C6-4987-91E6-4B12E29814EF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28146"/>
          </a:xfrm>
          <a:prstGeom prst="rect">
            <a:avLst/>
          </a:prstGeom>
        </p:spPr>
        <p:txBody>
          <a:bodyPr/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Interactive Systems</a:t>
            </a:r>
            <a:endParaRPr lang="en-US" dirty="0"/>
          </a:p>
        </p:txBody>
      </p:sp>
      <p:pic>
        <p:nvPicPr>
          <p:cNvPr id="6" name="Graphic 5" descr="School girl">
            <a:extLst>
              <a:ext uri="{FF2B5EF4-FFF2-40B4-BE49-F238E27FC236}">
                <a16:creationId xmlns:a16="http://schemas.microsoft.com/office/drawing/2014/main" id="{1B6A37A3-0E1E-4038-9CD4-841325922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7497" y="2170622"/>
            <a:ext cx="2537182" cy="2537182"/>
          </a:xfrm>
          <a:prstGeom prst="rect">
            <a:avLst/>
          </a:prstGeom>
        </p:spPr>
      </p:pic>
      <p:pic>
        <p:nvPicPr>
          <p:cNvPr id="7" name="Graphic 6" descr="Arrow Slight curve">
            <a:extLst>
              <a:ext uri="{FF2B5EF4-FFF2-40B4-BE49-F238E27FC236}">
                <a16:creationId xmlns:a16="http://schemas.microsoft.com/office/drawing/2014/main" id="{396C1D6F-D828-4C25-A53B-692EC51DB1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86093" y="3772277"/>
            <a:ext cx="1552158" cy="1552158"/>
          </a:xfrm>
          <a:prstGeom prst="rect">
            <a:avLst/>
          </a:prstGeom>
        </p:spPr>
      </p:pic>
      <p:pic>
        <p:nvPicPr>
          <p:cNvPr id="8" name="Graphic 7" descr="Arrow Slight curve">
            <a:extLst>
              <a:ext uri="{FF2B5EF4-FFF2-40B4-BE49-F238E27FC236}">
                <a16:creationId xmlns:a16="http://schemas.microsoft.com/office/drawing/2014/main" id="{8A9107DD-9076-4789-9AD7-2B27822CFB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3186093" y="1603019"/>
            <a:ext cx="1552158" cy="1552158"/>
          </a:xfrm>
          <a:prstGeom prst="rect">
            <a:avLst/>
          </a:prstGeom>
        </p:spPr>
      </p:pic>
      <p:pic>
        <p:nvPicPr>
          <p:cNvPr id="10" name="Graphic 9" descr="Gears">
            <a:extLst>
              <a:ext uri="{FF2B5EF4-FFF2-40B4-BE49-F238E27FC236}">
                <a16:creationId xmlns:a16="http://schemas.microsoft.com/office/drawing/2014/main" id="{41637C8B-98EC-4B7A-976A-34AB45B8FF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34323" y="2458912"/>
            <a:ext cx="2089444" cy="208944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6BEB27A-7BF3-4D7F-BCDA-E8B3914DC36B}"/>
              </a:ext>
            </a:extLst>
          </p:cNvPr>
          <p:cNvSpPr txBox="1">
            <a:spLocks/>
          </p:cNvSpPr>
          <p:nvPr/>
        </p:nvSpPr>
        <p:spPr>
          <a:xfrm>
            <a:off x="2328843" y="1343013"/>
            <a:ext cx="1816804" cy="611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Outputs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8F24812-BB5C-4288-AF0F-A88EA6083340}"/>
              </a:ext>
            </a:extLst>
          </p:cNvPr>
          <p:cNvSpPr txBox="1">
            <a:spLocks/>
          </p:cNvSpPr>
          <p:nvPr/>
        </p:nvSpPr>
        <p:spPr>
          <a:xfrm>
            <a:off x="6822651" y="2976514"/>
            <a:ext cx="1816804" cy="9565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Interactive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system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5A3C2EC-2088-4F5D-A9D6-19C11B0FA9F3}"/>
              </a:ext>
            </a:extLst>
          </p:cNvPr>
          <p:cNvSpPr txBox="1">
            <a:spLocks/>
          </p:cNvSpPr>
          <p:nvPr/>
        </p:nvSpPr>
        <p:spPr>
          <a:xfrm>
            <a:off x="288697" y="3160751"/>
            <a:ext cx="1816804" cy="611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User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8183A20-665D-4A13-9C04-E9B665D0F5A8}"/>
              </a:ext>
            </a:extLst>
          </p:cNvPr>
          <p:cNvSpPr txBox="1">
            <a:spLocks/>
          </p:cNvSpPr>
          <p:nvPr/>
        </p:nvSpPr>
        <p:spPr>
          <a:xfrm>
            <a:off x="2328843" y="5195083"/>
            <a:ext cx="1816804" cy="611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Inputs</a:t>
            </a:r>
          </a:p>
        </p:txBody>
      </p:sp>
      <p:pic>
        <p:nvPicPr>
          <p:cNvPr id="11" name="Graphic 10" descr="Chevron arrows">
            <a:extLst>
              <a:ext uri="{FF2B5EF4-FFF2-40B4-BE49-F238E27FC236}">
                <a16:creationId xmlns:a16="http://schemas.microsoft.com/office/drawing/2014/main" id="{2463FC92-1D77-4AA3-AA25-ED63483293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800000">
            <a:off x="6346127" y="1446058"/>
            <a:ext cx="1206668" cy="1206668"/>
          </a:xfrm>
          <a:prstGeom prst="rect">
            <a:avLst/>
          </a:prstGeom>
        </p:spPr>
      </p:pic>
      <p:pic>
        <p:nvPicPr>
          <p:cNvPr id="12" name="Graphic 11" descr="Smart Phone">
            <a:extLst>
              <a:ext uri="{FF2B5EF4-FFF2-40B4-BE49-F238E27FC236}">
                <a16:creationId xmlns:a16="http://schemas.microsoft.com/office/drawing/2014/main" id="{50AAC089-6C1F-44FD-B19C-13388A8BA7F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52795" y="1392619"/>
            <a:ext cx="1412452" cy="1412452"/>
          </a:xfrm>
          <a:prstGeom prst="rect">
            <a:avLst/>
          </a:prstGeom>
        </p:spPr>
      </p:pic>
      <p:pic>
        <p:nvPicPr>
          <p:cNvPr id="18" name="Graphic 17" descr="Arrow Slight curve">
            <a:extLst>
              <a:ext uri="{FF2B5EF4-FFF2-40B4-BE49-F238E27FC236}">
                <a16:creationId xmlns:a16="http://schemas.microsoft.com/office/drawing/2014/main" id="{6945DF19-EE61-4B36-B46F-B31EBB687E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8476617">
            <a:off x="4353144" y="4667390"/>
            <a:ext cx="1412452" cy="1412452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403E063-0B69-4FB7-8631-443E22808F45}"/>
              </a:ext>
            </a:extLst>
          </p:cNvPr>
          <p:cNvSpPr txBox="1">
            <a:spLocks/>
          </p:cNvSpPr>
          <p:nvPr/>
        </p:nvSpPr>
        <p:spPr>
          <a:xfrm>
            <a:off x="4990336" y="5761617"/>
            <a:ext cx="2381250" cy="556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/>
                </a:solidFill>
              </a:rPr>
              <a:t>Environment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291D375-BDE9-4622-B272-B0BDA0D9CFE5}"/>
              </a:ext>
            </a:extLst>
          </p:cNvPr>
          <p:cNvSpPr txBox="1">
            <a:spLocks/>
          </p:cNvSpPr>
          <p:nvPr/>
        </p:nvSpPr>
        <p:spPr>
          <a:xfrm>
            <a:off x="9291039" y="1437616"/>
            <a:ext cx="3340100" cy="242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2"/>
                </a:solidFill>
              </a:rPr>
              <a:t>Actuators</a:t>
            </a:r>
          </a:p>
          <a:p>
            <a:r>
              <a:rPr lang="en-US" b="1" dirty="0">
                <a:solidFill>
                  <a:schemeClr val="tx2"/>
                </a:solidFill>
              </a:rPr>
              <a:t>Perform action</a:t>
            </a:r>
          </a:p>
          <a:p>
            <a:r>
              <a:rPr lang="en-US" b="1" dirty="0">
                <a:solidFill>
                  <a:schemeClr val="tx2"/>
                </a:solidFill>
              </a:rPr>
              <a:t>Provide information</a:t>
            </a:r>
          </a:p>
          <a:p>
            <a:r>
              <a:rPr lang="en-US" b="1" dirty="0">
                <a:solidFill>
                  <a:schemeClr val="tx2"/>
                </a:solidFill>
              </a:rPr>
              <a:t>Guide input</a:t>
            </a:r>
          </a:p>
        </p:txBody>
      </p:sp>
    </p:spTree>
    <p:extLst>
      <p:ext uri="{BB962C8B-B14F-4D97-AF65-F5344CB8AC3E}">
        <p14:creationId xmlns:p14="http://schemas.microsoft.com/office/powerpoint/2010/main" val="27104735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10">
            <a:extLst>
              <a:ext uri="{FF2B5EF4-FFF2-40B4-BE49-F238E27FC236}">
                <a16:creationId xmlns:a16="http://schemas.microsoft.com/office/drawing/2014/main" id="{7538AE42-1860-45B5-98F4-7DD193EA62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6855813"/>
              </p:ext>
            </p:extLst>
          </p:nvPr>
        </p:nvGraphicFramePr>
        <p:xfrm>
          <a:off x="268974" y="1592724"/>
          <a:ext cx="113538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Star: 32 Points 10">
            <a:extLst>
              <a:ext uri="{FF2B5EF4-FFF2-40B4-BE49-F238E27FC236}">
                <a16:creationId xmlns:a16="http://schemas.microsoft.com/office/drawing/2014/main" id="{40746C0B-CD9F-441B-9EBC-D5CBFD5E808C}"/>
              </a:ext>
            </a:extLst>
          </p:cNvPr>
          <p:cNvSpPr/>
          <p:nvPr/>
        </p:nvSpPr>
        <p:spPr>
          <a:xfrm rot="790464">
            <a:off x="11065779" y="2346343"/>
            <a:ext cx="1291863" cy="551890"/>
          </a:xfrm>
          <a:prstGeom prst="star32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SAD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101080F-566D-41DC-A420-5F5CC59C9120}"/>
              </a:ext>
            </a:extLst>
          </p:cNvPr>
          <p:cNvSpPr txBox="1">
            <a:spLocks/>
          </p:cNvSpPr>
          <p:nvPr/>
        </p:nvSpPr>
        <p:spPr>
          <a:xfrm>
            <a:off x="595311" y="594571"/>
            <a:ext cx="5183189" cy="51325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So How Do We Fit Within the Data Science Paradigm?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62557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70927-B7DD-42B9-9D00-A6726399A0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Summary - What Will You Do/Learn?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8802D63-E6E1-4EFD-913C-0497E3C007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11169" y="1790417"/>
            <a:ext cx="10697652" cy="4519896"/>
          </a:xfrm>
        </p:spPr>
        <p:txBody>
          <a:bodyPr/>
          <a:lstStyle/>
          <a:p>
            <a:r>
              <a:rPr lang="en-US" sz="2800" b="1" dirty="0"/>
              <a:t>User Interface</a:t>
            </a:r>
            <a:r>
              <a:rPr lang="en-US" sz="2800" dirty="0"/>
              <a:t> Development with Emphasis in…</a:t>
            </a:r>
          </a:p>
          <a:p>
            <a:pPr lvl="1"/>
            <a:r>
              <a:rPr lang="en-US" sz="2400" dirty="0"/>
              <a:t>web programming and interactive systems</a:t>
            </a:r>
          </a:p>
          <a:p>
            <a:r>
              <a:rPr lang="en-US" sz="2800" b="1" dirty="0"/>
              <a:t>Data Science </a:t>
            </a:r>
            <a:r>
              <a:rPr lang="en-US" sz="2800" dirty="0"/>
              <a:t>with Emphasis in…</a:t>
            </a:r>
          </a:p>
          <a:p>
            <a:pPr lvl="1"/>
            <a:r>
              <a:rPr lang="en-US" sz="2400" dirty="0"/>
              <a:t>sensor signal processing, sound/speech processing, image processing</a:t>
            </a:r>
          </a:p>
          <a:p>
            <a:r>
              <a:rPr lang="en-US" sz="2800" b="1" dirty="0"/>
              <a:t>Tool Development </a:t>
            </a:r>
            <a:r>
              <a:rPr lang="en-US" sz="2800" dirty="0"/>
              <a:t>with Emphasis in…</a:t>
            </a:r>
          </a:p>
          <a:p>
            <a:pPr lvl="1"/>
            <a:r>
              <a:rPr lang="en-US" sz="2400" dirty="0"/>
              <a:t>Python and JavaScript</a:t>
            </a:r>
          </a:p>
          <a:p>
            <a:r>
              <a:rPr lang="en-US" sz="2800" b="1" dirty="0"/>
              <a:t>Portfolio</a:t>
            </a:r>
          </a:p>
          <a:p>
            <a:pPr lvl="1"/>
            <a:r>
              <a:rPr lang="en-US" sz="2400" dirty="0"/>
              <a:t>Interactive system project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17169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70927-B7DD-42B9-9D00-A6726399A0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Weekly Schedule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8802D63-E6E1-4EFD-913C-0497E3C007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11169" y="1790417"/>
            <a:ext cx="10697652" cy="4519896"/>
          </a:xfrm>
        </p:spPr>
        <p:txBody>
          <a:bodyPr/>
          <a:lstStyle/>
          <a:p>
            <a:r>
              <a:rPr lang="en-US" sz="2800" dirty="0"/>
              <a:t>Tuesday 11:59 pm</a:t>
            </a:r>
          </a:p>
          <a:p>
            <a:pPr lvl="1"/>
            <a:r>
              <a:rPr lang="en-US" sz="2400" dirty="0"/>
              <a:t>Lab/assignments due</a:t>
            </a:r>
          </a:p>
          <a:p>
            <a:pPr lvl="2"/>
            <a:r>
              <a:rPr lang="en-US" sz="2000" b="1" dirty="0"/>
              <a:t>Late policy: </a:t>
            </a:r>
            <a:r>
              <a:rPr lang="en-US" sz="2000" dirty="0"/>
              <a:t>5 grace days with no penalty; </a:t>
            </a:r>
            <a:r>
              <a:rPr lang="en-US" sz="2000" b="1" dirty="0">
                <a:solidFill>
                  <a:schemeClr val="tx2"/>
                </a:solidFill>
              </a:rPr>
              <a:t>50% highest grade if assignment arrives after grace period</a:t>
            </a:r>
          </a:p>
          <a:p>
            <a:endParaRPr lang="en-US" sz="2800" dirty="0"/>
          </a:p>
          <a:p>
            <a:r>
              <a:rPr lang="en-US" sz="2800" dirty="0"/>
              <a:t>Wednesday</a:t>
            </a:r>
          </a:p>
          <a:p>
            <a:pPr lvl="1"/>
            <a:r>
              <a:rPr lang="en-US" sz="2400" dirty="0"/>
              <a:t>9:30-11:20 am Lectures</a:t>
            </a:r>
          </a:p>
          <a:p>
            <a:pPr lvl="2"/>
            <a:r>
              <a:rPr lang="en-US" sz="2000" dirty="0"/>
              <a:t>Topics help with lab assignments, not meant to be exhaustive technical resource</a:t>
            </a:r>
            <a:endParaRPr lang="en-US" sz="2000" dirty="0">
              <a:solidFill>
                <a:schemeClr val="tx2"/>
              </a:solidFill>
            </a:endParaRPr>
          </a:p>
          <a:p>
            <a:pPr lvl="1"/>
            <a:r>
              <a:rPr lang="en-US" sz="2400" dirty="0"/>
              <a:t>12:00-2:00 pm Lab</a:t>
            </a:r>
          </a:p>
          <a:p>
            <a:pPr lvl="2"/>
            <a:r>
              <a:rPr lang="en-US" sz="2000" dirty="0"/>
              <a:t>Opportunity to work together or separately with assistance on lab assignments</a:t>
            </a:r>
          </a:p>
          <a:p>
            <a:pPr lvl="2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10481777"/>
      </p:ext>
    </p:extLst>
  </p:cSld>
  <p:clrMapOvr>
    <a:masterClrMapping/>
  </p:clrMapOvr>
</p:sld>
</file>

<file path=ppt/theme/theme1.xml><?xml version="1.0" encoding="utf-8"?>
<a:theme xmlns:a="http://schemas.openxmlformats.org/drawingml/2006/main" name="GIX">
  <a:themeElements>
    <a:clrScheme name="Custom 1">
      <a:dk1>
        <a:srgbClr val="000000"/>
      </a:dk1>
      <a:lt1>
        <a:srgbClr val="FFFFFF"/>
      </a:lt1>
      <a:dk2>
        <a:srgbClr val="4B2E83"/>
      </a:dk2>
      <a:lt2>
        <a:srgbClr val="FFFFFF"/>
      </a:lt2>
      <a:accent1>
        <a:srgbClr val="4B2E83"/>
      </a:accent1>
      <a:accent2>
        <a:srgbClr val="EAEAEA"/>
      </a:accent2>
      <a:accent3>
        <a:srgbClr val="FFFFFF"/>
      </a:accent3>
      <a:accent4>
        <a:srgbClr val="D8D9DA"/>
      </a:accent4>
      <a:accent5>
        <a:srgbClr val="727272"/>
      </a:accent5>
      <a:accent6>
        <a:srgbClr val="727272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STI">
  <a:themeElements>
    <a:clrScheme name="UW">
      <a:dk1>
        <a:srgbClr val="000000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Section Divider">
  <a:themeElements>
    <a:clrScheme name="Custom 3">
      <a:dk1>
        <a:srgbClr val="FFFFFF"/>
      </a:dk1>
      <a:lt1>
        <a:srgbClr val="FFFFFF"/>
      </a:lt1>
      <a:dk2>
        <a:srgbClr val="4B2E83"/>
      </a:dk2>
      <a:lt2>
        <a:srgbClr val="E2E2E2"/>
      </a:lt2>
      <a:accent1>
        <a:srgbClr val="4B2E83"/>
      </a:accent1>
      <a:accent2>
        <a:srgbClr val="EAEAEA"/>
      </a:accent2>
      <a:accent3>
        <a:srgbClr val="FFFFFF"/>
      </a:accent3>
      <a:accent4>
        <a:srgbClr val="D8D9DA"/>
      </a:accent4>
      <a:accent5>
        <a:srgbClr val="727272"/>
      </a:accent5>
      <a:accent6>
        <a:srgbClr val="727272"/>
      </a:accent6>
      <a:hlink>
        <a:srgbClr val="D8D9DA"/>
      </a:hlink>
      <a:folHlink>
        <a:srgbClr val="9999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Titl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71FCC130290D4C8309C10B57338096" ma:contentTypeVersion="14" ma:contentTypeDescription="Create a new document." ma:contentTypeScope="" ma:versionID="9f8afe4ecbcd0482d4f95afa483337ba">
  <xsd:schema xmlns:xsd="http://www.w3.org/2001/XMLSchema" xmlns:xs="http://www.w3.org/2001/XMLSchema" xmlns:p="http://schemas.microsoft.com/office/2006/metadata/properties" xmlns:ns2="b254822e-52e1-4ed5-95ec-c93484bece34" xmlns:ns3="e27aa79b-47d2-49ef-870a-548b88a05288" targetNamespace="http://schemas.microsoft.com/office/2006/metadata/properties" ma:root="true" ma:fieldsID="92d49fbfc5a39b0fd48f52f5cf1c20a7" ns2:_="" ns3:_="">
    <xsd:import namespace="b254822e-52e1-4ed5-95ec-c93484bece34"/>
    <xsd:import namespace="e27aa79b-47d2-49ef-870a-548b88a052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  <xsd:element ref="ns2:showmewherethisi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54822e-52e1-4ed5-95ec-c93484bece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showmewherethisis" ma:index="20" nillable="true" ma:displayName="show me where this is" ma:format="Hyperlink" ma:internalName="showmewherethisis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7aa79b-47d2-49ef-870a-548b88a0528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owmewherethisis xmlns="b254822e-52e1-4ed5-95ec-c93484bece34">
      <Url xsi:nil="true"/>
      <Description xsi:nil="true"/>
    </showmewherethisis>
    <SharedWithUsers xmlns="e27aa79b-47d2-49ef-870a-548b88a05288">
      <UserInfo>
        <DisplayName>Shwetak N. Patel</DisplayName>
        <AccountId>54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811E06FF-3727-4EE7-83AC-9432D4CD2C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A55B9D-FFA8-48D4-94DB-127D291D72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54822e-52e1-4ed5-95ec-c93484bece34"/>
    <ds:schemaRef ds:uri="e27aa79b-47d2-49ef-870a-548b88a052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DE5EB8E-F3CF-4558-B5DE-632E3E670967}">
  <ds:schemaRefs>
    <ds:schemaRef ds:uri="http://schemas.microsoft.com/office/2006/metadata/properties"/>
    <ds:schemaRef ds:uri="http://schemas.microsoft.com/office/2006/documentManagement/types"/>
    <ds:schemaRef ds:uri="e27aa79b-47d2-49ef-870a-548b88a05288"/>
    <ds:schemaRef ds:uri="http://schemas.openxmlformats.org/package/2006/metadata/core-properties"/>
    <ds:schemaRef ds:uri="http://purl.org/dc/dcmitype/"/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b254822e-52e1-4ed5-95ec-c93484bece3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CoMOTION-standard-format-purple</Template>
  <TotalTime>223</TotalTime>
  <Words>880</Words>
  <Application>Microsoft Office PowerPoint</Application>
  <PresentationFormat>Widescreen</PresentationFormat>
  <Paragraphs>167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Arial</vt:lpstr>
      <vt:lpstr>Calibri</vt:lpstr>
      <vt:lpstr>Calibri Light</vt:lpstr>
      <vt:lpstr>Encode Sans Normal</vt:lpstr>
      <vt:lpstr>Encode Sans Normal Black</vt:lpstr>
      <vt:lpstr>Lucida Grande</vt:lpstr>
      <vt:lpstr>Open Sans</vt:lpstr>
      <vt:lpstr>GIX</vt:lpstr>
      <vt:lpstr>MSTI</vt:lpstr>
      <vt:lpstr>Title</vt:lpstr>
      <vt:lpstr>Section Divider</vt:lpstr>
      <vt:lpstr>1_Title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Donna R. O'Neill</dc:creator>
  <cp:lastModifiedBy>Wesley Beckner</cp:lastModifiedBy>
  <cp:revision>4</cp:revision>
  <cp:lastPrinted>2020-11-06T16:56:25Z</cp:lastPrinted>
  <dcterms:created xsi:type="dcterms:W3CDTF">2016-10-19T16:31:54Z</dcterms:created>
  <dcterms:modified xsi:type="dcterms:W3CDTF">2021-08-17T20:43:51Z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0x0101006471FCC130290D4C8309C10B57338096</vt:lpwstr>
  </property>
</Properties>
</file>