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4003" r:id="rId5"/>
    <p:sldMasterId id="2147483982" r:id="rId6"/>
    <p:sldMasterId id="2147483989" r:id="rId7"/>
  </p:sldMasterIdLst>
  <p:notesMasterIdLst>
    <p:notesMasterId r:id="rId22"/>
  </p:notesMasterIdLst>
  <p:handoutMasterIdLst>
    <p:handoutMasterId r:id="rId23"/>
  </p:handoutMasterIdLst>
  <p:sldIdLst>
    <p:sldId id="305" r:id="rId8"/>
    <p:sldId id="25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36" r:id="rId17"/>
    <p:sldId id="337" r:id="rId18"/>
    <p:sldId id="338" r:id="rId19"/>
    <p:sldId id="339" r:id="rId20"/>
    <p:sldId id="314" r:id="rId21"/>
  </p:sldIdLst>
  <p:sldSz cx="12192000" cy="6858000"/>
  <p:notesSz cx="7010400" cy="92964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ll Aronson Pfaendtner" initials="JAP" lastIdx="1" clrIdx="0">
    <p:extLst>
      <p:ext uri="{19B8F6BF-5375-455C-9EA6-DF929625EA0E}">
        <p15:presenceInfo xmlns:p15="http://schemas.microsoft.com/office/powerpoint/2012/main" userId="S::jmap@uw.edu::e0251905-7980-458b-979c-d994dd840acc" providerId="AD"/>
      </p:ext>
    </p:extLst>
  </p:cmAuthor>
  <p:cmAuthor id="2" name="Paulo Goncalves" initials="PG" lastIdx="2" clrIdx="1">
    <p:extLst>
      <p:ext uri="{19B8F6BF-5375-455C-9EA6-DF929625EA0E}">
        <p15:presenceInfo xmlns:p15="http://schemas.microsoft.com/office/powerpoint/2012/main" userId="S::paulomcg@uw.edu::a54fc7fc-9add-462f-9c6e-9a146776d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C853"/>
    <a:srgbClr val="4B2E83"/>
    <a:srgbClr val="444444"/>
    <a:srgbClr val="7C2E9A"/>
    <a:srgbClr val="4B2E84"/>
    <a:srgbClr val="B908C5"/>
    <a:srgbClr val="623B90"/>
    <a:srgbClr val="551962"/>
    <a:srgbClr val="555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0"/>
    <p:restoredTop sz="94703"/>
  </p:normalViewPr>
  <p:slideViewPr>
    <p:cSldViewPr snapToGrid="0">
      <p:cViewPr varScale="1">
        <p:scale>
          <a:sx n="83" d="100"/>
          <a:sy n="83" d="100"/>
        </p:scale>
        <p:origin x="754" y="43"/>
      </p:cViewPr>
      <p:guideLst>
        <p:guide orient="horz" pos="4272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112B1-60AA-4066-A5CA-95E5FB83B4B9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75077-3053-4D5C-964E-96EC7064F011}">
      <dgm:prSet/>
      <dgm:spPr/>
      <dgm:t>
        <a:bodyPr/>
        <a:lstStyle/>
        <a:p>
          <a:r>
            <a:rPr lang="en-US" dirty="0"/>
            <a:t>Our Python Code</a:t>
          </a:r>
        </a:p>
      </dgm:t>
    </dgm:pt>
    <dgm:pt modelId="{58C545FC-6070-48CA-BE50-C9142262CDF8}" type="parTrans" cxnId="{FEFF01EB-8566-458A-8486-22C804132338}">
      <dgm:prSet/>
      <dgm:spPr/>
      <dgm:t>
        <a:bodyPr/>
        <a:lstStyle/>
        <a:p>
          <a:endParaRPr lang="en-US"/>
        </a:p>
      </dgm:t>
    </dgm:pt>
    <dgm:pt modelId="{9F4A10B1-15BB-4B01-ADAC-84D3398BF013}" type="sibTrans" cxnId="{FEFF01EB-8566-458A-8486-22C804132338}">
      <dgm:prSet/>
      <dgm:spPr/>
      <dgm:t>
        <a:bodyPr/>
        <a:lstStyle/>
        <a:p>
          <a:endParaRPr lang="en-US" dirty="0"/>
        </a:p>
      </dgm:t>
    </dgm:pt>
    <dgm:pt modelId="{D78B9198-6E39-4E3F-A7B3-76777FC74558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Python</a:t>
          </a:r>
        </a:p>
      </dgm:t>
    </dgm:pt>
    <dgm:pt modelId="{B5B8F9F9-CA5C-4E28-95FE-20DF0DEEB6AC}" type="parTrans" cxnId="{46B2D00F-C3BD-4C73-BA61-FFD819C7F319}">
      <dgm:prSet/>
      <dgm:spPr/>
      <dgm:t>
        <a:bodyPr/>
        <a:lstStyle/>
        <a:p>
          <a:endParaRPr lang="en-US"/>
        </a:p>
      </dgm:t>
    </dgm:pt>
    <dgm:pt modelId="{840630FA-9A08-4BF1-B7D4-B4D8E0F732F9}" type="sibTrans" cxnId="{46B2D00F-C3BD-4C73-BA61-FFD819C7F319}">
      <dgm:prSet/>
      <dgm:spPr/>
      <dgm:t>
        <a:bodyPr/>
        <a:lstStyle/>
        <a:p>
          <a:endParaRPr lang="en-US"/>
        </a:p>
      </dgm:t>
    </dgm:pt>
    <dgm:pt modelId="{538565D9-ACE2-42B6-99A6-5212B10A10CB}">
      <dgm:prSet/>
      <dgm:spPr/>
      <dgm:t>
        <a:bodyPr/>
        <a:lstStyle/>
        <a:p>
          <a:r>
            <a:rPr lang="en-US" dirty="0"/>
            <a:t>API</a:t>
          </a:r>
        </a:p>
      </dgm:t>
    </dgm:pt>
    <dgm:pt modelId="{EE745D69-BFE9-4C82-9AFD-6BE04D6F3E2D}" type="parTrans" cxnId="{FE72A47F-695F-4CD5-A7EE-15B6545C51AF}">
      <dgm:prSet/>
      <dgm:spPr/>
      <dgm:t>
        <a:bodyPr/>
        <a:lstStyle/>
        <a:p>
          <a:endParaRPr lang="en-US"/>
        </a:p>
      </dgm:t>
    </dgm:pt>
    <dgm:pt modelId="{BCB14307-2C59-44CB-A93A-9C6BF92B329F}" type="sibTrans" cxnId="{FE72A47F-695F-4CD5-A7EE-15B6545C51AF}">
      <dgm:prSet/>
      <dgm:spPr/>
      <dgm:t>
        <a:bodyPr/>
        <a:lstStyle/>
        <a:p>
          <a:endParaRPr lang="en-US"/>
        </a:p>
      </dgm:t>
    </dgm:pt>
    <dgm:pt modelId="{4ED15CE7-56FD-4549-A4F2-1227B3EA08FA}">
      <dgm:prSet/>
      <dgm:spPr/>
      <dgm:t>
        <a:bodyPr/>
        <a:lstStyle/>
        <a:p>
          <a:r>
            <a:rPr lang="en-US" dirty="0"/>
            <a:t>Web App</a:t>
          </a:r>
        </a:p>
      </dgm:t>
    </dgm:pt>
    <dgm:pt modelId="{6B480E14-D18F-40E3-B087-42E5FAC25DE7}" type="parTrans" cxnId="{1C4C2822-D72E-477D-A19B-FD8115E5EE22}">
      <dgm:prSet/>
      <dgm:spPr/>
      <dgm:t>
        <a:bodyPr/>
        <a:lstStyle/>
        <a:p>
          <a:endParaRPr lang="en-US"/>
        </a:p>
      </dgm:t>
    </dgm:pt>
    <dgm:pt modelId="{5CC6E453-5BAC-4E02-814D-EF380D9A1F83}" type="sibTrans" cxnId="{1C4C2822-D72E-477D-A19B-FD8115E5EE22}">
      <dgm:prSet/>
      <dgm:spPr/>
      <dgm:t>
        <a:bodyPr/>
        <a:lstStyle/>
        <a:p>
          <a:endParaRPr lang="en-US"/>
        </a:p>
      </dgm:t>
    </dgm:pt>
    <dgm:pt modelId="{8AAE2B7F-0DB1-45F5-9988-07C73E32D62D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JS/HTML/CSS</a:t>
          </a:r>
        </a:p>
      </dgm:t>
    </dgm:pt>
    <dgm:pt modelId="{5938EEE5-D06F-4AFE-A404-912E28818BB3}" type="parTrans" cxnId="{1AF3D14A-F81D-4884-A4BB-215EC2E4EC13}">
      <dgm:prSet/>
      <dgm:spPr/>
      <dgm:t>
        <a:bodyPr/>
        <a:lstStyle/>
        <a:p>
          <a:endParaRPr lang="en-US"/>
        </a:p>
      </dgm:t>
    </dgm:pt>
    <dgm:pt modelId="{DB619FE1-E200-42AA-9539-1F6E41123BC0}" type="sibTrans" cxnId="{1AF3D14A-F81D-4884-A4BB-215EC2E4EC13}">
      <dgm:prSet/>
      <dgm:spPr/>
      <dgm:t>
        <a:bodyPr/>
        <a:lstStyle/>
        <a:p>
          <a:endParaRPr lang="en-US"/>
        </a:p>
      </dgm:t>
    </dgm:pt>
    <dgm:pt modelId="{66056DD0-6715-4001-92DB-395BB955E740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Examples/Docstrings</a:t>
          </a:r>
        </a:p>
      </dgm:t>
    </dgm:pt>
    <dgm:pt modelId="{50C36146-DEF4-48B8-B8A1-3153674E13BA}" type="parTrans" cxnId="{C20060D6-A959-405F-9573-6A47DCCEBFAF}">
      <dgm:prSet/>
      <dgm:spPr/>
      <dgm:t>
        <a:bodyPr/>
        <a:lstStyle/>
        <a:p>
          <a:endParaRPr lang="en-US"/>
        </a:p>
      </dgm:t>
    </dgm:pt>
    <dgm:pt modelId="{3F30A54E-A682-40B3-B96C-843B4E8C2754}" type="sibTrans" cxnId="{C20060D6-A959-405F-9573-6A47DCCEBFAF}">
      <dgm:prSet/>
      <dgm:spPr/>
      <dgm:t>
        <a:bodyPr/>
        <a:lstStyle/>
        <a:p>
          <a:endParaRPr lang="en-US"/>
        </a:p>
      </dgm:t>
    </dgm:pt>
    <dgm:pt modelId="{7A607793-88E0-4085-A376-B21BEF737893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Python (Flask)</a:t>
          </a:r>
        </a:p>
      </dgm:t>
    </dgm:pt>
    <dgm:pt modelId="{FC2A317B-6A40-4A26-AF2A-E130B7C2F6B2}" type="parTrans" cxnId="{67F9D195-D5DA-4BF1-83AB-F219589EE83D}">
      <dgm:prSet/>
      <dgm:spPr/>
      <dgm:t>
        <a:bodyPr/>
        <a:lstStyle/>
        <a:p>
          <a:endParaRPr lang="en-US"/>
        </a:p>
      </dgm:t>
    </dgm:pt>
    <dgm:pt modelId="{B522A6F2-6BFB-43ED-80C8-CCFDD12174B2}" type="sibTrans" cxnId="{67F9D195-D5DA-4BF1-83AB-F219589EE83D}">
      <dgm:prSet/>
      <dgm:spPr/>
      <dgm:t>
        <a:bodyPr/>
        <a:lstStyle/>
        <a:p>
          <a:endParaRPr lang="en-US"/>
        </a:p>
      </dgm:t>
    </dgm:pt>
    <dgm:pt modelId="{C26E2222-DE55-4C5B-9A3D-8703244A35C8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 requests</a:t>
          </a:r>
        </a:p>
      </dgm:t>
    </dgm:pt>
    <dgm:pt modelId="{087CA042-A836-4A0C-AFCC-04280733A605}" type="parTrans" cxnId="{8FFE0CDC-20D9-46BA-9030-C46FA27A0862}">
      <dgm:prSet/>
      <dgm:spPr/>
      <dgm:t>
        <a:bodyPr/>
        <a:lstStyle/>
        <a:p>
          <a:endParaRPr lang="en-US"/>
        </a:p>
      </dgm:t>
    </dgm:pt>
    <dgm:pt modelId="{C4F3D1BD-1E2B-4C28-8011-D4DFE88B85F2}" type="sibTrans" cxnId="{8FFE0CDC-20D9-46BA-9030-C46FA27A0862}">
      <dgm:prSet/>
      <dgm:spPr/>
      <dgm:t>
        <a:bodyPr/>
        <a:lstStyle/>
        <a:p>
          <a:endParaRPr lang="en-US"/>
        </a:p>
      </dgm:t>
    </dgm:pt>
    <dgm:pt modelId="{33EE493F-7B88-457B-AF90-E3C722FF9520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Front End</a:t>
          </a:r>
        </a:p>
      </dgm:t>
    </dgm:pt>
    <dgm:pt modelId="{2709AFF1-ECD0-4A7B-975A-B34EC01197BF}" type="parTrans" cxnId="{5C6CE7BD-5694-406E-A1E2-C9301EF154B4}">
      <dgm:prSet/>
      <dgm:spPr/>
      <dgm:t>
        <a:bodyPr/>
        <a:lstStyle/>
        <a:p>
          <a:endParaRPr lang="en-US"/>
        </a:p>
      </dgm:t>
    </dgm:pt>
    <dgm:pt modelId="{BF216838-EEFF-4C3F-B61C-AEE621F9890B}" type="sibTrans" cxnId="{5C6CE7BD-5694-406E-A1E2-C9301EF154B4}">
      <dgm:prSet/>
      <dgm:spPr/>
      <dgm:t>
        <a:bodyPr/>
        <a:lstStyle/>
        <a:p>
          <a:endParaRPr lang="en-US"/>
        </a:p>
      </dgm:t>
    </dgm:pt>
    <dgm:pt modelId="{00839ED9-76C8-476F-8153-5ABADFA9FF7A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>
              <a:solidFill>
                <a:schemeClr val="accent2"/>
              </a:solidFill>
            </a:rPr>
            <a:t>Azure App Service</a:t>
          </a:r>
        </a:p>
      </dgm:t>
    </dgm:pt>
    <dgm:pt modelId="{4AA609B7-9863-4F39-9084-C1AD00EDD581}" type="parTrans" cxnId="{6C8E8845-AA93-47BF-95C7-7AE52E7BA321}">
      <dgm:prSet/>
      <dgm:spPr/>
      <dgm:t>
        <a:bodyPr/>
        <a:lstStyle/>
        <a:p>
          <a:endParaRPr lang="en-US"/>
        </a:p>
      </dgm:t>
    </dgm:pt>
    <dgm:pt modelId="{A93ED691-A138-4B0F-B9F7-638F207484AD}" type="sibTrans" cxnId="{6C8E8845-AA93-47BF-95C7-7AE52E7BA321}">
      <dgm:prSet/>
      <dgm:spPr/>
      <dgm:t>
        <a:bodyPr/>
        <a:lstStyle/>
        <a:p>
          <a:endParaRPr lang="en-US"/>
        </a:p>
      </dgm:t>
    </dgm:pt>
    <dgm:pt modelId="{5F72B93A-1962-4D43-9078-1CFF9FA066CA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err="1">
              <a:solidFill>
                <a:schemeClr val="accent2"/>
              </a:solidFill>
            </a:rPr>
            <a:t>Github</a:t>
          </a:r>
          <a:endParaRPr lang="en-US" b="1" dirty="0">
            <a:solidFill>
              <a:schemeClr val="accent2"/>
            </a:solidFill>
          </a:endParaRPr>
        </a:p>
      </dgm:t>
    </dgm:pt>
    <dgm:pt modelId="{76E356AF-07D6-4CE0-8C6B-2FA054A693AB}" type="parTrans" cxnId="{69F4D7F5-3629-4A7B-9162-DAD6AC6EA459}">
      <dgm:prSet/>
      <dgm:spPr/>
      <dgm:t>
        <a:bodyPr/>
        <a:lstStyle/>
        <a:p>
          <a:endParaRPr lang="en-US"/>
        </a:p>
      </dgm:t>
    </dgm:pt>
    <dgm:pt modelId="{5E6CBE03-E28B-4100-B204-B7B948837DD4}" type="sibTrans" cxnId="{69F4D7F5-3629-4A7B-9162-DAD6AC6EA459}">
      <dgm:prSet/>
      <dgm:spPr/>
      <dgm:t>
        <a:bodyPr/>
        <a:lstStyle/>
        <a:p>
          <a:endParaRPr lang="en-US"/>
        </a:p>
      </dgm:t>
    </dgm:pt>
    <dgm:pt modelId="{69554F08-FDC5-4053-8ED3-34B62BE1A34E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err="1">
              <a:solidFill>
                <a:schemeClr val="accent2"/>
              </a:solidFill>
            </a:rPr>
            <a:t>CodePen</a:t>
          </a:r>
          <a:endParaRPr lang="en-US" b="1" dirty="0">
            <a:solidFill>
              <a:schemeClr val="accent2"/>
            </a:solidFill>
          </a:endParaRPr>
        </a:p>
      </dgm:t>
    </dgm:pt>
    <dgm:pt modelId="{049E29E9-CAA0-42E4-81E6-E6E16FFE80CE}" type="parTrans" cxnId="{B49567B1-7135-4858-B0A9-40FA7B3D46E2}">
      <dgm:prSet/>
      <dgm:spPr/>
      <dgm:t>
        <a:bodyPr/>
        <a:lstStyle/>
        <a:p>
          <a:endParaRPr lang="en-US"/>
        </a:p>
      </dgm:t>
    </dgm:pt>
    <dgm:pt modelId="{3E41F098-652F-4A8F-9F6D-E6FFFE420A65}" type="sibTrans" cxnId="{B49567B1-7135-4858-B0A9-40FA7B3D46E2}">
      <dgm:prSet/>
      <dgm:spPr/>
      <dgm:t>
        <a:bodyPr/>
        <a:lstStyle/>
        <a:p>
          <a:endParaRPr lang="en-US"/>
        </a:p>
      </dgm:t>
    </dgm:pt>
    <dgm:pt modelId="{1DC4001F-5745-4EC2-9EF2-6FABC2F292E6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pypi</a:t>
          </a:r>
          <a:r>
            <a:rPr lang="en-US" dirty="0"/>
            <a:t> </a:t>
          </a:r>
        </a:p>
      </dgm:t>
    </dgm:pt>
    <dgm:pt modelId="{FC38DA6F-555B-4EB8-90F3-27317E8C8C37}" type="parTrans" cxnId="{BC094D6D-C135-4C4F-8C47-18A3303D20BA}">
      <dgm:prSet/>
      <dgm:spPr/>
      <dgm:t>
        <a:bodyPr/>
        <a:lstStyle/>
        <a:p>
          <a:endParaRPr lang="en-US"/>
        </a:p>
      </dgm:t>
    </dgm:pt>
    <dgm:pt modelId="{610767DC-76E2-438A-A832-A490E490D321}" type="sibTrans" cxnId="{BC094D6D-C135-4C4F-8C47-18A3303D20BA}">
      <dgm:prSet/>
      <dgm:spPr/>
      <dgm:t>
        <a:bodyPr/>
        <a:lstStyle/>
        <a:p>
          <a:endParaRPr lang="en-US"/>
        </a:p>
      </dgm:t>
    </dgm:pt>
    <dgm:pt modelId="{D2015935-B9CA-492A-889C-CFA40C0F9EC1}" type="pres">
      <dgm:prSet presAssocID="{6E0112B1-60AA-4066-A5CA-95E5FB83B4B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F5F227B-9552-48DF-B6ED-CFA46E5EDD01}" type="pres">
      <dgm:prSet presAssocID="{13475077-3053-4D5C-964E-96EC7064F011}" presName="gear1" presStyleLbl="node1" presStyleIdx="0" presStyleCnt="3">
        <dgm:presLayoutVars>
          <dgm:chMax val="1"/>
          <dgm:bulletEnabled val="1"/>
        </dgm:presLayoutVars>
      </dgm:prSet>
      <dgm:spPr/>
    </dgm:pt>
    <dgm:pt modelId="{42B3309C-86E3-4089-AD53-BFD1AD452A27}" type="pres">
      <dgm:prSet presAssocID="{13475077-3053-4D5C-964E-96EC7064F011}" presName="gear1srcNode" presStyleLbl="node1" presStyleIdx="0" presStyleCnt="3"/>
      <dgm:spPr/>
    </dgm:pt>
    <dgm:pt modelId="{F3514365-DAF8-4A28-AE61-55F4012B0045}" type="pres">
      <dgm:prSet presAssocID="{13475077-3053-4D5C-964E-96EC7064F011}" presName="gear1dstNode" presStyleLbl="node1" presStyleIdx="0" presStyleCnt="3"/>
      <dgm:spPr/>
    </dgm:pt>
    <dgm:pt modelId="{64E7C18A-4966-4A9C-8ADA-23125B79244E}" type="pres">
      <dgm:prSet presAssocID="{13475077-3053-4D5C-964E-96EC7064F011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EBA383ED-2EE0-47AA-86DC-A4CC7ACD59E9}" type="pres">
      <dgm:prSet presAssocID="{538565D9-ACE2-42B6-99A6-5212B10A10CB}" presName="gear2" presStyleLbl="node1" presStyleIdx="1" presStyleCnt="3">
        <dgm:presLayoutVars>
          <dgm:chMax val="1"/>
          <dgm:bulletEnabled val="1"/>
        </dgm:presLayoutVars>
      </dgm:prSet>
      <dgm:spPr/>
    </dgm:pt>
    <dgm:pt modelId="{CB0F2CDB-A8A1-4EA3-ABF2-81C218F84F31}" type="pres">
      <dgm:prSet presAssocID="{538565D9-ACE2-42B6-99A6-5212B10A10CB}" presName="gear2srcNode" presStyleLbl="node1" presStyleIdx="1" presStyleCnt="3"/>
      <dgm:spPr/>
    </dgm:pt>
    <dgm:pt modelId="{C583BE5B-BE4B-4E9B-943F-E85B6EEAC899}" type="pres">
      <dgm:prSet presAssocID="{538565D9-ACE2-42B6-99A6-5212B10A10CB}" presName="gear2dstNode" presStyleLbl="node1" presStyleIdx="1" presStyleCnt="3"/>
      <dgm:spPr/>
    </dgm:pt>
    <dgm:pt modelId="{0357B868-4190-45DF-8DD9-DD2F73C3269D}" type="pres">
      <dgm:prSet presAssocID="{538565D9-ACE2-42B6-99A6-5212B10A10CB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78364013-D417-4740-A920-DF8C0ABA2155}" type="pres">
      <dgm:prSet presAssocID="{4ED15CE7-56FD-4549-A4F2-1227B3EA08FA}" presName="gear3" presStyleLbl="node1" presStyleIdx="2" presStyleCnt="3"/>
      <dgm:spPr/>
    </dgm:pt>
    <dgm:pt modelId="{AAC70424-135C-415A-AF1F-EE36EC1E9102}" type="pres">
      <dgm:prSet presAssocID="{4ED15CE7-56FD-4549-A4F2-1227B3EA08F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977BED1-780B-4DFC-9550-E81195B68FC4}" type="pres">
      <dgm:prSet presAssocID="{4ED15CE7-56FD-4549-A4F2-1227B3EA08FA}" presName="gear3srcNode" presStyleLbl="node1" presStyleIdx="2" presStyleCnt="3"/>
      <dgm:spPr/>
    </dgm:pt>
    <dgm:pt modelId="{B00E6AF6-E023-4815-B8E9-42F64BADD5C4}" type="pres">
      <dgm:prSet presAssocID="{4ED15CE7-56FD-4549-A4F2-1227B3EA08FA}" presName="gear3dstNode" presStyleLbl="node1" presStyleIdx="2" presStyleCnt="3"/>
      <dgm:spPr/>
    </dgm:pt>
    <dgm:pt modelId="{BE49AA98-05F0-47F9-BBEB-FC79DA5C185A}" type="pres">
      <dgm:prSet presAssocID="{4ED15CE7-56FD-4549-A4F2-1227B3EA08FA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F88C4EED-A310-4C5C-ADB5-9822EE3DE625}" type="pres">
      <dgm:prSet presAssocID="{9F4A10B1-15BB-4B01-ADAC-84D3398BF013}" presName="connector1" presStyleLbl="sibTrans2D1" presStyleIdx="0" presStyleCnt="3"/>
      <dgm:spPr/>
    </dgm:pt>
    <dgm:pt modelId="{A8E7F4D2-4A7C-461C-8AF4-7650E2C6FC9C}" type="pres">
      <dgm:prSet presAssocID="{BCB14307-2C59-44CB-A93A-9C6BF92B329F}" presName="connector2" presStyleLbl="sibTrans2D1" presStyleIdx="1" presStyleCnt="3"/>
      <dgm:spPr/>
    </dgm:pt>
    <dgm:pt modelId="{D99F485C-5D23-400F-A476-6AA865043D25}" type="pres">
      <dgm:prSet presAssocID="{5CC6E453-5BAC-4E02-814D-EF380D9A1F83}" presName="connector3" presStyleLbl="sibTrans2D1" presStyleIdx="2" presStyleCnt="3"/>
      <dgm:spPr/>
    </dgm:pt>
  </dgm:ptLst>
  <dgm:cxnLst>
    <dgm:cxn modelId="{46B2D00F-C3BD-4C73-BA61-FFD819C7F319}" srcId="{13475077-3053-4D5C-964E-96EC7064F011}" destId="{D78B9198-6E39-4E3F-A7B3-76777FC74558}" srcOrd="1" destOrd="0" parTransId="{B5B8F9F9-CA5C-4E28-95FE-20DF0DEEB6AC}" sibTransId="{840630FA-9A08-4BF1-B7D4-B4D8E0F732F9}"/>
    <dgm:cxn modelId="{1C4C2822-D72E-477D-A19B-FD8115E5EE22}" srcId="{6E0112B1-60AA-4066-A5CA-95E5FB83B4B9}" destId="{4ED15CE7-56FD-4549-A4F2-1227B3EA08FA}" srcOrd="2" destOrd="0" parTransId="{6B480E14-D18F-40E3-B087-42E5FAC25DE7}" sibTransId="{5CC6E453-5BAC-4E02-814D-EF380D9A1F83}"/>
    <dgm:cxn modelId="{A0D80028-FC35-4957-8AB6-9F97260CB32A}" type="presOf" srcId="{4ED15CE7-56FD-4549-A4F2-1227B3EA08FA}" destId="{A977BED1-780B-4DFC-9550-E81195B68FC4}" srcOrd="2" destOrd="0" presId="urn:microsoft.com/office/officeart/2005/8/layout/gear1"/>
    <dgm:cxn modelId="{C328915E-01E7-4E1B-BC9E-823A7B967696}" type="presOf" srcId="{5F72B93A-1962-4D43-9078-1CFF9FA066CA}" destId="{64E7C18A-4966-4A9C-8ADA-23125B79244E}" srcOrd="0" destOrd="0" presId="urn:microsoft.com/office/officeart/2005/8/layout/gear1"/>
    <dgm:cxn modelId="{6C8E8845-AA93-47BF-95C7-7AE52E7BA321}" srcId="{538565D9-ACE2-42B6-99A6-5212B10A10CB}" destId="{00839ED9-76C8-476F-8153-5ABADFA9FF7A}" srcOrd="0" destOrd="0" parTransId="{4AA609B7-9863-4F39-9084-C1AD00EDD581}" sibTransId="{A93ED691-A138-4B0F-B9F7-638F207484AD}"/>
    <dgm:cxn modelId="{9F71AD68-0A16-4A22-90B8-841827FABD06}" type="presOf" srcId="{538565D9-ACE2-42B6-99A6-5212B10A10CB}" destId="{EBA383ED-2EE0-47AA-86DC-A4CC7ACD59E9}" srcOrd="0" destOrd="0" presId="urn:microsoft.com/office/officeart/2005/8/layout/gear1"/>
    <dgm:cxn modelId="{1AF3D14A-F81D-4884-A4BB-215EC2E4EC13}" srcId="{33EE493F-7B88-457B-AF90-E3C722FF9520}" destId="{8AAE2B7F-0DB1-45F5-9988-07C73E32D62D}" srcOrd="0" destOrd="0" parTransId="{5938EEE5-D06F-4AFE-A404-912E28818BB3}" sibTransId="{DB619FE1-E200-42AA-9539-1F6E41123BC0}"/>
    <dgm:cxn modelId="{E2525E4B-4AFC-4100-A786-D5878A433CE1}" type="presOf" srcId="{4ED15CE7-56FD-4549-A4F2-1227B3EA08FA}" destId="{AAC70424-135C-415A-AF1F-EE36EC1E9102}" srcOrd="1" destOrd="0" presId="urn:microsoft.com/office/officeart/2005/8/layout/gear1"/>
    <dgm:cxn modelId="{BC094D6D-C135-4C4F-8C47-18A3303D20BA}" srcId="{13475077-3053-4D5C-964E-96EC7064F011}" destId="{1DC4001F-5745-4EC2-9EF2-6FABC2F292E6}" srcOrd="3" destOrd="0" parTransId="{FC38DA6F-555B-4EB8-90F3-27317E8C8C37}" sibTransId="{610767DC-76E2-438A-A832-A490E490D321}"/>
    <dgm:cxn modelId="{BE76C34F-D994-4950-A9FA-F1F02C3DF1C9}" type="presOf" srcId="{7A607793-88E0-4085-A376-B21BEF737893}" destId="{0357B868-4190-45DF-8DD9-DD2F73C3269D}" srcOrd="0" destOrd="1" presId="urn:microsoft.com/office/officeart/2005/8/layout/gear1"/>
    <dgm:cxn modelId="{9620C753-150A-4E8F-AAE7-58D9F98D6E80}" type="presOf" srcId="{66056DD0-6715-4001-92DB-395BB955E740}" destId="{64E7C18A-4966-4A9C-8ADA-23125B79244E}" srcOrd="0" destOrd="2" presId="urn:microsoft.com/office/officeart/2005/8/layout/gear1"/>
    <dgm:cxn modelId="{B3523F75-E0A0-4A65-AD09-DDFAFB025DF1}" type="presOf" srcId="{6E0112B1-60AA-4066-A5CA-95E5FB83B4B9}" destId="{D2015935-B9CA-492A-889C-CFA40C0F9EC1}" srcOrd="0" destOrd="0" presId="urn:microsoft.com/office/officeart/2005/8/layout/gear1"/>
    <dgm:cxn modelId="{FE72A47F-695F-4CD5-A7EE-15B6545C51AF}" srcId="{6E0112B1-60AA-4066-A5CA-95E5FB83B4B9}" destId="{538565D9-ACE2-42B6-99A6-5212B10A10CB}" srcOrd="1" destOrd="0" parTransId="{EE745D69-BFE9-4C82-9AFD-6BE04D6F3E2D}" sibTransId="{BCB14307-2C59-44CB-A93A-9C6BF92B329F}"/>
    <dgm:cxn modelId="{4D01E37F-9CF4-4E6A-81AE-935BA07EB2EC}" type="presOf" srcId="{8AAE2B7F-0DB1-45F5-9988-07C73E32D62D}" destId="{BE49AA98-05F0-47F9-BBEB-FC79DA5C185A}" srcOrd="0" destOrd="2" presId="urn:microsoft.com/office/officeart/2005/8/layout/gear1"/>
    <dgm:cxn modelId="{67F9D195-D5DA-4BF1-83AB-F219589EE83D}" srcId="{538565D9-ACE2-42B6-99A6-5212B10A10CB}" destId="{7A607793-88E0-4085-A376-B21BEF737893}" srcOrd="1" destOrd="0" parTransId="{FC2A317B-6A40-4A26-AF2A-E130B7C2F6B2}" sibTransId="{B522A6F2-6BFB-43ED-80C8-CCFDD12174B2}"/>
    <dgm:cxn modelId="{4D081999-6C75-47F8-8D34-830BE38DEEB7}" type="presOf" srcId="{13475077-3053-4D5C-964E-96EC7064F011}" destId="{BF5F227B-9552-48DF-B6ED-CFA46E5EDD01}" srcOrd="0" destOrd="0" presId="urn:microsoft.com/office/officeart/2005/8/layout/gear1"/>
    <dgm:cxn modelId="{E6F910A1-A145-4CFF-BAD0-A607705D92A3}" type="presOf" srcId="{1DC4001F-5745-4EC2-9EF2-6FABC2F292E6}" destId="{64E7C18A-4966-4A9C-8ADA-23125B79244E}" srcOrd="0" destOrd="3" presId="urn:microsoft.com/office/officeart/2005/8/layout/gear1"/>
    <dgm:cxn modelId="{74AF18A1-6E74-4909-B8CF-65B8B1EF60CB}" type="presOf" srcId="{13475077-3053-4D5C-964E-96EC7064F011}" destId="{42B3309C-86E3-4089-AD53-BFD1AD452A27}" srcOrd="1" destOrd="0" presId="urn:microsoft.com/office/officeart/2005/8/layout/gear1"/>
    <dgm:cxn modelId="{11F8E7A4-5467-4359-B1CF-BFA071588420}" type="presOf" srcId="{4ED15CE7-56FD-4549-A4F2-1227B3EA08FA}" destId="{78364013-D417-4740-A920-DF8C0ABA2155}" srcOrd="0" destOrd="0" presId="urn:microsoft.com/office/officeart/2005/8/layout/gear1"/>
    <dgm:cxn modelId="{56E1F7A8-FB6C-45E2-9A81-2E2C82A9CEC4}" type="presOf" srcId="{33EE493F-7B88-457B-AF90-E3C722FF9520}" destId="{BE49AA98-05F0-47F9-BBEB-FC79DA5C185A}" srcOrd="0" destOrd="1" presId="urn:microsoft.com/office/officeart/2005/8/layout/gear1"/>
    <dgm:cxn modelId="{E55102AC-283C-4626-8B71-06B9D5DC9470}" type="presOf" srcId="{BCB14307-2C59-44CB-A93A-9C6BF92B329F}" destId="{A8E7F4D2-4A7C-461C-8AF4-7650E2C6FC9C}" srcOrd="0" destOrd="0" presId="urn:microsoft.com/office/officeart/2005/8/layout/gear1"/>
    <dgm:cxn modelId="{888A2AB1-4384-444C-A4CB-374B9B90EFB4}" type="presOf" srcId="{13475077-3053-4D5C-964E-96EC7064F011}" destId="{F3514365-DAF8-4A28-AE61-55F4012B0045}" srcOrd="2" destOrd="0" presId="urn:microsoft.com/office/officeart/2005/8/layout/gear1"/>
    <dgm:cxn modelId="{B49567B1-7135-4858-B0A9-40FA7B3D46E2}" srcId="{4ED15CE7-56FD-4549-A4F2-1227B3EA08FA}" destId="{69554F08-FDC5-4053-8ED3-34B62BE1A34E}" srcOrd="0" destOrd="0" parTransId="{049E29E9-CAA0-42E4-81E6-E6E16FFE80CE}" sibTransId="{3E41F098-652F-4A8F-9F6D-E6FFFE420A65}"/>
    <dgm:cxn modelId="{5C6CE7BD-5694-406E-A1E2-C9301EF154B4}" srcId="{4ED15CE7-56FD-4549-A4F2-1227B3EA08FA}" destId="{33EE493F-7B88-457B-AF90-E3C722FF9520}" srcOrd="1" destOrd="0" parTransId="{2709AFF1-ECD0-4A7B-975A-B34EC01197BF}" sibTransId="{BF216838-EEFF-4C3F-B61C-AEE621F9890B}"/>
    <dgm:cxn modelId="{6ADE66BF-5609-43DF-9C2E-2F87DDBF9EB2}" type="presOf" srcId="{69554F08-FDC5-4053-8ED3-34B62BE1A34E}" destId="{BE49AA98-05F0-47F9-BBEB-FC79DA5C185A}" srcOrd="0" destOrd="0" presId="urn:microsoft.com/office/officeart/2005/8/layout/gear1"/>
    <dgm:cxn modelId="{4F6BD1BF-E318-440A-88FA-8D7FC8AD8EB8}" type="presOf" srcId="{5CC6E453-5BAC-4E02-814D-EF380D9A1F83}" destId="{D99F485C-5D23-400F-A476-6AA865043D25}" srcOrd="0" destOrd="0" presId="urn:microsoft.com/office/officeart/2005/8/layout/gear1"/>
    <dgm:cxn modelId="{D926FEC8-C910-4910-AB93-D8097F4F859B}" type="presOf" srcId="{4ED15CE7-56FD-4549-A4F2-1227B3EA08FA}" destId="{B00E6AF6-E023-4815-B8E9-42F64BADD5C4}" srcOrd="3" destOrd="0" presId="urn:microsoft.com/office/officeart/2005/8/layout/gear1"/>
    <dgm:cxn modelId="{C20060D6-A959-405F-9573-6A47DCCEBFAF}" srcId="{13475077-3053-4D5C-964E-96EC7064F011}" destId="{66056DD0-6715-4001-92DB-395BB955E740}" srcOrd="2" destOrd="0" parTransId="{50C36146-DEF4-48B8-B8A1-3153674E13BA}" sibTransId="{3F30A54E-A682-40B3-B96C-843B4E8C2754}"/>
    <dgm:cxn modelId="{8FFE0CDC-20D9-46BA-9030-C46FA27A0862}" srcId="{538565D9-ACE2-42B6-99A6-5212B10A10CB}" destId="{C26E2222-DE55-4C5B-9A3D-8703244A35C8}" srcOrd="2" destOrd="0" parTransId="{087CA042-A836-4A0C-AFCC-04280733A605}" sibTransId="{C4F3D1BD-1E2B-4C28-8011-D4DFE88B85F2}"/>
    <dgm:cxn modelId="{D0C3DAE0-704C-4D6D-94B9-7E8F33A881B8}" type="presOf" srcId="{9F4A10B1-15BB-4B01-ADAC-84D3398BF013}" destId="{F88C4EED-A310-4C5C-ADB5-9822EE3DE625}" srcOrd="0" destOrd="0" presId="urn:microsoft.com/office/officeart/2005/8/layout/gear1"/>
    <dgm:cxn modelId="{F2A573E7-117B-4F16-9239-35F654FC8D77}" type="presOf" srcId="{538565D9-ACE2-42B6-99A6-5212B10A10CB}" destId="{C583BE5B-BE4B-4E9B-943F-E85B6EEAC899}" srcOrd="2" destOrd="0" presId="urn:microsoft.com/office/officeart/2005/8/layout/gear1"/>
    <dgm:cxn modelId="{7647CAE7-1D81-4A47-96B1-3777CA8775EF}" type="presOf" srcId="{538565D9-ACE2-42B6-99A6-5212B10A10CB}" destId="{CB0F2CDB-A8A1-4EA3-ABF2-81C218F84F31}" srcOrd="1" destOrd="0" presId="urn:microsoft.com/office/officeart/2005/8/layout/gear1"/>
    <dgm:cxn modelId="{5819FEE7-A4E8-42ED-8E17-A2142A30AF22}" type="presOf" srcId="{C26E2222-DE55-4C5B-9A3D-8703244A35C8}" destId="{0357B868-4190-45DF-8DD9-DD2F73C3269D}" srcOrd="0" destOrd="2" presId="urn:microsoft.com/office/officeart/2005/8/layout/gear1"/>
    <dgm:cxn modelId="{FEFF01EB-8566-458A-8486-22C804132338}" srcId="{6E0112B1-60AA-4066-A5CA-95E5FB83B4B9}" destId="{13475077-3053-4D5C-964E-96EC7064F011}" srcOrd="0" destOrd="0" parTransId="{58C545FC-6070-48CA-BE50-C9142262CDF8}" sibTransId="{9F4A10B1-15BB-4B01-ADAC-84D3398BF013}"/>
    <dgm:cxn modelId="{B65B5BEC-9657-4400-B2F0-47B3FD95B4B5}" type="presOf" srcId="{00839ED9-76C8-476F-8153-5ABADFA9FF7A}" destId="{0357B868-4190-45DF-8DD9-DD2F73C3269D}" srcOrd="0" destOrd="0" presId="urn:microsoft.com/office/officeart/2005/8/layout/gear1"/>
    <dgm:cxn modelId="{D539D6EF-6406-4511-8439-FCE6EC512E02}" type="presOf" srcId="{D78B9198-6E39-4E3F-A7B3-76777FC74558}" destId="{64E7C18A-4966-4A9C-8ADA-23125B79244E}" srcOrd="0" destOrd="1" presId="urn:microsoft.com/office/officeart/2005/8/layout/gear1"/>
    <dgm:cxn modelId="{69F4D7F5-3629-4A7B-9162-DAD6AC6EA459}" srcId="{13475077-3053-4D5C-964E-96EC7064F011}" destId="{5F72B93A-1962-4D43-9078-1CFF9FA066CA}" srcOrd="0" destOrd="0" parTransId="{76E356AF-07D6-4CE0-8C6B-2FA054A693AB}" sibTransId="{5E6CBE03-E28B-4100-B204-B7B948837DD4}"/>
    <dgm:cxn modelId="{19A5E75F-B847-46C8-9678-CC6A24F86C2C}" type="presParOf" srcId="{D2015935-B9CA-492A-889C-CFA40C0F9EC1}" destId="{BF5F227B-9552-48DF-B6ED-CFA46E5EDD01}" srcOrd="0" destOrd="0" presId="urn:microsoft.com/office/officeart/2005/8/layout/gear1"/>
    <dgm:cxn modelId="{4F4B7DED-D7D8-4800-8F0D-98806F2DBEB8}" type="presParOf" srcId="{D2015935-B9CA-492A-889C-CFA40C0F9EC1}" destId="{42B3309C-86E3-4089-AD53-BFD1AD452A27}" srcOrd="1" destOrd="0" presId="urn:microsoft.com/office/officeart/2005/8/layout/gear1"/>
    <dgm:cxn modelId="{7A40CF78-D3B5-44FB-A449-B5DE27483DDF}" type="presParOf" srcId="{D2015935-B9CA-492A-889C-CFA40C0F9EC1}" destId="{F3514365-DAF8-4A28-AE61-55F4012B0045}" srcOrd="2" destOrd="0" presId="urn:microsoft.com/office/officeart/2005/8/layout/gear1"/>
    <dgm:cxn modelId="{107FE16E-4160-4726-860F-D9D5EF608031}" type="presParOf" srcId="{D2015935-B9CA-492A-889C-CFA40C0F9EC1}" destId="{64E7C18A-4966-4A9C-8ADA-23125B79244E}" srcOrd="3" destOrd="0" presId="urn:microsoft.com/office/officeart/2005/8/layout/gear1"/>
    <dgm:cxn modelId="{72B8C54E-06C0-43CD-9E60-CCBCD28601E9}" type="presParOf" srcId="{D2015935-B9CA-492A-889C-CFA40C0F9EC1}" destId="{EBA383ED-2EE0-47AA-86DC-A4CC7ACD59E9}" srcOrd="4" destOrd="0" presId="urn:microsoft.com/office/officeart/2005/8/layout/gear1"/>
    <dgm:cxn modelId="{D754058D-288B-48BB-8508-841D4D1CDFDD}" type="presParOf" srcId="{D2015935-B9CA-492A-889C-CFA40C0F9EC1}" destId="{CB0F2CDB-A8A1-4EA3-ABF2-81C218F84F31}" srcOrd="5" destOrd="0" presId="urn:microsoft.com/office/officeart/2005/8/layout/gear1"/>
    <dgm:cxn modelId="{00FE4EAB-7418-4FD9-8320-8870F249E54C}" type="presParOf" srcId="{D2015935-B9CA-492A-889C-CFA40C0F9EC1}" destId="{C583BE5B-BE4B-4E9B-943F-E85B6EEAC899}" srcOrd="6" destOrd="0" presId="urn:microsoft.com/office/officeart/2005/8/layout/gear1"/>
    <dgm:cxn modelId="{8AE39763-C97E-4AF3-8A25-C084B4885B8F}" type="presParOf" srcId="{D2015935-B9CA-492A-889C-CFA40C0F9EC1}" destId="{0357B868-4190-45DF-8DD9-DD2F73C3269D}" srcOrd="7" destOrd="0" presId="urn:microsoft.com/office/officeart/2005/8/layout/gear1"/>
    <dgm:cxn modelId="{AFA46A0F-AD83-48BD-B267-8A39DFFCED25}" type="presParOf" srcId="{D2015935-B9CA-492A-889C-CFA40C0F9EC1}" destId="{78364013-D417-4740-A920-DF8C0ABA2155}" srcOrd="8" destOrd="0" presId="urn:microsoft.com/office/officeart/2005/8/layout/gear1"/>
    <dgm:cxn modelId="{24AE9DBF-ED7A-480B-BF75-E1AAB67A0134}" type="presParOf" srcId="{D2015935-B9CA-492A-889C-CFA40C0F9EC1}" destId="{AAC70424-135C-415A-AF1F-EE36EC1E9102}" srcOrd="9" destOrd="0" presId="urn:microsoft.com/office/officeart/2005/8/layout/gear1"/>
    <dgm:cxn modelId="{67C4B2A6-EEA9-4AB8-806E-6B35039AA653}" type="presParOf" srcId="{D2015935-B9CA-492A-889C-CFA40C0F9EC1}" destId="{A977BED1-780B-4DFC-9550-E81195B68FC4}" srcOrd="10" destOrd="0" presId="urn:microsoft.com/office/officeart/2005/8/layout/gear1"/>
    <dgm:cxn modelId="{0FFE3B3F-DD40-4C5A-BF47-62F6F407572A}" type="presParOf" srcId="{D2015935-B9CA-492A-889C-CFA40C0F9EC1}" destId="{B00E6AF6-E023-4815-B8E9-42F64BADD5C4}" srcOrd="11" destOrd="0" presId="urn:microsoft.com/office/officeart/2005/8/layout/gear1"/>
    <dgm:cxn modelId="{3AF5FF62-AFD9-401E-BAE6-9969605CDCF2}" type="presParOf" srcId="{D2015935-B9CA-492A-889C-CFA40C0F9EC1}" destId="{BE49AA98-05F0-47F9-BBEB-FC79DA5C185A}" srcOrd="12" destOrd="0" presId="urn:microsoft.com/office/officeart/2005/8/layout/gear1"/>
    <dgm:cxn modelId="{BCFFD1DF-62F2-45FC-983B-D2433FDEA357}" type="presParOf" srcId="{D2015935-B9CA-492A-889C-CFA40C0F9EC1}" destId="{F88C4EED-A310-4C5C-ADB5-9822EE3DE625}" srcOrd="13" destOrd="0" presId="urn:microsoft.com/office/officeart/2005/8/layout/gear1"/>
    <dgm:cxn modelId="{986F083A-95A9-4B0D-8A88-AFAC26562B2C}" type="presParOf" srcId="{D2015935-B9CA-492A-889C-CFA40C0F9EC1}" destId="{A8E7F4D2-4A7C-461C-8AF4-7650E2C6FC9C}" srcOrd="14" destOrd="0" presId="urn:microsoft.com/office/officeart/2005/8/layout/gear1"/>
    <dgm:cxn modelId="{67DDACD0-109B-467D-8DC3-14DD46A63D06}" type="presParOf" srcId="{D2015935-B9CA-492A-889C-CFA40C0F9EC1}" destId="{D99F485C-5D23-400F-A476-6AA865043D25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F227B-9552-48DF-B6ED-CFA46E5EDD01}">
      <dsp:nvSpPr>
        <dsp:cNvPr id="0" name=""/>
        <dsp:cNvSpPr/>
      </dsp:nvSpPr>
      <dsp:spPr>
        <a:xfrm>
          <a:off x="5821649" y="2469153"/>
          <a:ext cx="3017853" cy="301785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Our Python Code</a:t>
          </a:r>
        </a:p>
      </dsp:txBody>
      <dsp:txXfrm>
        <a:off x="6428372" y="3176071"/>
        <a:ext cx="1804407" cy="1551238"/>
      </dsp:txXfrm>
    </dsp:sp>
    <dsp:sp modelId="{64E7C18A-4966-4A9C-8ADA-23125B79244E}">
      <dsp:nvSpPr>
        <dsp:cNvPr id="0" name=""/>
        <dsp:cNvSpPr/>
      </dsp:nvSpPr>
      <dsp:spPr>
        <a:xfrm>
          <a:off x="5437559" y="4334735"/>
          <a:ext cx="1920452" cy="115227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>
              <a:solidFill>
                <a:schemeClr val="accent2"/>
              </a:solidFill>
            </a:rPr>
            <a:t>Github</a:t>
          </a:r>
          <a:endParaRPr lang="en-US" sz="1400" b="1" kern="1200" dirty="0">
            <a:solidFill>
              <a:schemeClr val="accent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Python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Examples/Docstrings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pypi</a:t>
          </a:r>
          <a:r>
            <a:rPr lang="en-US" sz="1400" kern="1200" dirty="0"/>
            <a:t> </a:t>
          </a:r>
        </a:p>
      </dsp:txBody>
      <dsp:txXfrm>
        <a:off x="5471308" y="4368484"/>
        <a:ext cx="1852954" cy="1084773"/>
      </dsp:txXfrm>
    </dsp:sp>
    <dsp:sp modelId="{EBA383ED-2EE0-47AA-86DC-A4CC7ACD59E9}">
      <dsp:nvSpPr>
        <dsp:cNvPr id="0" name=""/>
        <dsp:cNvSpPr/>
      </dsp:nvSpPr>
      <dsp:spPr>
        <a:xfrm>
          <a:off x="4065807" y="1755842"/>
          <a:ext cx="2194802" cy="219480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API</a:t>
          </a:r>
        </a:p>
      </dsp:txBody>
      <dsp:txXfrm>
        <a:off x="4618355" y="2311730"/>
        <a:ext cx="1089706" cy="1083026"/>
      </dsp:txXfrm>
    </dsp:sp>
    <dsp:sp modelId="{0357B868-4190-45DF-8DD9-DD2F73C3269D}">
      <dsp:nvSpPr>
        <dsp:cNvPr id="0" name=""/>
        <dsp:cNvSpPr/>
      </dsp:nvSpPr>
      <dsp:spPr>
        <a:xfrm>
          <a:off x="3352496" y="3182464"/>
          <a:ext cx="1920452" cy="115227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accent2"/>
              </a:solidFill>
            </a:rPr>
            <a:t>Azure App Service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Python (Flask)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HTTP requests</a:t>
          </a:r>
        </a:p>
      </dsp:txBody>
      <dsp:txXfrm>
        <a:off x="3386245" y="3216213"/>
        <a:ext cx="1852954" cy="1084773"/>
      </dsp:txXfrm>
    </dsp:sp>
    <dsp:sp modelId="{78364013-D417-4740-A920-DF8C0ABA2155}">
      <dsp:nvSpPr>
        <dsp:cNvPr id="0" name=""/>
        <dsp:cNvSpPr/>
      </dsp:nvSpPr>
      <dsp:spPr>
        <a:xfrm rot="20700000">
          <a:off x="5295120" y="241652"/>
          <a:ext cx="2150458" cy="215045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 App</a:t>
          </a:r>
        </a:p>
      </dsp:txBody>
      <dsp:txXfrm rot="-20700000">
        <a:off x="5766779" y="713310"/>
        <a:ext cx="1207141" cy="1207141"/>
      </dsp:txXfrm>
    </dsp:sp>
    <dsp:sp modelId="{BE49AA98-05F0-47F9-BBEB-FC79DA5C185A}">
      <dsp:nvSpPr>
        <dsp:cNvPr id="0" name=""/>
        <dsp:cNvSpPr/>
      </dsp:nvSpPr>
      <dsp:spPr>
        <a:xfrm>
          <a:off x="6919051" y="713310"/>
          <a:ext cx="1920452" cy="115227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>
              <a:solidFill>
                <a:schemeClr val="accent2"/>
              </a:solidFill>
            </a:rPr>
            <a:t>CodePen</a:t>
          </a:r>
          <a:endParaRPr lang="en-US" sz="1400" b="1" kern="1200" dirty="0">
            <a:solidFill>
              <a:schemeClr val="accent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Front End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JS/HTML/CSS</a:t>
          </a:r>
        </a:p>
      </dsp:txBody>
      <dsp:txXfrm>
        <a:off x="6952800" y="747059"/>
        <a:ext cx="1852954" cy="1084773"/>
      </dsp:txXfrm>
    </dsp:sp>
    <dsp:sp modelId="{F88C4EED-A310-4C5C-ADB5-9822EE3DE625}">
      <dsp:nvSpPr>
        <dsp:cNvPr id="0" name=""/>
        <dsp:cNvSpPr/>
      </dsp:nvSpPr>
      <dsp:spPr>
        <a:xfrm>
          <a:off x="5604046" y="2005499"/>
          <a:ext cx="3862852" cy="3862852"/>
        </a:xfrm>
        <a:prstGeom prst="circularArrow">
          <a:avLst>
            <a:gd name="adj1" fmla="val 4688"/>
            <a:gd name="adj2" fmla="val 299029"/>
            <a:gd name="adj3" fmla="val 2540309"/>
            <a:gd name="adj4" fmla="val 1581021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7F4D2-4A7C-461C-8AF4-7650E2C6FC9C}">
      <dsp:nvSpPr>
        <dsp:cNvPr id="0" name=""/>
        <dsp:cNvSpPr/>
      </dsp:nvSpPr>
      <dsp:spPr>
        <a:xfrm>
          <a:off x="3677112" y="1264667"/>
          <a:ext cx="2806604" cy="280660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F485C-5D23-400F-A476-6AA865043D25}">
      <dsp:nvSpPr>
        <dsp:cNvPr id="0" name=""/>
        <dsp:cNvSpPr/>
      </dsp:nvSpPr>
      <dsp:spPr>
        <a:xfrm>
          <a:off x="4797697" y="-234926"/>
          <a:ext cx="3026084" cy="302608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5A8C92-F93A-4B8F-957C-08B7A1CAFA8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A01484-2CAD-49E9-8CF7-01B0EEF4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0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B9488C-624A-45B3-B889-9899E6D3841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7FCFE4-0335-4B13-A732-EE2AA6B7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0"/>
            <a:ext cx="10912883" cy="5031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AB52AD5-1C3A-42A6-825B-7D953A01F3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</p:spTree>
    <p:extLst>
      <p:ext uri="{BB962C8B-B14F-4D97-AF65-F5344CB8AC3E}">
        <p14:creationId xmlns:p14="http://schemas.microsoft.com/office/powerpoint/2010/main" val="4194649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F5EF103-61B9-454C-8FFC-5968ABA92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2F59884-A057-4BEF-9B18-D1D169A19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81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BA4717D-AE71-4C98-90D8-2B66BDEA39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F2AD332-DF31-4A28-ABF2-063569355F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7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56675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4F47D48-AB63-47D3-8DB4-65D455E071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53052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2E4426B-0DD0-42F3-9B49-95E3912E40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6151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F842D-FC35-4BCE-895B-769C2F2B90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59249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slide with callouts (GI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F46B9-B048-4B14-A88B-E4931334C4DF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1A41842-F8FA-487D-8F7F-3F26AD674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 </a:t>
            </a:r>
          </a:p>
          <a:p>
            <a:pPr lvl="0"/>
            <a:r>
              <a:rPr lang="en-US"/>
              <a:t>This Is The Second Line</a:t>
            </a:r>
          </a:p>
        </p:txBody>
      </p:sp>
    </p:spTree>
    <p:extLst>
      <p:ext uri="{BB962C8B-B14F-4D97-AF65-F5344CB8AC3E}">
        <p14:creationId xmlns:p14="http://schemas.microsoft.com/office/powerpoint/2010/main" val="4210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1031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MFG</a:t>
            </a:r>
            <a:r>
              <a:rPr lang="en-US" dirty="0"/>
              <a:t> ANALYTIC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C7F3BA-98A2-4B77-8110-1D5EA3EE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MFG</a:t>
            </a:r>
            <a:r>
              <a:rPr lang="en-US" dirty="0"/>
              <a:t> ANALYTIC</a:t>
            </a:r>
          </a:p>
        </p:txBody>
      </p:sp>
    </p:spTree>
    <p:extLst>
      <p:ext uri="{BB962C8B-B14F-4D97-AF65-F5344CB8AC3E}">
        <p14:creationId xmlns:p14="http://schemas.microsoft.com/office/powerpoint/2010/main" val="3457531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88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960B9B-47CB-4623-BFC4-C9224EF76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28941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	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7068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702405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19"/>
            <a:ext cx="5418241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19"/>
            <a:ext cx="5468983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2463068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2502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5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75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918A6E2-F936-4B43-91E1-28FA62CBC7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9736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F9237B1-FC0D-4A79-95F7-555C13DF0C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645356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E4A11-B99E-4BDF-9151-6EAD3F2514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589CE3-3E62-4D4F-AC2F-CA6459F219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087706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1"/>
            <a:ext cx="10912883" cy="4677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54979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C998001-3598-4984-9030-9F8EF7789E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9855AC8-BE31-4EBE-8F57-EADE6A8E42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56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88D6EBF-EC52-457F-965F-52D177A90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105178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73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19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-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43E18-DD19-489C-8691-68AD2C4D8DC0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64A566-A9F9-4E47-94B1-1D7331953C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283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57359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165715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5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15280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967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_Two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58332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405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Two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22146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225078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3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One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904170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970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1486807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2217535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21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619642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7528376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_One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865479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596207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4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09C875B8-B7D5-41A5-86B5-793F31CD1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234671" cy="6860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F9C48-5B70-41FA-82D7-2E907E9ED4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8877" y="93431"/>
            <a:ext cx="8667835" cy="2387600"/>
          </a:xfrm>
          <a:prstGeom prst="rect">
            <a:avLst/>
          </a:prstGeom>
          <a:effectLst>
            <a:outerShdw blurRad="76200" dist="50800" dir="2700000" algn="tl" rotWithShape="0">
              <a:prstClr val="black">
                <a:alpha val="59000"/>
              </a:prstClr>
            </a:outerShdw>
          </a:effectLst>
        </p:spPr>
        <p:txBody>
          <a:bodyPr anchor="b"/>
          <a:lstStyle>
            <a:lvl1pPr algn="l">
              <a:defRPr sz="6000" b="1" strike="noStrike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8CFD88-F650-420E-9EA2-150ABE82639E}"/>
              </a:ext>
            </a:extLst>
          </p:cNvPr>
          <p:cNvSpPr/>
          <p:nvPr userDrawn="1"/>
        </p:nvSpPr>
        <p:spPr>
          <a:xfrm>
            <a:off x="0" y="6218561"/>
            <a:ext cx="12256493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1FE0E5-BD51-437C-88BA-E3B4202380F2}"/>
              </a:ext>
            </a:extLst>
          </p:cNvPr>
          <p:cNvSpPr txBox="1"/>
          <p:nvPr userDrawn="1"/>
        </p:nvSpPr>
        <p:spPr>
          <a:xfrm>
            <a:off x="8440541" y="3107689"/>
            <a:ext cx="5242560" cy="284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UW_MSTI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GIX_EDU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Global Innovation Exchange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www.gixnetwork.org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EACF35-9B68-49EE-90E6-BE3BCCC476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4782025"/>
            <a:ext cx="435855" cy="435855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DE66E3-0593-4AAF-990D-4247252486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66" y="4782025"/>
            <a:ext cx="435855" cy="435855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9B30BD-7DA5-48BC-B6C8-E4672C696E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3412071"/>
            <a:ext cx="435855" cy="438912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8A954F-DFBD-438B-A807-4096CA4954C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759" y="4076135"/>
            <a:ext cx="435855" cy="435855"/>
          </a:xfrm>
          <a:prstGeom prst="rect">
            <a:avLst/>
          </a:prstGeom>
        </p:spPr>
      </p:pic>
      <p:pic>
        <p:nvPicPr>
          <p:cNvPr id="32" name="Picture 31" descr="A picture containing drawing, table, mirror&#10;&#10;Description automatically generated">
            <a:extLst>
              <a:ext uri="{FF2B5EF4-FFF2-40B4-BE49-F238E27FC236}">
                <a16:creationId xmlns:a16="http://schemas.microsoft.com/office/drawing/2014/main" id="{90CC7BD8-EBBB-494E-843D-E43F76157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4782023"/>
            <a:ext cx="619024" cy="4358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3EBB44-5338-483B-980A-6DA4CAF1CAE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7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32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DBF8739-C9FE-4CF6-8829-E6A30DC350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D8EC3F9-811B-4E41-B670-3547D16C8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0415B26-202F-4A34-BAF8-0154EEDB53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B640CE09-A1A5-46A8-AFC6-8BBFC37B88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340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F3FD74-D29F-4FD7-9CF1-85E13D0405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6185F9-16BD-42EF-BB50-1C9FFFF6C9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88291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3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73443D-DA8E-4ACD-BD57-DAF05F3087CD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871576" y="6424689"/>
            <a:ext cx="218901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4013" r:id="rId2"/>
    <p:sldLayoutId id="2147484010" r:id="rId3"/>
    <p:sldLayoutId id="2147484017" r:id="rId4"/>
    <p:sldLayoutId id="2147483986" r:id="rId5"/>
    <p:sldLayoutId id="2147484011" r:id="rId6"/>
    <p:sldLayoutId id="2147483985" r:id="rId7"/>
    <p:sldLayoutId id="2147484018" r:id="rId8"/>
    <p:sldLayoutId id="2147484019" r:id="rId9"/>
    <p:sldLayoutId id="2147484039" r:id="rId10"/>
    <p:sldLayoutId id="2147483987" r:id="rId11"/>
    <p:sldLayoutId id="2147484020" r:id="rId12"/>
    <p:sldLayoutId id="2147484021" r:id="rId13"/>
    <p:sldLayoutId id="2147484022" r:id="rId14"/>
    <p:sldLayoutId id="2147484016" r:id="rId15"/>
    <p:sldLayoutId id="2147484046" r:id="rId16"/>
    <p:sldLayoutId id="2147484047" r:id="rId1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B81CE56-F53F-D045-BF70-8E9B86C6579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799864" y="6316616"/>
            <a:ext cx="2189011" cy="3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14" r:id="rId2"/>
    <p:sldLayoutId id="2147484023" r:id="rId3"/>
    <p:sldLayoutId id="2147484024" r:id="rId4"/>
    <p:sldLayoutId id="2147484025" r:id="rId5"/>
    <p:sldLayoutId id="2147484026" r:id="rId6"/>
    <p:sldLayoutId id="214748400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15" r:id="rId1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treet scene with focus on the side of a building&#10;&#10;Description automatically generated">
            <a:extLst>
              <a:ext uri="{FF2B5EF4-FFF2-40B4-BE49-F238E27FC236}">
                <a16:creationId xmlns:a16="http://schemas.microsoft.com/office/drawing/2014/main" id="{55F8E953-740A-4094-AAEA-840F35236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218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24DC2-32B4-43B0-B2F8-6596F61FF6E0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2" r:id="rId2"/>
    <p:sldLayoutId id="2147484044" r:id="rId3"/>
    <p:sldLayoutId id="2147483983" r:id="rId4"/>
    <p:sldLayoutId id="2147484043" r:id="rId5"/>
    <p:sldLayoutId id="2147484041" r:id="rId6"/>
    <p:sldLayoutId id="2147484045" r:id="rId7"/>
    <p:sldLayoutId id="2147484002" r:id="rId8"/>
    <p:sldLayoutId id="2147483984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713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FDC7C-C75B-49DD-B2EC-8377FDD26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Technin</a:t>
            </a:r>
            <a:r>
              <a:rPr lang="en-US" dirty="0"/>
              <a:t> 510 Week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2099-3DE7-4672-B7DC-0415A4F579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 DevOps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A4D6-3A5F-4647-9D45-05D69E5313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10/27/21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1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Flask: </a:t>
            </a:r>
            <a:r>
              <a:rPr lang="en-US" sz="3200" dirty="0">
                <a:solidFill>
                  <a:schemeClr val="accent2"/>
                </a:solidFill>
              </a:rPr>
              <a:t>Popular python web application framework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F9EB6-CC97-43E6-9712-9B95FDD0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41" b="93007" l="9494" r="95253">
                        <a14:foregroundMark x1="42722" y1="54196" x2="42089" y2="34965"/>
                        <a14:foregroundMark x1="42089" y1="34965" x2="26899" y2="22378"/>
                        <a14:foregroundMark x1="26899" y1="22378" x2="17722" y2="7343"/>
                        <a14:foregroundMark x1="17722" y1="7343" x2="10443" y2="43706"/>
                        <a14:foregroundMark x1="10443" y1="43706" x2="48418" y2="86364"/>
                        <a14:foregroundMark x1="48418" y1="86364" x2="82595" y2="93007"/>
                        <a14:foregroundMark x1="82595" y1="93007" x2="72785" y2="77972"/>
                        <a14:foregroundMark x1="72785" y1="77972" x2="57911" y2="71678"/>
                        <a14:foregroundMark x1="57911" y1="71678" x2="41772" y2="54895"/>
                        <a14:foregroundMark x1="34810" y1="59441" x2="21835" y2="30769"/>
                        <a14:foregroundMark x1="21835" y1="30769" x2="13608" y2="48601"/>
                        <a14:foregroundMark x1="13608" y1="48601" x2="28797" y2="39161"/>
                        <a14:foregroundMark x1="28797" y1="39161" x2="45886" y2="75524"/>
                        <a14:foregroundMark x1="45886" y1="75524" x2="24051" y2="44406"/>
                        <a14:foregroundMark x1="24051" y1="44406" x2="31013" y2="22028"/>
                        <a14:foregroundMark x1="31013" y1="22028" x2="22785" y2="23077"/>
                        <a14:foregroundMark x1="37025" y1="67483" x2="38924" y2="84965"/>
                        <a14:foregroundMark x1="38924" y1="84965" x2="27848" y2="56993"/>
                        <a14:foregroundMark x1="91139" y1="83566" x2="89557" y2="86014"/>
                        <a14:foregroundMark x1="90823" y1="83217" x2="93038" y2="85315"/>
                        <a14:foregroundMark x1="95253" y1="83566" x2="93987" y2="83217"/>
                        <a14:foregroundMark x1="93354" y1="84965" x2="88291" y2="83566"/>
                        <a14:foregroundMark x1="81646" y1="81119" x2="76582" y2="80070"/>
                        <a14:foregroundMark x1="38291" y1="79021" x2="26582" y2="71678"/>
                        <a14:foregroundMark x1="28797" y1="73077" x2="35443" y2="81818"/>
                        <a14:foregroundMark x1="48101" y1="70979" x2="62975" y2="82517"/>
                        <a14:foregroundMark x1="62975" y1="82517" x2="48418" y2="75874"/>
                        <a14:foregroundMark x1="48418" y1="75874" x2="64557" y2="83566"/>
                        <a14:foregroundMark x1="64557" y1="83566" x2="50000" y2="73427"/>
                        <a14:foregroundMark x1="50000" y1="73427" x2="63291" y2="83566"/>
                        <a14:foregroundMark x1="63291" y1="83566" x2="50316" y2="72028"/>
                        <a14:foregroundMark x1="50316" y1="72028" x2="65506" y2="85664"/>
                        <a14:foregroundMark x1="65506" y1="85664" x2="54430" y2="70629"/>
                        <a14:foregroundMark x1="54430" y1="70629" x2="53165" y2="737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2970" y="2239716"/>
            <a:ext cx="3009900" cy="272415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B434431-D46C-4E8B-BF06-0C63E4782362}"/>
              </a:ext>
            </a:extLst>
          </p:cNvPr>
          <p:cNvSpPr txBox="1">
            <a:spLocks/>
          </p:cNvSpPr>
          <p:nvPr/>
        </p:nvSpPr>
        <p:spPr>
          <a:xfrm>
            <a:off x="5750794" y="1150197"/>
            <a:ext cx="6019800" cy="4830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WSGI (Web Server Gateway Interface) framework. It specifies how servers and applications communicate with each other</a:t>
            </a:r>
          </a:p>
          <a:p>
            <a:r>
              <a:rPr lang="en-US" dirty="0"/>
              <a:t>Designed to be extremely lightweight and customizable</a:t>
            </a:r>
          </a:p>
          <a:p>
            <a:r>
              <a:rPr lang="en-US" dirty="0"/>
              <a:t>Used by Airbnb, Netflix, Reddit, Lyft</a:t>
            </a:r>
          </a:p>
        </p:txBody>
      </p:sp>
    </p:spTree>
    <p:extLst>
      <p:ext uri="{BB962C8B-B14F-4D97-AF65-F5344CB8AC3E}">
        <p14:creationId xmlns:p14="http://schemas.microsoft.com/office/powerpoint/2010/main" val="70228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Flask-CORS: </a:t>
            </a:r>
            <a:r>
              <a:rPr lang="en-US" sz="3200" dirty="0">
                <a:solidFill>
                  <a:schemeClr val="accent2"/>
                </a:solidFill>
              </a:rPr>
              <a:t>Cross Origin Resource Sharing</a:t>
            </a:r>
            <a:endParaRPr lang="en-US" sz="36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ED9859-9B6A-4713-ABF6-F316F8A89663}"/>
              </a:ext>
            </a:extLst>
          </p:cNvPr>
          <p:cNvSpPr txBox="1">
            <a:spLocks/>
          </p:cNvSpPr>
          <p:nvPr/>
        </p:nvSpPr>
        <p:spPr>
          <a:xfrm>
            <a:off x="5714218" y="1417669"/>
            <a:ext cx="6019800" cy="4830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Cross-origin resource sharing allows you to use resources from other sites in your site, it is how we will connect our azure app to our static front end</a:t>
            </a:r>
          </a:p>
          <a:p>
            <a:r>
              <a:rPr lang="en-US" dirty="0"/>
              <a:t>AJAX: Asynchronous Java Script is just  a way of fetching resources dynamically on a web page from some server</a:t>
            </a:r>
          </a:p>
          <a:p>
            <a:r>
              <a:rPr lang="en-US" dirty="0"/>
              <a:t>Originally you could only do this kind of resources sharing on the same domain/server (protects your data) 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5CD28A2A-FF21-4DEA-BA9B-5C4668A8D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8930" y="2616618"/>
            <a:ext cx="1776153" cy="1776153"/>
          </a:xfrm>
          <a:prstGeom prst="rect">
            <a:avLst/>
          </a:prstGeom>
        </p:spPr>
      </p:pic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2FA2C288-C4F0-4774-A453-E44A80999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208" y="2798805"/>
            <a:ext cx="1411778" cy="1411778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38FAD87B-643C-47BC-9CB9-D7CCF4E1D7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4758" y="3047494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C169B1-14B0-48E4-937B-C44A2A201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0467" y="5264185"/>
            <a:ext cx="34861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3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Pickle: </a:t>
            </a:r>
            <a:r>
              <a:rPr lang="en-US" sz="3200" dirty="0">
                <a:solidFill>
                  <a:schemeClr val="accent2"/>
                </a:solidFill>
              </a:rPr>
              <a:t>because we pickle things to preserve them</a:t>
            </a:r>
            <a:endParaRPr lang="en-US" sz="36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2E76C27-F5B7-4991-925F-EBB9198D66FF}"/>
              </a:ext>
            </a:extLst>
          </p:cNvPr>
          <p:cNvSpPr txBox="1">
            <a:spLocks/>
          </p:cNvSpPr>
          <p:nvPr/>
        </p:nvSpPr>
        <p:spPr>
          <a:xfrm>
            <a:off x="5789021" y="1317952"/>
            <a:ext cx="6019800" cy="4830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Serializes python objects so that they can be saved to a file</a:t>
            </a:r>
          </a:p>
          <a:p>
            <a:r>
              <a:rPr lang="en-US" dirty="0"/>
              <a:t>Converting any python object into 0’s and 1’ is called pickling (other languages may call it serializing, marshalling, flattening, etc.)</a:t>
            </a:r>
          </a:p>
          <a:p>
            <a:r>
              <a:rPr lang="en-US" dirty="0"/>
              <a:t>Standard method of saving </a:t>
            </a:r>
            <a:r>
              <a:rPr lang="en-US" dirty="0" err="1"/>
              <a:t>scikit</a:t>
            </a:r>
            <a:r>
              <a:rPr lang="en-US" dirty="0"/>
              <a:t>-learn models</a:t>
            </a:r>
          </a:p>
          <a:p>
            <a:r>
              <a:rPr lang="en-US" dirty="0"/>
              <a:t>Other ML models (usually NNs) will sometimes use H5 files in the Hierarchical Data Format (HDF) which is essentially a multi dimensional array</a:t>
            </a:r>
          </a:p>
          <a:p>
            <a:r>
              <a:rPr lang="en-US" dirty="0"/>
              <a:t>In the example we use </a:t>
            </a:r>
            <a:r>
              <a:rPr lang="en-US" dirty="0" err="1"/>
              <a:t>joblib</a:t>
            </a:r>
            <a:r>
              <a:rPr lang="en-US" dirty="0"/>
              <a:t>, which includes pickling in its suite of features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0B0D07-B42C-4736-8755-DA812942F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250" y1="52000" x2="16000" y2="78500"/>
                        <a14:foregroundMark x1="16000" y1="78500" x2="18625" y2="34500"/>
                        <a14:foregroundMark x1="18625" y1="34500" x2="25875" y2="15500"/>
                        <a14:foregroundMark x1="25875" y1="15500" x2="31000" y2="45000"/>
                        <a14:foregroundMark x1="31000" y1="45000" x2="29000" y2="87000"/>
                        <a14:foregroundMark x1="29000" y1="87000" x2="26250" y2="37000"/>
                        <a14:foregroundMark x1="26250" y1="37000" x2="23875" y2="48500"/>
                        <a14:foregroundMark x1="16875" y1="10500" x2="26000" y2="14500"/>
                        <a14:foregroundMark x1="26000" y1="14500" x2="29625" y2="11500"/>
                        <a14:foregroundMark x1="42500" y1="56000" x2="48375" y2="80000"/>
                        <a14:foregroundMark x1="48375" y1="80000" x2="52750" y2="50500"/>
                        <a14:foregroundMark x1="52750" y1="50500" x2="46875" y2="26000"/>
                        <a14:foregroundMark x1="46875" y1="26000" x2="40625" y2="49500"/>
                        <a14:foregroundMark x1="40625" y1="49500" x2="50250" y2="34000"/>
                        <a14:foregroundMark x1="50250" y1="34000" x2="41375" y2="43500"/>
                        <a14:foregroundMark x1="41375" y1="43500" x2="47500" y2="71500"/>
                        <a14:foregroundMark x1="47500" y1="71500" x2="50250" y2="58500"/>
                        <a14:foregroundMark x1="56125" y1="73000" x2="57000" y2="38500"/>
                        <a14:foregroundMark x1="57000" y1="38500" x2="57125" y2="58000"/>
                        <a14:foregroundMark x1="61500" y1="43000" x2="65250" y2="73000"/>
                        <a14:foregroundMark x1="65250" y1="73000" x2="68500" y2="40000"/>
                        <a14:foregroundMark x1="68500" y1="40000" x2="68125" y2="55500"/>
                        <a14:foregroundMark x1="70500" y1="28500" x2="70625" y2="34000"/>
                        <a14:foregroundMark x1="70125" y1="44000" x2="74000" y2="61500"/>
                        <a14:foregroundMark x1="77625" y1="41000" x2="76750" y2="40000"/>
                        <a14:foregroundMark x1="80875" y1="42000" x2="83750" y2="54000"/>
                        <a14:foregroundMark x1="82250" y1="41500" x2="82750" y2="41500"/>
                        <a14:foregroundMark x1="80000" y1="45000" x2="81250" y2="47500"/>
                        <a14:foregroundMark x1="80875" y1="43500" x2="80500" y2="47000"/>
                        <a14:foregroundMark x1="77250" y1="44500" x2="78500" y2="37000"/>
                        <a14:foregroundMark x1="73750" y1="56500" x2="71125" y2="33500"/>
                        <a14:foregroundMark x1="67875" y1="41500" x2="67000" y2="44500"/>
                        <a14:foregroundMark x1="67875" y1="48000" x2="68625" y2="59000"/>
                        <a14:foregroundMark x1="64125" y1="49500" x2="65125" y2="54000"/>
                        <a14:foregroundMark x1="62500" y1="58500" x2="61750" y2="49500"/>
                        <a14:foregroundMark x1="63625" y1="64000" x2="62625" y2="71000"/>
                        <a14:foregroundMark x1="40375" y1="55000" x2="47750" y2="39000"/>
                        <a14:foregroundMark x1="47750" y1="39000" x2="49250" y2="3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926" y="2767099"/>
            <a:ext cx="5760720" cy="14401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966068-5F8A-4E29-9FFD-2BBA72404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90" y="5025432"/>
            <a:ext cx="53721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Postman: </a:t>
            </a:r>
            <a:r>
              <a:rPr lang="en-US" dirty="0">
                <a:solidFill>
                  <a:schemeClr val="accent2"/>
                </a:solidFill>
              </a:rPr>
              <a:t>let’s prototype our HTTP requests</a:t>
            </a:r>
            <a:endParaRPr lang="en-US" sz="3600" dirty="0"/>
          </a:p>
        </p:txBody>
      </p:sp>
      <p:pic>
        <p:nvPicPr>
          <p:cNvPr id="6" name="Picture 4" descr="Postman logo | Learn a new language, Postman, Free download">
            <a:extLst>
              <a:ext uri="{FF2B5EF4-FFF2-40B4-BE49-F238E27FC236}">
                <a16:creationId xmlns:a16="http://schemas.microsoft.com/office/drawing/2014/main" id="{F9168251-BB8E-4A79-B8B6-A8B9293DE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9" y="2759825"/>
            <a:ext cx="4543554" cy="181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36E6CB9-A219-4098-8396-98D5F743ACE7}"/>
              </a:ext>
            </a:extLst>
          </p:cNvPr>
          <p:cNvSpPr txBox="1">
            <a:spLocks/>
          </p:cNvSpPr>
          <p:nvPr/>
        </p:nvSpPr>
        <p:spPr>
          <a:xfrm>
            <a:off x="5750794" y="1150197"/>
            <a:ext cx="6019800" cy="4830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development tool that enables people to test calls to APIs</a:t>
            </a:r>
          </a:p>
        </p:txBody>
      </p:sp>
    </p:spTree>
    <p:extLst>
      <p:ext uri="{BB962C8B-B14F-4D97-AF65-F5344CB8AC3E}">
        <p14:creationId xmlns:p14="http://schemas.microsoft.com/office/powerpoint/2010/main" val="205184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Today’s Lab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054C3F-B5FB-47CE-8125-FCB21E7D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6" y="3286567"/>
            <a:ext cx="4220130" cy="2167717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BB5E28-9797-4961-A580-ADB714522B1E}"/>
              </a:ext>
            </a:extLst>
          </p:cNvPr>
          <p:cNvSpPr txBox="1">
            <a:spLocks/>
          </p:cNvSpPr>
          <p:nvPr/>
        </p:nvSpPr>
        <p:spPr>
          <a:xfrm>
            <a:off x="5586202" y="1890861"/>
            <a:ext cx="6019800" cy="4830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CodePen</a:t>
            </a:r>
            <a:r>
              <a:rPr lang="en-US" dirty="0"/>
              <a:t> and Azure accounts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Install: Python, Azure CLI, git, Postman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example and test with Postman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 to azure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requests through app on </a:t>
            </a:r>
            <a:r>
              <a:rPr lang="en-US" dirty="0" err="1"/>
              <a:t>CodePen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few JS tweaks</a:t>
            </a:r>
          </a:p>
        </p:txBody>
      </p:sp>
    </p:spTree>
    <p:extLst>
      <p:ext uri="{BB962C8B-B14F-4D97-AF65-F5344CB8AC3E}">
        <p14:creationId xmlns:p14="http://schemas.microsoft.com/office/powerpoint/2010/main" val="34827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91AE1-8946-4D62-87C9-6CB4E7CBD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Web Programming Basics</a:t>
            </a:r>
          </a:p>
          <a:p>
            <a:r>
              <a:rPr lang="en-US" dirty="0"/>
              <a:t>GitHub, Azure, </a:t>
            </a:r>
            <a:r>
              <a:rPr lang="en-US" dirty="0" err="1"/>
              <a:t>CodePen</a:t>
            </a:r>
            <a:r>
              <a:rPr lang="en-US" dirty="0"/>
              <a:t> Tutorial</a:t>
            </a:r>
          </a:p>
          <a:p>
            <a:r>
              <a:rPr lang="en-US" i="1" dirty="0">
                <a:solidFill>
                  <a:schemeClr val="tx2"/>
                </a:solidFill>
              </a:rPr>
              <a:t>Lunch</a:t>
            </a:r>
          </a:p>
          <a:p>
            <a:r>
              <a:rPr lang="en-US" dirty="0"/>
              <a:t>Technin510 L5 Deploy a Python Model</a:t>
            </a:r>
          </a:p>
        </p:txBody>
      </p:sp>
    </p:spTree>
    <p:extLst>
      <p:ext uri="{BB962C8B-B14F-4D97-AF65-F5344CB8AC3E}">
        <p14:creationId xmlns:p14="http://schemas.microsoft.com/office/powerpoint/2010/main" val="126539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Features for Visual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505E7-6A5D-4366-993F-7C18F9D99C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en-US" dirty="0"/>
              <a:t>The Internet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9A34F-7858-478D-9C06-6C25FA833E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Webpages are files on server hard drives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Your computer is not a server because it is not directly connected to the “internet”. It is a client, that connects to the internet via an ISP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Information is sent/received via “packets”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Routers direct your packets around the internet (upwards of 15 routers may be involved in the sending/receiving of your information)</a:t>
            </a:r>
          </a:p>
          <a:p>
            <a:pPr lvl="1"/>
            <a:r>
              <a:rPr lang="en-US" sz="2000" dirty="0"/>
              <a:t>Wrappers around packets help routers send packets to the right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 V E R Y T H I N G connected to the internet has its own unique IP address to send/receive these packets to the right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Hypertext Transport Protocol (HTTP) is the language sent between clients and servers</a:t>
            </a:r>
          </a:p>
        </p:txBody>
      </p:sp>
    </p:spTree>
    <p:extLst>
      <p:ext uri="{BB962C8B-B14F-4D97-AF65-F5344CB8AC3E}">
        <p14:creationId xmlns:p14="http://schemas.microsoft.com/office/powerpoint/2010/main" val="416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Structuring a WebApp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C48C58B9-F35E-4300-90A6-D91DB218F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957156"/>
              </p:ext>
            </p:extLst>
          </p:nvPr>
        </p:nvGraphicFramePr>
        <p:xfrm>
          <a:off x="0" y="689956"/>
          <a:ext cx="12192000" cy="548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14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solidFill>
                  <a:srgbClr val="FF0000"/>
                </a:solidFill>
              </a:rPr>
              <a:t>A place to put your things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4FC564D-8901-4CFE-BA06-659C96992E08}"/>
              </a:ext>
            </a:extLst>
          </p:cNvPr>
          <p:cNvSpPr txBox="1">
            <a:spLocks/>
          </p:cNvSpPr>
          <p:nvPr/>
        </p:nvSpPr>
        <p:spPr>
          <a:xfrm>
            <a:off x="5789021" y="1417669"/>
            <a:ext cx="6019800" cy="4830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Largest platform for collaborating on software</a:t>
            </a:r>
          </a:p>
          <a:p>
            <a:r>
              <a:rPr lang="en-US" dirty="0"/>
              <a:t>Bug/fixes are posted through GitHub “Issues”</a:t>
            </a:r>
          </a:p>
          <a:p>
            <a:r>
              <a:rPr lang="en-US" dirty="0"/>
              <a:t>Branches of code “alternate timelines” allow you to safely make changes to the software</a:t>
            </a:r>
          </a:p>
          <a:p>
            <a:r>
              <a:rPr lang="en-US" dirty="0"/>
              <a:t>Once an administrator approves changes, branches can be merged into the master branch</a:t>
            </a:r>
          </a:p>
          <a:p>
            <a:r>
              <a:rPr lang="en-US" dirty="0"/>
              <a:t>add, commit, push</a:t>
            </a:r>
          </a:p>
        </p:txBody>
      </p:sp>
      <p:pic>
        <p:nvPicPr>
          <p:cNvPr id="16" name="Picture 2" descr="GitHub Logos and Usage · GitHub">
            <a:extLst>
              <a:ext uri="{FF2B5EF4-FFF2-40B4-BE49-F238E27FC236}">
                <a16:creationId xmlns:a16="http://schemas.microsoft.com/office/drawing/2014/main" id="{553E39D9-4819-45E6-842F-640C1F35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78" y="2184875"/>
            <a:ext cx="3409122" cy="283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6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solidFill>
                  <a:srgbClr val="FF0000"/>
                </a:solidFill>
              </a:rPr>
              <a:t>once we put it there, we want to make it easy to follow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968AE94-F635-4BD2-9842-5C1F915DA5A3}"/>
              </a:ext>
            </a:extLst>
          </p:cNvPr>
          <p:cNvSpPr txBox="1">
            <a:spLocks/>
          </p:cNvSpPr>
          <p:nvPr/>
        </p:nvSpPr>
        <p:spPr>
          <a:xfrm>
            <a:off x="5750794" y="1150197"/>
            <a:ext cx="6019800" cy="4830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Hitchiker’s</a:t>
            </a:r>
            <a:r>
              <a:rPr lang="en-US" dirty="0"/>
              <a:t> guide to python has good documentation on this</a:t>
            </a:r>
          </a:p>
          <a:p>
            <a:r>
              <a:rPr lang="en-US" dirty="0"/>
              <a:t>Essential files: README, LICENSE, </a:t>
            </a:r>
            <a:r>
              <a:rPr lang="en-US" i="1" dirty="0"/>
              <a:t>setup.py, requirements.txt</a:t>
            </a:r>
            <a:endParaRPr lang="en-US" dirty="0"/>
          </a:p>
          <a:p>
            <a:r>
              <a:rPr lang="en-US" dirty="0"/>
              <a:t>Essential structure:</a:t>
            </a:r>
          </a:p>
          <a:p>
            <a:pPr lvl="1"/>
            <a:r>
              <a:rPr lang="en-US" dirty="0"/>
              <a:t>‘&lt;</a:t>
            </a:r>
            <a:r>
              <a:rPr lang="en-US" dirty="0" err="1"/>
              <a:t>my_project_name</a:t>
            </a:r>
            <a:r>
              <a:rPr lang="en-US" dirty="0"/>
              <a:t>&gt;/’ contains your application files</a:t>
            </a:r>
          </a:p>
          <a:p>
            <a:pPr lvl="1"/>
            <a:r>
              <a:rPr lang="en-US" dirty="0"/>
              <a:t>‘docs’ contains the code for generating your documentation (for places like readthedocs.io)</a:t>
            </a:r>
          </a:p>
          <a:p>
            <a:pPr lvl="1"/>
            <a:r>
              <a:rPr lang="en-US" dirty="0"/>
              <a:t>‘tests’ contains your test suite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FB97A-F783-443A-9D76-A8FF0DB5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06" y="1242171"/>
            <a:ext cx="5123778" cy="2756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AECF5C-C13C-417C-B167-B308F77D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6" y="4147864"/>
            <a:ext cx="5416128" cy="19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5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please ignore this stuff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DFE8365-B5EF-45D5-B02E-815EEADA3F6E}"/>
              </a:ext>
            </a:extLst>
          </p:cNvPr>
          <p:cNvSpPr txBox="1">
            <a:spLocks/>
          </p:cNvSpPr>
          <p:nvPr/>
        </p:nvSpPr>
        <p:spPr>
          <a:xfrm>
            <a:off x="5750794" y="1150197"/>
            <a:ext cx="6019800" cy="4830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Sometimes we create files inadvertently when we build and test. We don’t want these files included as our source code</a:t>
            </a:r>
          </a:p>
          <a:p>
            <a:r>
              <a:rPr lang="en-US" dirty="0"/>
              <a:t>Some files we don’t want to include also may contain private information/data</a:t>
            </a:r>
          </a:p>
          <a:p>
            <a:r>
              <a:rPr lang="en-US" dirty="0"/>
              <a:t>When you initialize a repository on GitHub you can select prefabricated .</a:t>
            </a:r>
            <a:r>
              <a:rPr lang="en-US" dirty="0" err="1"/>
              <a:t>gitignores</a:t>
            </a:r>
            <a:r>
              <a:rPr lang="en-US" dirty="0"/>
              <a:t> based on language</a:t>
            </a:r>
          </a:p>
        </p:txBody>
      </p:sp>
      <p:pic>
        <p:nvPicPr>
          <p:cNvPr id="7" name="Picture 2" descr="GitHub Logos and Usage · GitHub">
            <a:extLst>
              <a:ext uri="{FF2B5EF4-FFF2-40B4-BE49-F238E27FC236}">
                <a16:creationId xmlns:a16="http://schemas.microsoft.com/office/drawing/2014/main" id="{107950FF-1F23-48C8-9B04-FC3F4922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78" y="2184875"/>
            <a:ext cx="3409122" cy="283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5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Pypi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If we were really doing this right we’d put our things here too</a:t>
            </a:r>
            <a:endParaRPr lang="en-US" dirty="0"/>
          </a:p>
        </p:txBody>
      </p:sp>
      <p:pic>
        <p:nvPicPr>
          <p:cNvPr id="6" name="Picture 2" descr="Creating a PyPI Package on Windows | by Atharva Kulkarni | Medium">
            <a:extLst>
              <a:ext uri="{FF2B5EF4-FFF2-40B4-BE49-F238E27FC236}">
                <a16:creationId xmlns:a16="http://schemas.microsoft.com/office/drawing/2014/main" id="{7A134304-124B-45A7-87A6-61034D097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3" y="2230860"/>
            <a:ext cx="5317375" cy="239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F3D3563-0166-40A7-8A1B-C80C9609ACE6}"/>
              </a:ext>
            </a:extLst>
          </p:cNvPr>
          <p:cNvSpPr txBox="1">
            <a:spLocks/>
          </p:cNvSpPr>
          <p:nvPr/>
        </p:nvSpPr>
        <p:spPr>
          <a:xfrm>
            <a:off x="5750794" y="1150197"/>
            <a:ext cx="6019800" cy="4830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repository for the standard python package manager </a:t>
            </a:r>
            <a:r>
              <a:rPr lang="en-US" i="1" dirty="0"/>
              <a:t>pip</a:t>
            </a:r>
            <a:endParaRPr lang="en-US" dirty="0"/>
          </a:p>
          <a:p>
            <a:r>
              <a:rPr lang="en-US" i="1" dirty="0"/>
              <a:t>pip install &lt;package&gt;</a:t>
            </a:r>
          </a:p>
          <a:p>
            <a:r>
              <a:rPr lang="en-US" dirty="0"/>
              <a:t>269,000 packages</a:t>
            </a:r>
          </a:p>
          <a:p>
            <a:r>
              <a:rPr lang="en-US" dirty="0"/>
              <a:t>Easier hurdles than the Anaconda repository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81918C-707C-403B-9343-8240A4AB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71211"/>
            <a:ext cx="2028825" cy="1266825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D394618-3758-491D-8EC1-5CDADDABF8E6}"/>
              </a:ext>
            </a:extLst>
          </p:cNvPr>
          <p:cNvSpPr txBox="1">
            <a:spLocks/>
          </p:cNvSpPr>
          <p:nvPr/>
        </p:nvSpPr>
        <p:spPr>
          <a:xfrm>
            <a:off x="6002743" y="6190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requirements.txt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Virtual Environments: </a:t>
            </a:r>
            <a:r>
              <a:rPr lang="en-US" sz="2800" dirty="0">
                <a:solidFill>
                  <a:srgbClr val="FF0000"/>
                </a:solidFill>
              </a:rPr>
              <a:t>good for development, necessary for deployment</a:t>
            </a:r>
            <a:endParaRPr lang="en-US" sz="28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66480F5-0E59-42B8-AFCF-7E29CAEBCF99}"/>
              </a:ext>
            </a:extLst>
          </p:cNvPr>
          <p:cNvSpPr txBox="1">
            <a:spLocks/>
          </p:cNvSpPr>
          <p:nvPr/>
        </p:nvSpPr>
        <p:spPr>
          <a:xfrm>
            <a:off x="5750794" y="1150197"/>
            <a:ext cx="6019800" cy="4830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 </a:t>
            </a:r>
            <a:r>
              <a:rPr lang="en-US" b="1" dirty="0"/>
              <a:t>virtual environment</a:t>
            </a:r>
            <a:r>
              <a:rPr lang="en-US" dirty="0"/>
              <a:t> (also called a </a:t>
            </a:r>
            <a:r>
              <a:rPr lang="en-US" b="1" dirty="0" err="1"/>
              <a:t>venv</a:t>
            </a:r>
            <a:r>
              <a:rPr lang="en-US" dirty="0"/>
              <a:t>) is a </a:t>
            </a:r>
            <a:r>
              <a:rPr lang="en-US" b="1" dirty="0"/>
              <a:t>Python</a:t>
            </a:r>
            <a:r>
              <a:rPr lang="en-US" dirty="0"/>
              <a:t> environment such that the </a:t>
            </a:r>
            <a:r>
              <a:rPr lang="en-US" b="1" dirty="0"/>
              <a:t>Python</a:t>
            </a:r>
            <a:r>
              <a:rPr lang="en-US" dirty="0"/>
              <a:t> interpreter, libraries and scripts installed into it are isolated from those installed in other virtual environments</a:t>
            </a:r>
          </a:p>
          <a:p>
            <a:r>
              <a:rPr lang="en-US" dirty="0"/>
              <a:t>Allows our app service to know </a:t>
            </a:r>
            <a:r>
              <a:rPr lang="en-US" i="1" dirty="0"/>
              <a:t>how to build</a:t>
            </a:r>
            <a:r>
              <a:rPr lang="en-US" dirty="0"/>
              <a:t> our application</a:t>
            </a:r>
          </a:p>
        </p:txBody>
      </p:sp>
      <p:pic>
        <p:nvPicPr>
          <p:cNvPr id="10" name="Picture 2" descr="Python Auto Venv - Visual Studio Marketplace">
            <a:extLst>
              <a:ext uri="{FF2B5EF4-FFF2-40B4-BE49-F238E27FC236}">
                <a16:creationId xmlns:a16="http://schemas.microsoft.com/office/drawing/2014/main" id="{34026D54-2DE6-4AD3-BD05-E8BE219E5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38537"/>
      </p:ext>
    </p:extLst>
  </p:cSld>
  <p:clrMapOvr>
    <a:masterClrMapping/>
  </p:clrMapOvr>
</p:sld>
</file>

<file path=ppt/theme/theme1.xml><?xml version="1.0" encoding="utf-8"?>
<a:theme xmlns:a="http://schemas.openxmlformats.org/drawingml/2006/main" name="GIX">
  <a:themeElements>
    <a:clrScheme name="Custom 2">
      <a:dk1>
        <a:srgbClr val="000000"/>
      </a:dk1>
      <a:lt1>
        <a:srgbClr val="FFFFFF"/>
      </a:lt1>
      <a:dk2>
        <a:srgbClr val="4B2E83"/>
      </a:dk2>
      <a:lt2>
        <a:srgbClr val="FFFFFF"/>
      </a:lt2>
      <a:accent1>
        <a:srgbClr val="4B2E83"/>
      </a:accent1>
      <a:accent2>
        <a:srgbClr val="002060"/>
      </a:accent2>
      <a:accent3>
        <a:srgbClr val="FFFFFF"/>
      </a:accent3>
      <a:accent4>
        <a:srgbClr val="002060"/>
      </a:accent4>
      <a:accent5>
        <a:srgbClr val="727272"/>
      </a:accent5>
      <a:accent6>
        <a:srgbClr val="727272"/>
      </a:accent6>
      <a:hlink>
        <a:srgbClr val="00206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STI">
  <a:themeElements>
    <a:clrScheme name="UW">
      <a:dk1>
        <a:srgbClr val="000000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ction Divider">
  <a:themeElements>
    <a:clrScheme name="Custom 3">
      <a:dk1>
        <a:srgbClr val="FFFFFF"/>
      </a:dk1>
      <a:lt1>
        <a:srgbClr val="FFFFFF"/>
      </a:lt1>
      <a:dk2>
        <a:srgbClr val="4B2E83"/>
      </a:dk2>
      <a:lt2>
        <a:srgbClr val="E2E2E2"/>
      </a:lt2>
      <a:accent1>
        <a:srgbClr val="4B2E83"/>
      </a:accent1>
      <a:accent2>
        <a:srgbClr val="EAEAEA"/>
      </a:accent2>
      <a:accent3>
        <a:srgbClr val="FFFFFF"/>
      </a:accent3>
      <a:accent4>
        <a:srgbClr val="D8D9DA"/>
      </a:accent4>
      <a:accent5>
        <a:srgbClr val="727272"/>
      </a:accent5>
      <a:accent6>
        <a:srgbClr val="727272"/>
      </a:accent6>
      <a:hlink>
        <a:srgbClr val="D8D9DA"/>
      </a:hlink>
      <a:folHlink>
        <a:srgbClr val="9999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owmewherethisis xmlns="b254822e-52e1-4ed5-95ec-c93484bece34">
      <Url xsi:nil="true"/>
      <Description xsi:nil="true"/>
    </showmewherethisis>
    <SharedWithUsers xmlns="e27aa79b-47d2-49ef-870a-548b88a05288">
      <UserInfo>
        <DisplayName>Shwetak N. Patel</DisplayName>
        <AccountId>54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71FCC130290D4C8309C10B57338096" ma:contentTypeVersion="14" ma:contentTypeDescription="Create a new document." ma:contentTypeScope="" ma:versionID="9f8afe4ecbcd0482d4f95afa483337ba">
  <xsd:schema xmlns:xsd="http://www.w3.org/2001/XMLSchema" xmlns:xs="http://www.w3.org/2001/XMLSchema" xmlns:p="http://schemas.microsoft.com/office/2006/metadata/properties" xmlns:ns2="b254822e-52e1-4ed5-95ec-c93484bece34" xmlns:ns3="e27aa79b-47d2-49ef-870a-548b88a05288" targetNamespace="http://schemas.microsoft.com/office/2006/metadata/properties" ma:root="true" ma:fieldsID="92d49fbfc5a39b0fd48f52f5cf1c20a7" ns2:_="" ns3:_="">
    <xsd:import namespace="b254822e-52e1-4ed5-95ec-c93484bece34"/>
    <xsd:import namespace="e27aa79b-47d2-49ef-870a-548b88a052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showmewherethisi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4822e-52e1-4ed5-95ec-c93484bec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howmewherethisis" ma:index="20" nillable="true" ma:displayName="show me where this is" ma:format="Hyperlink" ma:internalName="showmewherethisi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aa79b-47d2-49ef-870a-548b88a05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E5EB8E-F3CF-4558-B5DE-632E3E670967}">
  <ds:schemaRefs>
    <ds:schemaRef ds:uri="http://schemas.microsoft.com/office/2006/metadata/properties"/>
    <ds:schemaRef ds:uri="http://schemas.microsoft.com/office/2006/documentManagement/types"/>
    <ds:schemaRef ds:uri="e27aa79b-47d2-49ef-870a-548b88a05288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b254822e-52e1-4ed5-95ec-c93484bece34"/>
  </ds:schemaRefs>
</ds:datastoreItem>
</file>

<file path=customXml/itemProps2.xml><?xml version="1.0" encoding="utf-8"?>
<ds:datastoreItem xmlns:ds="http://schemas.openxmlformats.org/officeDocument/2006/customXml" ds:itemID="{7CA55B9D-FFA8-48D4-94DB-127D291D7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54822e-52e1-4ed5-95ec-c93484bece34"/>
    <ds:schemaRef ds:uri="e27aa79b-47d2-49ef-870a-548b88a052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1E06FF-3727-4EE7-83AC-9432D4CD2C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CoMOTION-standard-format-purple</Template>
  <TotalTime>4135</TotalTime>
  <Words>749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Encode Sans Normal</vt:lpstr>
      <vt:lpstr>Encode Sans Normal Black</vt:lpstr>
      <vt:lpstr>Lucida Grande</vt:lpstr>
      <vt:lpstr>Open Sans</vt:lpstr>
      <vt:lpstr>GIX</vt:lpstr>
      <vt:lpstr>MSTI</vt:lpstr>
      <vt:lpstr>Title</vt:lpstr>
      <vt:lpstr>Section Divider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R. O'Neill</dc:creator>
  <cp:lastModifiedBy>Wesley Beckner</cp:lastModifiedBy>
  <cp:revision>14</cp:revision>
  <cp:lastPrinted>2020-11-06T16:56:25Z</cp:lastPrinted>
  <dcterms:created xsi:type="dcterms:W3CDTF">2016-10-19T16:31:54Z</dcterms:created>
  <dcterms:modified xsi:type="dcterms:W3CDTF">2021-09-02T14:33:34Z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0x0101006471FCC130290D4C8309C10B57338096</vt:lpwstr>
  </property>
</Properties>
</file>