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32"/>
  </p:notesMasterIdLst>
  <p:handoutMasterIdLst>
    <p:handoutMasterId r:id="rId33"/>
  </p:handoutMasterIdLst>
  <p:sldIdLst>
    <p:sldId id="305" r:id="rId8"/>
    <p:sldId id="256" r:id="rId9"/>
    <p:sldId id="307" r:id="rId10"/>
    <p:sldId id="340" r:id="rId11"/>
    <p:sldId id="309" r:id="rId12"/>
    <p:sldId id="341" r:id="rId13"/>
    <p:sldId id="342" r:id="rId14"/>
    <p:sldId id="688" r:id="rId15"/>
    <p:sldId id="691" r:id="rId16"/>
    <p:sldId id="689" r:id="rId17"/>
    <p:sldId id="690" r:id="rId18"/>
    <p:sldId id="692" r:id="rId19"/>
    <p:sldId id="693" r:id="rId20"/>
    <p:sldId id="314" r:id="rId21"/>
    <p:sldId id="694" r:id="rId22"/>
    <p:sldId id="695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703" r:id="rId31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853"/>
    <a:srgbClr val="FFFFFF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703"/>
  </p:normalViewPr>
  <p:slideViewPr>
    <p:cSldViewPr snapToGrid="0">
      <p:cViewPr varScale="1">
        <p:scale>
          <a:sx n="84" d="100"/>
          <a:sy n="84" d="100"/>
        </p:scale>
        <p:origin x="730" y="34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8F900-4D6F-4765-87C8-A655E38B301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464E2E1-7FAE-4612-A56D-C6A71249A5DA}">
      <dgm:prSet/>
      <dgm:spPr/>
      <dgm:t>
        <a:bodyPr/>
        <a:lstStyle/>
        <a:p>
          <a:r>
            <a:rPr lang="en-US"/>
            <a:t>The DOM</a:t>
          </a:r>
        </a:p>
      </dgm:t>
    </dgm:pt>
    <dgm:pt modelId="{3BC74E4D-F52D-4245-81BC-D84A4D0BE0A6}" type="parTrans" cxnId="{48D2ACA1-9D1E-4CD9-BBF7-6E2B1579FABE}">
      <dgm:prSet/>
      <dgm:spPr/>
      <dgm:t>
        <a:bodyPr/>
        <a:lstStyle/>
        <a:p>
          <a:endParaRPr lang="en-US"/>
        </a:p>
      </dgm:t>
    </dgm:pt>
    <dgm:pt modelId="{2F3F8D6C-6BD0-4E13-85BF-B1374E9BE403}" type="sibTrans" cxnId="{48D2ACA1-9D1E-4CD9-BBF7-6E2B1579FABE}">
      <dgm:prSet/>
      <dgm:spPr/>
      <dgm:t>
        <a:bodyPr/>
        <a:lstStyle/>
        <a:p>
          <a:endParaRPr lang="en-US"/>
        </a:p>
      </dgm:t>
    </dgm:pt>
    <dgm:pt modelId="{75C6A456-9EF2-4D72-AEB7-08965F2A6024}">
      <dgm:prSet/>
      <dgm:spPr/>
      <dgm:t>
        <a:bodyPr/>
        <a:lstStyle/>
        <a:p>
          <a:r>
            <a:rPr lang="en-US"/>
            <a:t>JS</a:t>
          </a:r>
        </a:p>
      </dgm:t>
    </dgm:pt>
    <dgm:pt modelId="{5C2B57C4-1C05-47A1-BD22-01C4E82612AF}" type="parTrans" cxnId="{27CF6069-00B3-4D2E-89F7-FE88132166B2}">
      <dgm:prSet/>
      <dgm:spPr/>
      <dgm:t>
        <a:bodyPr/>
        <a:lstStyle/>
        <a:p>
          <a:endParaRPr lang="en-US"/>
        </a:p>
      </dgm:t>
    </dgm:pt>
    <dgm:pt modelId="{E2EF288D-0598-4310-BC49-A3244491F131}" type="sibTrans" cxnId="{27CF6069-00B3-4D2E-89F7-FE88132166B2}">
      <dgm:prSet/>
      <dgm:spPr/>
      <dgm:t>
        <a:bodyPr/>
        <a:lstStyle/>
        <a:p>
          <a:endParaRPr lang="en-US"/>
        </a:p>
      </dgm:t>
    </dgm:pt>
    <dgm:pt modelId="{0495C0A7-9504-4498-86CC-5A71D56CECE8}">
      <dgm:prSet/>
      <dgm:spPr/>
      <dgm:t>
        <a:bodyPr/>
        <a:lstStyle/>
        <a:p>
          <a:r>
            <a:rPr lang="en-US"/>
            <a:t>HTML</a:t>
          </a:r>
        </a:p>
      </dgm:t>
    </dgm:pt>
    <dgm:pt modelId="{0132EC46-EC28-4337-A9D4-3BD482599F8F}" type="parTrans" cxnId="{FC531AE0-3D3D-4B40-9D2E-9C63493A1E7C}">
      <dgm:prSet/>
      <dgm:spPr/>
      <dgm:t>
        <a:bodyPr/>
        <a:lstStyle/>
        <a:p>
          <a:endParaRPr lang="en-US"/>
        </a:p>
      </dgm:t>
    </dgm:pt>
    <dgm:pt modelId="{89561FD1-7CDA-4858-89C1-37E99EF1831A}" type="sibTrans" cxnId="{FC531AE0-3D3D-4B40-9D2E-9C63493A1E7C}">
      <dgm:prSet/>
      <dgm:spPr/>
      <dgm:t>
        <a:bodyPr/>
        <a:lstStyle/>
        <a:p>
          <a:endParaRPr lang="en-US"/>
        </a:p>
      </dgm:t>
    </dgm:pt>
    <dgm:pt modelId="{ABE6F03B-B0AB-40E9-807D-9242B6B815E4}">
      <dgm:prSet/>
      <dgm:spPr/>
      <dgm:t>
        <a:bodyPr/>
        <a:lstStyle/>
        <a:p>
          <a:r>
            <a:rPr lang="en-US"/>
            <a:t>CSS</a:t>
          </a:r>
        </a:p>
      </dgm:t>
    </dgm:pt>
    <dgm:pt modelId="{43DB8E7E-BF31-44B0-822A-0CE26B0EC61F}" type="parTrans" cxnId="{EB196C0F-4391-400C-9F8B-D4BEDB426FD7}">
      <dgm:prSet/>
      <dgm:spPr/>
      <dgm:t>
        <a:bodyPr/>
        <a:lstStyle/>
        <a:p>
          <a:endParaRPr lang="en-US"/>
        </a:p>
      </dgm:t>
    </dgm:pt>
    <dgm:pt modelId="{0AA83238-F118-4287-B4BF-DC37A2925F4D}" type="sibTrans" cxnId="{EB196C0F-4391-400C-9F8B-D4BEDB426FD7}">
      <dgm:prSet/>
      <dgm:spPr/>
      <dgm:t>
        <a:bodyPr/>
        <a:lstStyle/>
        <a:p>
          <a:endParaRPr lang="en-US"/>
        </a:p>
      </dgm:t>
    </dgm:pt>
    <dgm:pt modelId="{CA1B4CAD-83C7-446D-A773-84CA70133058}">
      <dgm:prSet/>
      <dgm:spPr/>
      <dgm:t>
        <a:bodyPr/>
        <a:lstStyle/>
        <a:p>
          <a:r>
            <a:rPr lang="en-US"/>
            <a:t>XML</a:t>
          </a:r>
        </a:p>
      </dgm:t>
    </dgm:pt>
    <dgm:pt modelId="{EB86908D-A06B-4D16-8E6C-7029039D9A22}" type="parTrans" cxnId="{6FB539E2-9D0D-4837-A756-32D15C7F0F84}">
      <dgm:prSet/>
      <dgm:spPr/>
      <dgm:t>
        <a:bodyPr/>
        <a:lstStyle/>
        <a:p>
          <a:endParaRPr lang="en-US"/>
        </a:p>
      </dgm:t>
    </dgm:pt>
    <dgm:pt modelId="{A72901B2-4384-434D-AF70-DFDF2007F2C4}" type="sibTrans" cxnId="{6FB539E2-9D0D-4837-A756-32D15C7F0F84}">
      <dgm:prSet/>
      <dgm:spPr/>
      <dgm:t>
        <a:bodyPr/>
        <a:lstStyle/>
        <a:p>
          <a:endParaRPr lang="en-US"/>
        </a:p>
      </dgm:t>
    </dgm:pt>
    <dgm:pt modelId="{75B99638-BCB7-4C54-8C53-8C4B4450253E}" type="pres">
      <dgm:prSet presAssocID="{0AD8F900-4D6F-4765-87C8-A655E38B30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44320-C923-44DE-8C42-E258F9CE8BF3}" type="pres">
      <dgm:prSet presAssocID="{F464E2E1-7FAE-4612-A56D-C6A71249A5DA}" presName="centerShape" presStyleLbl="node0" presStyleIdx="0" presStyleCnt="1"/>
      <dgm:spPr/>
    </dgm:pt>
    <dgm:pt modelId="{F812C2B2-2C88-4CC7-8766-6F515745CE99}" type="pres">
      <dgm:prSet presAssocID="{5C2B57C4-1C05-47A1-BD22-01C4E82612AF}" presName="parTrans" presStyleLbl="bgSibTrans2D1" presStyleIdx="0" presStyleCnt="4"/>
      <dgm:spPr/>
    </dgm:pt>
    <dgm:pt modelId="{2740424A-02D2-4C2F-A7CF-1576694415A7}" type="pres">
      <dgm:prSet presAssocID="{75C6A456-9EF2-4D72-AEB7-08965F2A6024}" presName="node" presStyleLbl="node1" presStyleIdx="0" presStyleCnt="4">
        <dgm:presLayoutVars>
          <dgm:bulletEnabled val="1"/>
        </dgm:presLayoutVars>
      </dgm:prSet>
      <dgm:spPr/>
    </dgm:pt>
    <dgm:pt modelId="{94624E9F-FD46-40F8-B7F4-1F5D0AFC8627}" type="pres">
      <dgm:prSet presAssocID="{0132EC46-EC28-4337-A9D4-3BD482599F8F}" presName="parTrans" presStyleLbl="bgSibTrans2D1" presStyleIdx="1" presStyleCnt="4"/>
      <dgm:spPr/>
    </dgm:pt>
    <dgm:pt modelId="{146A3548-C5C1-4E10-89BC-517DE7C5BFB2}" type="pres">
      <dgm:prSet presAssocID="{0495C0A7-9504-4498-86CC-5A71D56CECE8}" presName="node" presStyleLbl="node1" presStyleIdx="1" presStyleCnt="4">
        <dgm:presLayoutVars>
          <dgm:bulletEnabled val="1"/>
        </dgm:presLayoutVars>
      </dgm:prSet>
      <dgm:spPr/>
    </dgm:pt>
    <dgm:pt modelId="{DDC3B82C-5ABF-497E-ACB4-5F437648BD0E}" type="pres">
      <dgm:prSet presAssocID="{43DB8E7E-BF31-44B0-822A-0CE26B0EC61F}" presName="parTrans" presStyleLbl="bgSibTrans2D1" presStyleIdx="2" presStyleCnt="4"/>
      <dgm:spPr/>
    </dgm:pt>
    <dgm:pt modelId="{ADAF164E-6074-4751-A9C1-8D8DE4D217ED}" type="pres">
      <dgm:prSet presAssocID="{ABE6F03B-B0AB-40E9-807D-9242B6B815E4}" presName="node" presStyleLbl="node1" presStyleIdx="2" presStyleCnt="4">
        <dgm:presLayoutVars>
          <dgm:bulletEnabled val="1"/>
        </dgm:presLayoutVars>
      </dgm:prSet>
      <dgm:spPr/>
    </dgm:pt>
    <dgm:pt modelId="{E164A5D1-3404-4B76-99F0-8A09A207FFA1}" type="pres">
      <dgm:prSet presAssocID="{EB86908D-A06B-4D16-8E6C-7029039D9A22}" presName="parTrans" presStyleLbl="bgSibTrans2D1" presStyleIdx="3" presStyleCnt="4"/>
      <dgm:spPr/>
    </dgm:pt>
    <dgm:pt modelId="{63B83003-9119-41CC-963D-14957C2A4512}" type="pres">
      <dgm:prSet presAssocID="{CA1B4CAD-83C7-446D-A773-84CA701330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B196C0F-4391-400C-9F8B-D4BEDB426FD7}" srcId="{F464E2E1-7FAE-4612-A56D-C6A71249A5DA}" destId="{ABE6F03B-B0AB-40E9-807D-9242B6B815E4}" srcOrd="2" destOrd="0" parTransId="{43DB8E7E-BF31-44B0-822A-0CE26B0EC61F}" sibTransId="{0AA83238-F118-4287-B4BF-DC37A2925F4D}"/>
    <dgm:cxn modelId="{FA060A18-F779-43E1-918E-2218DF5E2CE4}" type="presOf" srcId="{0AD8F900-4D6F-4765-87C8-A655E38B3012}" destId="{75B99638-BCB7-4C54-8C53-8C4B4450253E}" srcOrd="0" destOrd="0" presId="urn:microsoft.com/office/officeart/2005/8/layout/radial4"/>
    <dgm:cxn modelId="{3B55CC2A-49AD-4E27-ACFE-AB2AD612A770}" type="presOf" srcId="{5C2B57C4-1C05-47A1-BD22-01C4E82612AF}" destId="{F812C2B2-2C88-4CC7-8766-6F515745CE99}" srcOrd="0" destOrd="0" presId="urn:microsoft.com/office/officeart/2005/8/layout/radial4"/>
    <dgm:cxn modelId="{7607812F-5A6E-407B-968A-91F4D87123A6}" type="presOf" srcId="{43DB8E7E-BF31-44B0-822A-0CE26B0EC61F}" destId="{DDC3B82C-5ABF-497E-ACB4-5F437648BD0E}" srcOrd="0" destOrd="0" presId="urn:microsoft.com/office/officeart/2005/8/layout/radial4"/>
    <dgm:cxn modelId="{27CF6069-00B3-4D2E-89F7-FE88132166B2}" srcId="{F464E2E1-7FAE-4612-A56D-C6A71249A5DA}" destId="{75C6A456-9EF2-4D72-AEB7-08965F2A6024}" srcOrd="0" destOrd="0" parTransId="{5C2B57C4-1C05-47A1-BD22-01C4E82612AF}" sibTransId="{E2EF288D-0598-4310-BC49-A3244491F131}"/>
    <dgm:cxn modelId="{30A25A6A-83C0-49DC-9095-EF76C0A48453}" type="presOf" srcId="{CA1B4CAD-83C7-446D-A773-84CA70133058}" destId="{63B83003-9119-41CC-963D-14957C2A4512}" srcOrd="0" destOrd="0" presId="urn:microsoft.com/office/officeart/2005/8/layout/radial4"/>
    <dgm:cxn modelId="{471D6E79-E70A-4372-ADD8-1984E3FBC9A2}" type="presOf" srcId="{0495C0A7-9504-4498-86CC-5A71D56CECE8}" destId="{146A3548-C5C1-4E10-89BC-517DE7C5BFB2}" srcOrd="0" destOrd="0" presId="urn:microsoft.com/office/officeart/2005/8/layout/radial4"/>
    <dgm:cxn modelId="{48D2ACA1-9D1E-4CD9-BBF7-6E2B1579FABE}" srcId="{0AD8F900-4D6F-4765-87C8-A655E38B3012}" destId="{F464E2E1-7FAE-4612-A56D-C6A71249A5DA}" srcOrd="0" destOrd="0" parTransId="{3BC74E4D-F52D-4245-81BC-D84A4D0BE0A6}" sibTransId="{2F3F8D6C-6BD0-4E13-85BF-B1374E9BE403}"/>
    <dgm:cxn modelId="{77F41DB5-8E01-4966-8A92-1AF4202B9386}" type="presOf" srcId="{EB86908D-A06B-4D16-8E6C-7029039D9A22}" destId="{E164A5D1-3404-4B76-99F0-8A09A207FFA1}" srcOrd="0" destOrd="0" presId="urn:microsoft.com/office/officeart/2005/8/layout/radial4"/>
    <dgm:cxn modelId="{E122A8CA-DE55-43DC-AC4F-2BF759D63B1E}" type="presOf" srcId="{F464E2E1-7FAE-4612-A56D-C6A71249A5DA}" destId="{7BE44320-C923-44DE-8C42-E258F9CE8BF3}" srcOrd="0" destOrd="0" presId="urn:microsoft.com/office/officeart/2005/8/layout/radial4"/>
    <dgm:cxn modelId="{E3286DDF-77FF-44D9-A25F-7390FF4A685B}" type="presOf" srcId="{75C6A456-9EF2-4D72-AEB7-08965F2A6024}" destId="{2740424A-02D2-4C2F-A7CF-1576694415A7}" srcOrd="0" destOrd="0" presId="urn:microsoft.com/office/officeart/2005/8/layout/radial4"/>
    <dgm:cxn modelId="{FC531AE0-3D3D-4B40-9D2E-9C63493A1E7C}" srcId="{F464E2E1-7FAE-4612-A56D-C6A71249A5DA}" destId="{0495C0A7-9504-4498-86CC-5A71D56CECE8}" srcOrd="1" destOrd="0" parTransId="{0132EC46-EC28-4337-A9D4-3BD482599F8F}" sibTransId="{89561FD1-7CDA-4858-89C1-37E99EF1831A}"/>
    <dgm:cxn modelId="{6FB539E2-9D0D-4837-A756-32D15C7F0F84}" srcId="{F464E2E1-7FAE-4612-A56D-C6A71249A5DA}" destId="{CA1B4CAD-83C7-446D-A773-84CA70133058}" srcOrd="3" destOrd="0" parTransId="{EB86908D-A06B-4D16-8E6C-7029039D9A22}" sibTransId="{A72901B2-4384-434D-AF70-DFDF2007F2C4}"/>
    <dgm:cxn modelId="{C6AD51E2-6DC8-48E0-ABCB-5496129B1E0D}" type="presOf" srcId="{0132EC46-EC28-4337-A9D4-3BD482599F8F}" destId="{94624E9F-FD46-40F8-B7F4-1F5D0AFC8627}" srcOrd="0" destOrd="0" presId="urn:microsoft.com/office/officeart/2005/8/layout/radial4"/>
    <dgm:cxn modelId="{CF6A04ED-CE3D-4256-AD38-7DC38503217A}" type="presOf" srcId="{ABE6F03B-B0AB-40E9-807D-9242B6B815E4}" destId="{ADAF164E-6074-4751-A9C1-8D8DE4D217ED}" srcOrd="0" destOrd="0" presId="urn:microsoft.com/office/officeart/2005/8/layout/radial4"/>
    <dgm:cxn modelId="{778532B7-5FA3-4BF1-8396-A2FD0AD528C0}" type="presParOf" srcId="{75B99638-BCB7-4C54-8C53-8C4B4450253E}" destId="{7BE44320-C923-44DE-8C42-E258F9CE8BF3}" srcOrd="0" destOrd="0" presId="urn:microsoft.com/office/officeart/2005/8/layout/radial4"/>
    <dgm:cxn modelId="{91C9E1CB-F3BC-4792-8E75-F3F0A0C095AD}" type="presParOf" srcId="{75B99638-BCB7-4C54-8C53-8C4B4450253E}" destId="{F812C2B2-2C88-4CC7-8766-6F515745CE99}" srcOrd="1" destOrd="0" presId="urn:microsoft.com/office/officeart/2005/8/layout/radial4"/>
    <dgm:cxn modelId="{D67D69A3-345D-4229-BFB6-47C9C93B06A4}" type="presParOf" srcId="{75B99638-BCB7-4C54-8C53-8C4B4450253E}" destId="{2740424A-02D2-4C2F-A7CF-1576694415A7}" srcOrd="2" destOrd="0" presId="urn:microsoft.com/office/officeart/2005/8/layout/radial4"/>
    <dgm:cxn modelId="{35E18A55-CA38-4BE8-BF35-E191E71042A7}" type="presParOf" srcId="{75B99638-BCB7-4C54-8C53-8C4B4450253E}" destId="{94624E9F-FD46-40F8-B7F4-1F5D0AFC8627}" srcOrd="3" destOrd="0" presId="urn:microsoft.com/office/officeart/2005/8/layout/radial4"/>
    <dgm:cxn modelId="{D70EF6C6-DF12-4198-B092-4BE9B19AE629}" type="presParOf" srcId="{75B99638-BCB7-4C54-8C53-8C4B4450253E}" destId="{146A3548-C5C1-4E10-89BC-517DE7C5BFB2}" srcOrd="4" destOrd="0" presId="urn:microsoft.com/office/officeart/2005/8/layout/radial4"/>
    <dgm:cxn modelId="{F6C9961A-6AF5-4D0A-8125-EA559F90BBC2}" type="presParOf" srcId="{75B99638-BCB7-4C54-8C53-8C4B4450253E}" destId="{DDC3B82C-5ABF-497E-ACB4-5F437648BD0E}" srcOrd="5" destOrd="0" presId="urn:microsoft.com/office/officeart/2005/8/layout/radial4"/>
    <dgm:cxn modelId="{78A228A7-3562-474F-9B86-62D498E628B4}" type="presParOf" srcId="{75B99638-BCB7-4C54-8C53-8C4B4450253E}" destId="{ADAF164E-6074-4751-A9C1-8D8DE4D217ED}" srcOrd="6" destOrd="0" presId="urn:microsoft.com/office/officeart/2005/8/layout/radial4"/>
    <dgm:cxn modelId="{8158BFDB-F7C0-4E70-921F-2B1EE44D0F7A}" type="presParOf" srcId="{75B99638-BCB7-4C54-8C53-8C4B4450253E}" destId="{E164A5D1-3404-4B76-99F0-8A09A207FFA1}" srcOrd="7" destOrd="0" presId="urn:microsoft.com/office/officeart/2005/8/layout/radial4"/>
    <dgm:cxn modelId="{3D322F61-96BA-42B7-A849-23F35C5DB490}" type="presParOf" srcId="{75B99638-BCB7-4C54-8C53-8C4B4450253E}" destId="{63B83003-9119-41CC-963D-14957C2A451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900DC-50D8-48F6-9E45-755E9B74335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86BA84-344F-4B65-840D-74911405CB7D}">
      <dgm:prSet/>
      <dgm:spPr/>
      <dgm:t>
        <a:bodyPr/>
        <a:lstStyle/>
        <a:p>
          <a:r>
            <a:rPr lang="en-US"/>
            <a:t>Document</a:t>
          </a:r>
        </a:p>
      </dgm:t>
    </dgm:pt>
    <dgm:pt modelId="{B3D70791-5E50-4627-BB30-D3F8254C143D}" type="parTrans" cxnId="{647BA30E-9C97-4FEF-BBA8-25152AA90B5E}">
      <dgm:prSet/>
      <dgm:spPr/>
      <dgm:t>
        <a:bodyPr/>
        <a:lstStyle/>
        <a:p>
          <a:endParaRPr lang="en-US"/>
        </a:p>
      </dgm:t>
    </dgm:pt>
    <dgm:pt modelId="{9E095D08-8D66-4367-B764-F0D93FBAF573}" type="sibTrans" cxnId="{647BA30E-9C97-4FEF-BBA8-25152AA90B5E}">
      <dgm:prSet/>
      <dgm:spPr/>
      <dgm:t>
        <a:bodyPr/>
        <a:lstStyle/>
        <a:p>
          <a:endParaRPr lang="en-US"/>
        </a:p>
      </dgm:t>
    </dgm:pt>
    <dgm:pt modelId="{2F7927EB-2854-43FE-B3D8-0C47964F5B5C}">
      <dgm:prSet/>
      <dgm:spPr/>
      <dgm:t>
        <a:bodyPr/>
        <a:lstStyle/>
        <a:p>
          <a:r>
            <a:rPr lang="en-US" dirty="0"/>
            <a:t>Root element: &lt;html&gt;</a:t>
          </a:r>
        </a:p>
      </dgm:t>
    </dgm:pt>
    <dgm:pt modelId="{F89F948E-96B5-45CF-89EA-CEFE721F6D14}" type="parTrans" cxnId="{4F807AE6-3D5F-420B-B944-2BDD94444DC0}">
      <dgm:prSet/>
      <dgm:spPr/>
      <dgm:t>
        <a:bodyPr/>
        <a:lstStyle/>
        <a:p>
          <a:endParaRPr lang="en-US"/>
        </a:p>
      </dgm:t>
    </dgm:pt>
    <dgm:pt modelId="{B4CA4A7B-5822-4BE8-A651-467B3A3A5712}" type="sibTrans" cxnId="{4F807AE6-3D5F-420B-B944-2BDD94444DC0}">
      <dgm:prSet/>
      <dgm:spPr/>
      <dgm:t>
        <a:bodyPr/>
        <a:lstStyle/>
        <a:p>
          <a:endParaRPr lang="en-US"/>
        </a:p>
      </dgm:t>
    </dgm:pt>
    <dgm:pt modelId="{958C00ED-A61C-47B0-ACE8-A5D9D3933DB8}">
      <dgm:prSet/>
      <dgm:spPr/>
      <dgm:t>
        <a:bodyPr/>
        <a:lstStyle/>
        <a:p>
          <a:r>
            <a:rPr lang="en-US"/>
            <a:t>Element: &lt;head&gt;</a:t>
          </a:r>
        </a:p>
      </dgm:t>
    </dgm:pt>
    <dgm:pt modelId="{10916168-5512-421F-9726-1BA14669B3EC}" type="parTrans" cxnId="{05BDE7CF-76BA-48E0-B756-8783C598F707}">
      <dgm:prSet/>
      <dgm:spPr/>
      <dgm:t>
        <a:bodyPr/>
        <a:lstStyle/>
        <a:p>
          <a:endParaRPr lang="en-US"/>
        </a:p>
      </dgm:t>
    </dgm:pt>
    <dgm:pt modelId="{15B545BB-0AD6-457D-8E2E-CFA80FD7C60E}" type="sibTrans" cxnId="{05BDE7CF-76BA-48E0-B756-8783C598F707}">
      <dgm:prSet/>
      <dgm:spPr/>
      <dgm:t>
        <a:bodyPr/>
        <a:lstStyle/>
        <a:p>
          <a:endParaRPr lang="en-US"/>
        </a:p>
      </dgm:t>
    </dgm:pt>
    <dgm:pt modelId="{EEA77183-CCC4-4E70-A37B-4B3FC7464DF9}">
      <dgm:prSet/>
      <dgm:spPr/>
      <dgm:t>
        <a:bodyPr/>
        <a:lstStyle/>
        <a:p>
          <a:r>
            <a:rPr lang="en-US"/>
            <a:t>Element: &lt;title&gt;</a:t>
          </a:r>
        </a:p>
      </dgm:t>
    </dgm:pt>
    <dgm:pt modelId="{B9888670-9156-4F26-BF14-318E62307A02}" type="parTrans" cxnId="{115D2485-5837-467C-9ADD-32521F49F60E}">
      <dgm:prSet/>
      <dgm:spPr/>
      <dgm:t>
        <a:bodyPr/>
        <a:lstStyle/>
        <a:p>
          <a:endParaRPr lang="en-US"/>
        </a:p>
      </dgm:t>
    </dgm:pt>
    <dgm:pt modelId="{50F9AB59-D191-49FE-8E1F-E7627009F265}" type="sibTrans" cxnId="{115D2485-5837-467C-9ADD-32521F49F60E}">
      <dgm:prSet/>
      <dgm:spPr/>
      <dgm:t>
        <a:bodyPr/>
        <a:lstStyle/>
        <a:p>
          <a:endParaRPr lang="en-US"/>
        </a:p>
      </dgm:t>
    </dgm:pt>
    <dgm:pt modelId="{E40CB4E3-D15D-4311-B85D-74819CD27DA9}">
      <dgm:prSet/>
      <dgm:spPr/>
      <dgm:t>
        <a:bodyPr/>
        <a:lstStyle/>
        <a:p>
          <a:r>
            <a:rPr lang="en-US"/>
            <a:t>Text: “My Title”</a:t>
          </a:r>
        </a:p>
      </dgm:t>
    </dgm:pt>
    <dgm:pt modelId="{87B8A713-1FC7-416A-BA65-D96B86844A20}" type="parTrans" cxnId="{C13CCA88-C995-46BA-A053-C7CBF4307472}">
      <dgm:prSet/>
      <dgm:spPr/>
      <dgm:t>
        <a:bodyPr/>
        <a:lstStyle/>
        <a:p>
          <a:endParaRPr lang="en-US"/>
        </a:p>
      </dgm:t>
    </dgm:pt>
    <dgm:pt modelId="{6065507F-04BD-4E34-A9EC-E2FF901921E5}" type="sibTrans" cxnId="{C13CCA88-C995-46BA-A053-C7CBF4307472}">
      <dgm:prSet/>
      <dgm:spPr/>
      <dgm:t>
        <a:bodyPr/>
        <a:lstStyle/>
        <a:p>
          <a:endParaRPr lang="en-US"/>
        </a:p>
      </dgm:t>
    </dgm:pt>
    <dgm:pt modelId="{9ED7EE39-5072-471D-A1B8-E988838E3197}">
      <dgm:prSet/>
      <dgm:spPr/>
      <dgm:t>
        <a:bodyPr/>
        <a:lstStyle/>
        <a:p>
          <a:r>
            <a:rPr lang="en-US"/>
            <a:t>Element: &lt;body&gt;</a:t>
          </a:r>
        </a:p>
      </dgm:t>
    </dgm:pt>
    <dgm:pt modelId="{8F05A263-0F01-4D9D-A25E-3E9445E3B44B}" type="parTrans" cxnId="{FA3CECDB-225A-4D64-A904-908214FF2B1A}">
      <dgm:prSet/>
      <dgm:spPr/>
      <dgm:t>
        <a:bodyPr/>
        <a:lstStyle/>
        <a:p>
          <a:endParaRPr lang="en-US"/>
        </a:p>
      </dgm:t>
    </dgm:pt>
    <dgm:pt modelId="{98765139-2B98-476A-8F4A-8FC66103BA94}" type="sibTrans" cxnId="{FA3CECDB-225A-4D64-A904-908214FF2B1A}">
      <dgm:prSet/>
      <dgm:spPr/>
      <dgm:t>
        <a:bodyPr/>
        <a:lstStyle/>
        <a:p>
          <a:endParaRPr lang="en-US"/>
        </a:p>
      </dgm:t>
    </dgm:pt>
    <dgm:pt modelId="{84D7778C-E3EF-43EB-80D4-A949BEEBE24D}">
      <dgm:prSet/>
      <dgm:spPr/>
      <dgm:t>
        <a:bodyPr/>
        <a:lstStyle/>
        <a:p>
          <a:r>
            <a:rPr lang="en-US"/>
            <a:t>Element: &lt;a&gt;</a:t>
          </a:r>
        </a:p>
      </dgm:t>
    </dgm:pt>
    <dgm:pt modelId="{3F7B0510-C72A-4DFF-B9C9-962535F0C3E3}" type="parTrans" cxnId="{E9BFC713-C4F7-4866-8888-F7BD6AF028DA}">
      <dgm:prSet/>
      <dgm:spPr/>
      <dgm:t>
        <a:bodyPr/>
        <a:lstStyle/>
        <a:p>
          <a:endParaRPr lang="en-US"/>
        </a:p>
      </dgm:t>
    </dgm:pt>
    <dgm:pt modelId="{A6EE24F6-E11C-43D1-A44B-AF3716E2C92D}" type="sibTrans" cxnId="{E9BFC713-C4F7-4866-8888-F7BD6AF028DA}">
      <dgm:prSet/>
      <dgm:spPr/>
      <dgm:t>
        <a:bodyPr/>
        <a:lstStyle/>
        <a:p>
          <a:endParaRPr lang="en-US"/>
        </a:p>
      </dgm:t>
    </dgm:pt>
    <dgm:pt modelId="{87B43962-14FD-48A6-BA32-F1F4E0670F4F}">
      <dgm:prSet/>
      <dgm:spPr/>
      <dgm:t>
        <a:bodyPr/>
        <a:lstStyle/>
        <a:p>
          <a:r>
            <a:rPr lang="en-US"/>
            <a:t>Attribute: “href”</a:t>
          </a:r>
        </a:p>
      </dgm:t>
    </dgm:pt>
    <dgm:pt modelId="{115EFBCD-1C95-403D-A990-5CC13EDD142D}" type="parTrans" cxnId="{A16C4006-D885-4D8C-A726-0152A1025F00}">
      <dgm:prSet/>
      <dgm:spPr/>
      <dgm:t>
        <a:bodyPr/>
        <a:lstStyle/>
        <a:p>
          <a:endParaRPr lang="en-US"/>
        </a:p>
      </dgm:t>
    </dgm:pt>
    <dgm:pt modelId="{F8FF523B-A249-4733-8D6A-47E89FAC86DA}" type="sibTrans" cxnId="{A16C4006-D885-4D8C-A726-0152A1025F00}">
      <dgm:prSet/>
      <dgm:spPr/>
      <dgm:t>
        <a:bodyPr/>
        <a:lstStyle/>
        <a:p>
          <a:endParaRPr lang="en-US"/>
        </a:p>
      </dgm:t>
    </dgm:pt>
    <dgm:pt modelId="{C461BD67-4864-4590-93B3-3F94BBB9187B}">
      <dgm:prSet/>
      <dgm:spPr/>
      <dgm:t>
        <a:bodyPr/>
        <a:lstStyle/>
        <a:p>
          <a:r>
            <a:rPr lang="en-US"/>
            <a:t>Text: “My link”</a:t>
          </a:r>
        </a:p>
      </dgm:t>
    </dgm:pt>
    <dgm:pt modelId="{B237FB7C-2E49-4026-BDA1-3072BA407145}" type="parTrans" cxnId="{D05F1839-35FF-4FEA-8760-D474575115C7}">
      <dgm:prSet/>
      <dgm:spPr/>
      <dgm:t>
        <a:bodyPr/>
        <a:lstStyle/>
        <a:p>
          <a:endParaRPr lang="en-US"/>
        </a:p>
      </dgm:t>
    </dgm:pt>
    <dgm:pt modelId="{5B725B66-4D9D-4195-9880-D4F057C68BF7}" type="sibTrans" cxnId="{D05F1839-35FF-4FEA-8760-D474575115C7}">
      <dgm:prSet/>
      <dgm:spPr/>
      <dgm:t>
        <a:bodyPr/>
        <a:lstStyle/>
        <a:p>
          <a:endParaRPr lang="en-US"/>
        </a:p>
      </dgm:t>
    </dgm:pt>
    <dgm:pt modelId="{D9723E65-F99B-497E-AA56-3D06376F169D}">
      <dgm:prSet/>
      <dgm:spPr/>
      <dgm:t>
        <a:bodyPr/>
        <a:lstStyle/>
        <a:p>
          <a:r>
            <a:rPr lang="en-US"/>
            <a:t>Element: &lt;h1&gt;</a:t>
          </a:r>
        </a:p>
      </dgm:t>
    </dgm:pt>
    <dgm:pt modelId="{E636A6B7-4DEE-4FD3-A6BD-AB767B79AC40}" type="parTrans" cxnId="{E56B6A58-8324-45EC-8B3F-D494F8E3E087}">
      <dgm:prSet/>
      <dgm:spPr/>
      <dgm:t>
        <a:bodyPr/>
        <a:lstStyle/>
        <a:p>
          <a:endParaRPr lang="en-US"/>
        </a:p>
      </dgm:t>
    </dgm:pt>
    <dgm:pt modelId="{603C40C3-0E49-4817-AA18-67AE6EFB28A9}" type="sibTrans" cxnId="{E56B6A58-8324-45EC-8B3F-D494F8E3E087}">
      <dgm:prSet/>
      <dgm:spPr/>
      <dgm:t>
        <a:bodyPr/>
        <a:lstStyle/>
        <a:p>
          <a:endParaRPr lang="en-US"/>
        </a:p>
      </dgm:t>
    </dgm:pt>
    <dgm:pt modelId="{8A51B815-EECA-489C-A3FF-9E2845E09F2E}">
      <dgm:prSet/>
      <dgm:spPr/>
      <dgm:t>
        <a:bodyPr/>
        <a:lstStyle/>
        <a:p>
          <a:r>
            <a:rPr lang="en-US"/>
            <a:t>Text: “My Header”</a:t>
          </a:r>
        </a:p>
      </dgm:t>
    </dgm:pt>
    <dgm:pt modelId="{74B68C2A-CB27-4294-B0A7-B1BB98EE88F0}" type="parTrans" cxnId="{7B385CC6-6AA7-4FF1-9CF0-AB6F0E96756A}">
      <dgm:prSet/>
      <dgm:spPr/>
      <dgm:t>
        <a:bodyPr/>
        <a:lstStyle/>
        <a:p>
          <a:endParaRPr lang="en-US"/>
        </a:p>
      </dgm:t>
    </dgm:pt>
    <dgm:pt modelId="{4672FE7D-B112-4A46-91E9-7B682B0EB622}" type="sibTrans" cxnId="{7B385CC6-6AA7-4FF1-9CF0-AB6F0E96756A}">
      <dgm:prSet/>
      <dgm:spPr/>
      <dgm:t>
        <a:bodyPr/>
        <a:lstStyle/>
        <a:p>
          <a:endParaRPr lang="en-US"/>
        </a:p>
      </dgm:t>
    </dgm:pt>
    <dgm:pt modelId="{23FE7C3E-1E1F-4688-BFB4-7370F6F67E1B}" type="pres">
      <dgm:prSet presAssocID="{BDE900DC-50D8-48F6-9E45-755E9B74335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68A088-2CC8-41D4-82F9-068ECBB6B405}" type="pres">
      <dgm:prSet presAssocID="{4F86BA84-344F-4B65-840D-74911405CB7D}" presName="hierRoot1" presStyleCnt="0">
        <dgm:presLayoutVars>
          <dgm:hierBranch val="init"/>
        </dgm:presLayoutVars>
      </dgm:prSet>
      <dgm:spPr/>
    </dgm:pt>
    <dgm:pt modelId="{1926113A-7186-4641-AF04-FD2AB8181E0C}" type="pres">
      <dgm:prSet presAssocID="{4F86BA84-344F-4B65-840D-74911405CB7D}" presName="rootComposite1" presStyleCnt="0"/>
      <dgm:spPr/>
    </dgm:pt>
    <dgm:pt modelId="{F74F358F-DDBF-4739-8522-CBAC0491AD4D}" type="pres">
      <dgm:prSet presAssocID="{4F86BA84-344F-4B65-840D-74911405CB7D}" presName="rootText1" presStyleLbl="alignAcc1" presStyleIdx="0" presStyleCnt="0">
        <dgm:presLayoutVars>
          <dgm:chPref val="3"/>
        </dgm:presLayoutVars>
      </dgm:prSet>
      <dgm:spPr/>
    </dgm:pt>
    <dgm:pt modelId="{88185578-8C12-461A-8786-8F3EEEA666A4}" type="pres">
      <dgm:prSet presAssocID="{4F86BA84-344F-4B65-840D-74911405CB7D}" presName="topArc1" presStyleLbl="parChTrans1D1" presStyleIdx="0" presStyleCnt="22"/>
      <dgm:spPr/>
    </dgm:pt>
    <dgm:pt modelId="{973801C0-4805-46E5-9EBA-83F34BDDC045}" type="pres">
      <dgm:prSet presAssocID="{4F86BA84-344F-4B65-840D-74911405CB7D}" presName="bottomArc1" presStyleLbl="parChTrans1D1" presStyleIdx="1" presStyleCnt="22"/>
      <dgm:spPr/>
    </dgm:pt>
    <dgm:pt modelId="{B231D4B3-F982-464F-9326-B1F67BB32879}" type="pres">
      <dgm:prSet presAssocID="{4F86BA84-344F-4B65-840D-74911405CB7D}" presName="topConnNode1" presStyleLbl="node1" presStyleIdx="0" presStyleCnt="0"/>
      <dgm:spPr/>
    </dgm:pt>
    <dgm:pt modelId="{2A38EBB7-D3C8-4F6A-B0BD-4EA8DFDB4FE5}" type="pres">
      <dgm:prSet presAssocID="{4F86BA84-344F-4B65-840D-74911405CB7D}" presName="hierChild2" presStyleCnt="0"/>
      <dgm:spPr/>
    </dgm:pt>
    <dgm:pt modelId="{9FDBBA9F-F2C5-460B-BB5F-827F451D202B}" type="pres">
      <dgm:prSet presAssocID="{F89F948E-96B5-45CF-89EA-CEFE721F6D14}" presName="Name28" presStyleLbl="parChTrans1D2" presStyleIdx="0" presStyleCnt="1"/>
      <dgm:spPr/>
    </dgm:pt>
    <dgm:pt modelId="{6D5EBE94-3147-4AA1-94EC-89B2ADD878E7}" type="pres">
      <dgm:prSet presAssocID="{2F7927EB-2854-43FE-B3D8-0C47964F5B5C}" presName="hierRoot2" presStyleCnt="0">
        <dgm:presLayoutVars>
          <dgm:hierBranch val="init"/>
        </dgm:presLayoutVars>
      </dgm:prSet>
      <dgm:spPr/>
    </dgm:pt>
    <dgm:pt modelId="{1964A49B-D264-4F84-BA98-78C1E6889D60}" type="pres">
      <dgm:prSet presAssocID="{2F7927EB-2854-43FE-B3D8-0C47964F5B5C}" presName="rootComposite2" presStyleCnt="0"/>
      <dgm:spPr/>
    </dgm:pt>
    <dgm:pt modelId="{BC12A663-FFB4-41DF-820A-051DA6241FE4}" type="pres">
      <dgm:prSet presAssocID="{2F7927EB-2854-43FE-B3D8-0C47964F5B5C}" presName="rootText2" presStyleLbl="alignAcc1" presStyleIdx="0" presStyleCnt="0">
        <dgm:presLayoutVars>
          <dgm:chPref val="3"/>
        </dgm:presLayoutVars>
      </dgm:prSet>
      <dgm:spPr/>
    </dgm:pt>
    <dgm:pt modelId="{5D76E6B9-1504-41D0-99DA-E646EAE4482F}" type="pres">
      <dgm:prSet presAssocID="{2F7927EB-2854-43FE-B3D8-0C47964F5B5C}" presName="topArc2" presStyleLbl="parChTrans1D1" presStyleIdx="2" presStyleCnt="22"/>
      <dgm:spPr/>
    </dgm:pt>
    <dgm:pt modelId="{AD3B203B-2F7B-4AFA-8C27-EE15A36A7054}" type="pres">
      <dgm:prSet presAssocID="{2F7927EB-2854-43FE-B3D8-0C47964F5B5C}" presName="bottomArc2" presStyleLbl="parChTrans1D1" presStyleIdx="3" presStyleCnt="22"/>
      <dgm:spPr/>
    </dgm:pt>
    <dgm:pt modelId="{C4F29A2F-D319-451B-899F-C16D5AACD7C7}" type="pres">
      <dgm:prSet presAssocID="{2F7927EB-2854-43FE-B3D8-0C47964F5B5C}" presName="topConnNode2" presStyleLbl="node2" presStyleIdx="0" presStyleCnt="0"/>
      <dgm:spPr/>
    </dgm:pt>
    <dgm:pt modelId="{7E5A33C2-E43F-4C23-BB22-48452E5156E3}" type="pres">
      <dgm:prSet presAssocID="{2F7927EB-2854-43FE-B3D8-0C47964F5B5C}" presName="hierChild4" presStyleCnt="0"/>
      <dgm:spPr/>
    </dgm:pt>
    <dgm:pt modelId="{22E28364-7A8E-478F-B77B-A57E6F17DB55}" type="pres">
      <dgm:prSet presAssocID="{10916168-5512-421F-9726-1BA14669B3EC}" presName="Name28" presStyleLbl="parChTrans1D3" presStyleIdx="0" presStyleCnt="2"/>
      <dgm:spPr/>
    </dgm:pt>
    <dgm:pt modelId="{E6D710EF-2A18-4832-B3AC-501AAD163268}" type="pres">
      <dgm:prSet presAssocID="{958C00ED-A61C-47B0-ACE8-A5D9D3933DB8}" presName="hierRoot2" presStyleCnt="0">
        <dgm:presLayoutVars>
          <dgm:hierBranch val="init"/>
        </dgm:presLayoutVars>
      </dgm:prSet>
      <dgm:spPr/>
    </dgm:pt>
    <dgm:pt modelId="{DDE490F2-2A2C-4DF5-8BCD-DBE7ED00390F}" type="pres">
      <dgm:prSet presAssocID="{958C00ED-A61C-47B0-ACE8-A5D9D3933DB8}" presName="rootComposite2" presStyleCnt="0"/>
      <dgm:spPr/>
    </dgm:pt>
    <dgm:pt modelId="{7409F9AC-836C-4DD5-96B3-CC9378B8CCC7}" type="pres">
      <dgm:prSet presAssocID="{958C00ED-A61C-47B0-ACE8-A5D9D3933DB8}" presName="rootText2" presStyleLbl="alignAcc1" presStyleIdx="0" presStyleCnt="0">
        <dgm:presLayoutVars>
          <dgm:chPref val="3"/>
        </dgm:presLayoutVars>
      </dgm:prSet>
      <dgm:spPr/>
    </dgm:pt>
    <dgm:pt modelId="{2AA09EB5-BFF7-4300-B7B3-64BC5F768355}" type="pres">
      <dgm:prSet presAssocID="{958C00ED-A61C-47B0-ACE8-A5D9D3933DB8}" presName="topArc2" presStyleLbl="parChTrans1D1" presStyleIdx="4" presStyleCnt="22"/>
      <dgm:spPr/>
    </dgm:pt>
    <dgm:pt modelId="{24496B0B-343D-4411-98C3-AEBE94977CBC}" type="pres">
      <dgm:prSet presAssocID="{958C00ED-A61C-47B0-ACE8-A5D9D3933DB8}" presName="bottomArc2" presStyleLbl="parChTrans1D1" presStyleIdx="5" presStyleCnt="22"/>
      <dgm:spPr/>
    </dgm:pt>
    <dgm:pt modelId="{0C3A8D36-5BE2-493A-BC80-42BA5CE47F1E}" type="pres">
      <dgm:prSet presAssocID="{958C00ED-A61C-47B0-ACE8-A5D9D3933DB8}" presName="topConnNode2" presStyleLbl="node3" presStyleIdx="0" presStyleCnt="0"/>
      <dgm:spPr/>
    </dgm:pt>
    <dgm:pt modelId="{A0EB77D4-4811-4D7F-A465-2B71496EAC3D}" type="pres">
      <dgm:prSet presAssocID="{958C00ED-A61C-47B0-ACE8-A5D9D3933DB8}" presName="hierChild4" presStyleCnt="0"/>
      <dgm:spPr/>
    </dgm:pt>
    <dgm:pt modelId="{98C2A8F1-A52D-474D-AEE0-F1A35BA00E18}" type="pres">
      <dgm:prSet presAssocID="{B9888670-9156-4F26-BF14-318E62307A02}" presName="Name28" presStyleLbl="parChTrans1D4" presStyleIdx="0" presStyleCnt="7"/>
      <dgm:spPr/>
    </dgm:pt>
    <dgm:pt modelId="{2DFCF6C7-4F2F-466C-8526-6D25709E6156}" type="pres">
      <dgm:prSet presAssocID="{EEA77183-CCC4-4E70-A37B-4B3FC7464DF9}" presName="hierRoot2" presStyleCnt="0">
        <dgm:presLayoutVars>
          <dgm:hierBranch val="init"/>
        </dgm:presLayoutVars>
      </dgm:prSet>
      <dgm:spPr/>
    </dgm:pt>
    <dgm:pt modelId="{1CEA097B-4DF3-43AC-87D0-86912763AF84}" type="pres">
      <dgm:prSet presAssocID="{EEA77183-CCC4-4E70-A37B-4B3FC7464DF9}" presName="rootComposite2" presStyleCnt="0"/>
      <dgm:spPr/>
    </dgm:pt>
    <dgm:pt modelId="{3A20E5DC-8393-450E-962E-76C71C3F9E5D}" type="pres">
      <dgm:prSet presAssocID="{EEA77183-CCC4-4E70-A37B-4B3FC7464DF9}" presName="rootText2" presStyleLbl="alignAcc1" presStyleIdx="0" presStyleCnt="0">
        <dgm:presLayoutVars>
          <dgm:chPref val="3"/>
        </dgm:presLayoutVars>
      </dgm:prSet>
      <dgm:spPr/>
    </dgm:pt>
    <dgm:pt modelId="{2AD5FB00-189A-4BF0-858B-C032B5E3112F}" type="pres">
      <dgm:prSet presAssocID="{EEA77183-CCC4-4E70-A37B-4B3FC7464DF9}" presName="topArc2" presStyleLbl="parChTrans1D1" presStyleIdx="6" presStyleCnt="22"/>
      <dgm:spPr/>
    </dgm:pt>
    <dgm:pt modelId="{4A89C6F2-890D-4081-9283-8E55B0DDFD0F}" type="pres">
      <dgm:prSet presAssocID="{EEA77183-CCC4-4E70-A37B-4B3FC7464DF9}" presName="bottomArc2" presStyleLbl="parChTrans1D1" presStyleIdx="7" presStyleCnt="22"/>
      <dgm:spPr/>
    </dgm:pt>
    <dgm:pt modelId="{A20BB933-9B2E-4BCF-AF27-929FB0326F0C}" type="pres">
      <dgm:prSet presAssocID="{EEA77183-CCC4-4E70-A37B-4B3FC7464DF9}" presName="topConnNode2" presStyleLbl="node4" presStyleIdx="0" presStyleCnt="0"/>
      <dgm:spPr/>
    </dgm:pt>
    <dgm:pt modelId="{496EF24E-A922-4772-8020-57673DECC6D0}" type="pres">
      <dgm:prSet presAssocID="{EEA77183-CCC4-4E70-A37B-4B3FC7464DF9}" presName="hierChild4" presStyleCnt="0"/>
      <dgm:spPr/>
    </dgm:pt>
    <dgm:pt modelId="{D286C9A7-A358-4DAF-80CE-BAF2EF5EDC2B}" type="pres">
      <dgm:prSet presAssocID="{87B8A713-1FC7-416A-BA65-D96B86844A20}" presName="Name28" presStyleLbl="parChTrans1D4" presStyleIdx="1" presStyleCnt="7"/>
      <dgm:spPr/>
    </dgm:pt>
    <dgm:pt modelId="{C2636BF7-4B12-4CCF-8106-02CBDFA3B866}" type="pres">
      <dgm:prSet presAssocID="{E40CB4E3-D15D-4311-B85D-74819CD27DA9}" presName="hierRoot2" presStyleCnt="0">
        <dgm:presLayoutVars>
          <dgm:hierBranch val="init"/>
        </dgm:presLayoutVars>
      </dgm:prSet>
      <dgm:spPr/>
    </dgm:pt>
    <dgm:pt modelId="{20E12DBC-D790-438A-A4BF-B37E1139EDD4}" type="pres">
      <dgm:prSet presAssocID="{E40CB4E3-D15D-4311-B85D-74819CD27DA9}" presName="rootComposite2" presStyleCnt="0"/>
      <dgm:spPr/>
    </dgm:pt>
    <dgm:pt modelId="{0E22ED2B-AA14-466A-BFA0-28D211F34AA7}" type="pres">
      <dgm:prSet presAssocID="{E40CB4E3-D15D-4311-B85D-74819CD27DA9}" presName="rootText2" presStyleLbl="alignAcc1" presStyleIdx="0" presStyleCnt="0">
        <dgm:presLayoutVars>
          <dgm:chPref val="3"/>
        </dgm:presLayoutVars>
      </dgm:prSet>
      <dgm:spPr/>
    </dgm:pt>
    <dgm:pt modelId="{3D35A658-9FF3-46A9-9534-60DDF8324563}" type="pres">
      <dgm:prSet presAssocID="{E40CB4E3-D15D-4311-B85D-74819CD27DA9}" presName="topArc2" presStyleLbl="parChTrans1D1" presStyleIdx="8" presStyleCnt="22"/>
      <dgm:spPr/>
    </dgm:pt>
    <dgm:pt modelId="{AF103073-D61B-46B4-BB05-B50B83D92EB5}" type="pres">
      <dgm:prSet presAssocID="{E40CB4E3-D15D-4311-B85D-74819CD27DA9}" presName="bottomArc2" presStyleLbl="parChTrans1D1" presStyleIdx="9" presStyleCnt="22"/>
      <dgm:spPr/>
    </dgm:pt>
    <dgm:pt modelId="{D469DE5B-3A98-4C37-AFBB-AB3C0DD8F4A1}" type="pres">
      <dgm:prSet presAssocID="{E40CB4E3-D15D-4311-B85D-74819CD27DA9}" presName="topConnNode2" presStyleLbl="node4" presStyleIdx="0" presStyleCnt="0"/>
      <dgm:spPr/>
    </dgm:pt>
    <dgm:pt modelId="{594B26B0-8486-4706-B466-E376F753EA08}" type="pres">
      <dgm:prSet presAssocID="{E40CB4E3-D15D-4311-B85D-74819CD27DA9}" presName="hierChild4" presStyleCnt="0"/>
      <dgm:spPr/>
    </dgm:pt>
    <dgm:pt modelId="{4828D575-3BEE-48DF-B67A-85F770F1224B}" type="pres">
      <dgm:prSet presAssocID="{E40CB4E3-D15D-4311-B85D-74819CD27DA9}" presName="hierChild5" presStyleCnt="0"/>
      <dgm:spPr/>
    </dgm:pt>
    <dgm:pt modelId="{37477010-BDF0-4DB0-88F0-D5B0C729BB30}" type="pres">
      <dgm:prSet presAssocID="{EEA77183-CCC4-4E70-A37B-4B3FC7464DF9}" presName="hierChild5" presStyleCnt="0"/>
      <dgm:spPr/>
    </dgm:pt>
    <dgm:pt modelId="{3A48A3FC-D6DE-4C55-8EDA-BBD32D7D4A30}" type="pres">
      <dgm:prSet presAssocID="{958C00ED-A61C-47B0-ACE8-A5D9D3933DB8}" presName="hierChild5" presStyleCnt="0"/>
      <dgm:spPr/>
    </dgm:pt>
    <dgm:pt modelId="{09DAE0AD-1D92-4D07-9FF8-41594C83AAC8}" type="pres">
      <dgm:prSet presAssocID="{8F05A263-0F01-4D9D-A25E-3E9445E3B44B}" presName="Name28" presStyleLbl="parChTrans1D3" presStyleIdx="1" presStyleCnt="2"/>
      <dgm:spPr/>
    </dgm:pt>
    <dgm:pt modelId="{68652D80-6AC8-4F50-96A7-E7944D2F7867}" type="pres">
      <dgm:prSet presAssocID="{9ED7EE39-5072-471D-A1B8-E988838E3197}" presName="hierRoot2" presStyleCnt="0">
        <dgm:presLayoutVars>
          <dgm:hierBranch val="init"/>
        </dgm:presLayoutVars>
      </dgm:prSet>
      <dgm:spPr/>
    </dgm:pt>
    <dgm:pt modelId="{BB6865B5-5FEA-446D-8E75-59D8B27E98A4}" type="pres">
      <dgm:prSet presAssocID="{9ED7EE39-5072-471D-A1B8-E988838E3197}" presName="rootComposite2" presStyleCnt="0"/>
      <dgm:spPr/>
    </dgm:pt>
    <dgm:pt modelId="{EDF13DF5-77E0-4831-828A-34A80698DBDE}" type="pres">
      <dgm:prSet presAssocID="{9ED7EE39-5072-471D-A1B8-E988838E3197}" presName="rootText2" presStyleLbl="alignAcc1" presStyleIdx="0" presStyleCnt="0">
        <dgm:presLayoutVars>
          <dgm:chPref val="3"/>
        </dgm:presLayoutVars>
      </dgm:prSet>
      <dgm:spPr/>
    </dgm:pt>
    <dgm:pt modelId="{773E12BC-6EA8-4341-B02B-61F2AD40F315}" type="pres">
      <dgm:prSet presAssocID="{9ED7EE39-5072-471D-A1B8-E988838E3197}" presName="topArc2" presStyleLbl="parChTrans1D1" presStyleIdx="10" presStyleCnt="22"/>
      <dgm:spPr/>
    </dgm:pt>
    <dgm:pt modelId="{3E9F3104-C10B-44F9-A7E9-6F031FB5EDB8}" type="pres">
      <dgm:prSet presAssocID="{9ED7EE39-5072-471D-A1B8-E988838E3197}" presName="bottomArc2" presStyleLbl="parChTrans1D1" presStyleIdx="11" presStyleCnt="22"/>
      <dgm:spPr/>
    </dgm:pt>
    <dgm:pt modelId="{4EA9C62B-C668-4805-BC05-1BD3E226F013}" type="pres">
      <dgm:prSet presAssocID="{9ED7EE39-5072-471D-A1B8-E988838E3197}" presName="topConnNode2" presStyleLbl="node3" presStyleIdx="0" presStyleCnt="0"/>
      <dgm:spPr/>
    </dgm:pt>
    <dgm:pt modelId="{DC1DCD4D-B118-4CA5-B27C-7A38CE910C85}" type="pres">
      <dgm:prSet presAssocID="{9ED7EE39-5072-471D-A1B8-E988838E3197}" presName="hierChild4" presStyleCnt="0"/>
      <dgm:spPr/>
    </dgm:pt>
    <dgm:pt modelId="{C57682B7-2FD4-47C7-A18A-83530DEBB912}" type="pres">
      <dgm:prSet presAssocID="{3F7B0510-C72A-4DFF-B9C9-962535F0C3E3}" presName="Name28" presStyleLbl="parChTrans1D4" presStyleIdx="2" presStyleCnt="7"/>
      <dgm:spPr/>
    </dgm:pt>
    <dgm:pt modelId="{FC771F44-AC9B-495C-BFD5-089D529475CC}" type="pres">
      <dgm:prSet presAssocID="{84D7778C-E3EF-43EB-80D4-A949BEEBE24D}" presName="hierRoot2" presStyleCnt="0">
        <dgm:presLayoutVars>
          <dgm:hierBranch val="init"/>
        </dgm:presLayoutVars>
      </dgm:prSet>
      <dgm:spPr/>
    </dgm:pt>
    <dgm:pt modelId="{196DC8B8-E3BE-4555-8AA3-FF092300C007}" type="pres">
      <dgm:prSet presAssocID="{84D7778C-E3EF-43EB-80D4-A949BEEBE24D}" presName="rootComposite2" presStyleCnt="0"/>
      <dgm:spPr/>
    </dgm:pt>
    <dgm:pt modelId="{D472C206-7547-4494-8596-EC212DE56C98}" type="pres">
      <dgm:prSet presAssocID="{84D7778C-E3EF-43EB-80D4-A949BEEBE24D}" presName="rootText2" presStyleLbl="alignAcc1" presStyleIdx="0" presStyleCnt="0">
        <dgm:presLayoutVars>
          <dgm:chPref val="3"/>
        </dgm:presLayoutVars>
      </dgm:prSet>
      <dgm:spPr/>
    </dgm:pt>
    <dgm:pt modelId="{EE2CD7CD-33D8-4122-90E5-A2FB2D4293AC}" type="pres">
      <dgm:prSet presAssocID="{84D7778C-E3EF-43EB-80D4-A949BEEBE24D}" presName="topArc2" presStyleLbl="parChTrans1D1" presStyleIdx="12" presStyleCnt="22"/>
      <dgm:spPr/>
    </dgm:pt>
    <dgm:pt modelId="{50655ACA-2883-43AE-9871-D7E32F24EAC3}" type="pres">
      <dgm:prSet presAssocID="{84D7778C-E3EF-43EB-80D4-A949BEEBE24D}" presName="bottomArc2" presStyleLbl="parChTrans1D1" presStyleIdx="13" presStyleCnt="22"/>
      <dgm:spPr/>
    </dgm:pt>
    <dgm:pt modelId="{FE331208-4591-496C-853C-4DCA5B6CDA7D}" type="pres">
      <dgm:prSet presAssocID="{84D7778C-E3EF-43EB-80D4-A949BEEBE24D}" presName="topConnNode2" presStyleLbl="node4" presStyleIdx="0" presStyleCnt="0"/>
      <dgm:spPr/>
    </dgm:pt>
    <dgm:pt modelId="{33C94227-C153-4132-A878-2E19FE288069}" type="pres">
      <dgm:prSet presAssocID="{84D7778C-E3EF-43EB-80D4-A949BEEBE24D}" presName="hierChild4" presStyleCnt="0"/>
      <dgm:spPr/>
    </dgm:pt>
    <dgm:pt modelId="{E8F15209-9FDF-4B04-BD92-1D2790D7EC3C}" type="pres">
      <dgm:prSet presAssocID="{115EFBCD-1C95-403D-A990-5CC13EDD142D}" presName="Name28" presStyleLbl="parChTrans1D4" presStyleIdx="3" presStyleCnt="7"/>
      <dgm:spPr/>
    </dgm:pt>
    <dgm:pt modelId="{B8C34B6F-5601-487F-BE30-ECA49F02585A}" type="pres">
      <dgm:prSet presAssocID="{87B43962-14FD-48A6-BA32-F1F4E0670F4F}" presName="hierRoot2" presStyleCnt="0">
        <dgm:presLayoutVars>
          <dgm:hierBranch val="init"/>
        </dgm:presLayoutVars>
      </dgm:prSet>
      <dgm:spPr/>
    </dgm:pt>
    <dgm:pt modelId="{C8890087-70E4-4D03-A6D1-15F718CD0311}" type="pres">
      <dgm:prSet presAssocID="{87B43962-14FD-48A6-BA32-F1F4E0670F4F}" presName="rootComposite2" presStyleCnt="0"/>
      <dgm:spPr/>
    </dgm:pt>
    <dgm:pt modelId="{68B75F65-D73F-4F23-AE75-0B1120478547}" type="pres">
      <dgm:prSet presAssocID="{87B43962-14FD-48A6-BA32-F1F4E0670F4F}" presName="rootText2" presStyleLbl="alignAcc1" presStyleIdx="0" presStyleCnt="0">
        <dgm:presLayoutVars>
          <dgm:chPref val="3"/>
        </dgm:presLayoutVars>
      </dgm:prSet>
      <dgm:spPr/>
    </dgm:pt>
    <dgm:pt modelId="{2FA23D55-4446-4FBA-A942-771E6A9181A4}" type="pres">
      <dgm:prSet presAssocID="{87B43962-14FD-48A6-BA32-F1F4E0670F4F}" presName="topArc2" presStyleLbl="parChTrans1D1" presStyleIdx="14" presStyleCnt="22"/>
      <dgm:spPr/>
    </dgm:pt>
    <dgm:pt modelId="{BAAD10F3-3C2E-4897-87C3-219898D6CBA4}" type="pres">
      <dgm:prSet presAssocID="{87B43962-14FD-48A6-BA32-F1F4E0670F4F}" presName="bottomArc2" presStyleLbl="parChTrans1D1" presStyleIdx="15" presStyleCnt="22"/>
      <dgm:spPr/>
    </dgm:pt>
    <dgm:pt modelId="{429A8D23-F274-48E5-8C8B-F9B451271E8B}" type="pres">
      <dgm:prSet presAssocID="{87B43962-14FD-48A6-BA32-F1F4E0670F4F}" presName="topConnNode2" presStyleLbl="node4" presStyleIdx="0" presStyleCnt="0"/>
      <dgm:spPr/>
    </dgm:pt>
    <dgm:pt modelId="{F67F12D5-1B83-41E8-83C1-E28713C4ABD9}" type="pres">
      <dgm:prSet presAssocID="{87B43962-14FD-48A6-BA32-F1F4E0670F4F}" presName="hierChild4" presStyleCnt="0"/>
      <dgm:spPr/>
    </dgm:pt>
    <dgm:pt modelId="{EC4FD8E2-5017-413A-BEAC-25D33424EE7C}" type="pres">
      <dgm:prSet presAssocID="{87B43962-14FD-48A6-BA32-F1F4E0670F4F}" presName="hierChild5" presStyleCnt="0"/>
      <dgm:spPr/>
    </dgm:pt>
    <dgm:pt modelId="{15E954B2-4306-4539-A311-1E57073D87E3}" type="pres">
      <dgm:prSet presAssocID="{B237FB7C-2E49-4026-BDA1-3072BA407145}" presName="Name28" presStyleLbl="parChTrans1D4" presStyleIdx="4" presStyleCnt="7"/>
      <dgm:spPr/>
    </dgm:pt>
    <dgm:pt modelId="{91F95AC6-94EC-4DEF-96E6-CF8F0865E12E}" type="pres">
      <dgm:prSet presAssocID="{C461BD67-4864-4590-93B3-3F94BBB9187B}" presName="hierRoot2" presStyleCnt="0">
        <dgm:presLayoutVars>
          <dgm:hierBranch val="init"/>
        </dgm:presLayoutVars>
      </dgm:prSet>
      <dgm:spPr/>
    </dgm:pt>
    <dgm:pt modelId="{E5A0C181-71DC-4A79-A546-3F205891FD3F}" type="pres">
      <dgm:prSet presAssocID="{C461BD67-4864-4590-93B3-3F94BBB9187B}" presName="rootComposite2" presStyleCnt="0"/>
      <dgm:spPr/>
    </dgm:pt>
    <dgm:pt modelId="{241FA66A-311E-4A42-8B2A-4ADA5E26A49E}" type="pres">
      <dgm:prSet presAssocID="{C461BD67-4864-4590-93B3-3F94BBB9187B}" presName="rootText2" presStyleLbl="alignAcc1" presStyleIdx="0" presStyleCnt="0">
        <dgm:presLayoutVars>
          <dgm:chPref val="3"/>
        </dgm:presLayoutVars>
      </dgm:prSet>
      <dgm:spPr/>
    </dgm:pt>
    <dgm:pt modelId="{71779365-E3F8-49B9-B745-040569D6A81A}" type="pres">
      <dgm:prSet presAssocID="{C461BD67-4864-4590-93B3-3F94BBB9187B}" presName="topArc2" presStyleLbl="parChTrans1D1" presStyleIdx="16" presStyleCnt="22"/>
      <dgm:spPr/>
    </dgm:pt>
    <dgm:pt modelId="{B5D5590B-E20E-4EE8-B353-4F765ABF3679}" type="pres">
      <dgm:prSet presAssocID="{C461BD67-4864-4590-93B3-3F94BBB9187B}" presName="bottomArc2" presStyleLbl="parChTrans1D1" presStyleIdx="17" presStyleCnt="22"/>
      <dgm:spPr/>
    </dgm:pt>
    <dgm:pt modelId="{16449612-A6A7-41D7-B9D5-3762491BC214}" type="pres">
      <dgm:prSet presAssocID="{C461BD67-4864-4590-93B3-3F94BBB9187B}" presName="topConnNode2" presStyleLbl="node4" presStyleIdx="0" presStyleCnt="0"/>
      <dgm:spPr/>
    </dgm:pt>
    <dgm:pt modelId="{45E41DFB-36EE-46D7-95CD-4CDCD3ACA5FF}" type="pres">
      <dgm:prSet presAssocID="{C461BD67-4864-4590-93B3-3F94BBB9187B}" presName="hierChild4" presStyleCnt="0"/>
      <dgm:spPr/>
    </dgm:pt>
    <dgm:pt modelId="{9FD0E221-C79F-4E08-9204-8FCD977502A4}" type="pres">
      <dgm:prSet presAssocID="{C461BD67-4864-4590-93B3-3F94BBB9187B}" presName="hierChild5" presStyleCnt="0"/>
      <dgm:spPr/>
    </dgm:pt>
    <dgm:pt modelId="{75E0E320-D281-4716-B7DB-A9B7E20C14C4}" type="pres">
      <dgm:prSet presAssocID="{84D7778C-E3EF-43EB-80D4-A949BEEBE24D}" presName="hierChild5" presStyleCnt="0"/>
      <dgm:spPr/>
    </dgm:pt>
    <dgm:pt modelId="{E1462ADD-AC84-4FB9-BA71-B17EF85E608E}" type="pres">
      <dgm:prSet presAssocID="{E636A6B7-4DEE-4FD3-A6BD-AB767B79AC40}" presName="Name28" presStyleLbl="parChTrans1D4" presStyleIdx="5" presStyleCnt="7"/>
      <dgm:spPr/>
    </dgm:pt>
    <dgm:pt modelId="{878C2E16-F1C1-439E-B64B-C94EAE03C0A3}" type="pres">
      <dgm:prSet presAssocID="{D9723E65-F99B-497E-AA56-3D06376F169D}" presName="hierRoot2" presStyleCnt="0">
        <dgm:presLayoutVars>
          <dgm:hierBranch val="init"/>
        </dgm:presLayoutVars>
      </dgm:prSet>
      <dgm:spPr/>
    </dgm:pt>
    <dgm:pt modelId="{687255B3-E81B-4941-A3EB-6D49C9EF9644}" type="pres">
      <dgm:prSet presAssocID="{D9723E65-F99B-497E-AA56-3D06376F169D}" presName="rootComposite2" presStyleCnt="0"/>
      <dgm:spPr/>
    </dgm:pt>
    <dgm:pt modelId="{3C181085-1046-48F6-A3C1-1D9B793026F8}" type="pres">
      <dgm:prSet presAssocID="{D9723E65-F99B-497E-AA56-3D06376F169D}" presName="rootText2" presStyleLbl="alignAcc1" presStyleIdx="0" presStyleCnt="0">
        <dgm:presLayoutVars>
          <dgm:chPref val="3"/>
        </dgm:presLayoutVars>
      </dgm:prSet>
      <dgm:spPr/>
    </dgm:pt>
    <dgm:pt modelId="{F995B19B-48F2-479D-ADD0-B4A624D42B24}" type="pres">
      <dgm:prSet presAssocID="{D9723E65-F99B-497E-AA56-3D06376F169D}" presName="topArc2" presStyleLbl="parChTrans1D1" presStyleIdx="18" presStyleCnt="22"/>
      <dgm:spPr/>
    </dgm:pt>
    <dgm:pt modelId="{09E8002D-74B8-47E7-BCC2-5E4D1F54DF42}" type="pres">
      <dgm:prSet presAssocID="{D9723E65-F99B-497E-AA56-3D06376F169D}" presName="bottomArc2" presStyleLbl="parChTrans1D1" presStyleIdx="19" presStyleCnt="22"/>
      <dgm:spPr/>
    </dgm:pt>
    <dgm:pt modelId="{A523E21E-2429-48BD-8CC2-571CFDD9726F}" type="pres">
      <dgm:prSet presAssocID="{D9723E65-F99B-497E-AA56-3D06376F169D}" presName="topConnNode2" presStyleLbl="node4" presStyleIdx="0" presStyleCnt="0"/>
      <dgm:spPr/>
    </dgm:pt>
    <dgm:pt modelId="{FD528B2D-AD01-48D2-ADF5-88A0D5410D5F}" type="pres">
      <dgm:prSet presAssocID="{D9723E65-F99B-497E-AA56-3D06376F169D}" presName="hierChild4" presStyleCnt="0"/>
      <dgm:spPr/>
    </dgm:pt>
    <dgm:pt modelId="{4A6C7477-7F93-45C1-A606-1663F48D5D9A}" type="pres">
      <dgm:prSet presAssocID="{74B68C2A-CB27-4294-B0A7-B1BB98EE88F0}" presName="Name28" presStyleLbl="parChTrans1D4" presStyleIdx="6" presStyleCnt="7"/>
      <dgm:spPr/>
    </dgm:pt>
    <dgm:pt modelId="{70869D25-EA66-498D-9C14-0F41282D423A}" type="pres">
      <dgm:prSet presAssocID="{8A51B815-EECA-489C-A3FF-9E2845E09F2E}" presName="hierRoot2" presStyleCnt="0">
        <dgm:presLayoutVars>
          <dgm:hierBranch val="init"/>
        </dgm:presLayoutVars>
      </dgm:prSet>
      <dgm:spPr/>
    </dgm:pt>
    <dgm:pt modelId="{1F84E5E5-7B94-4F74-B5CF-DA57EF0AAC81}" type="pres">
      <dgm:prSet presAssocID="{8A51B815-EECA-489C-A3FF-9E2845E09F2E}" presName="rootComposite2" presStyleCnt="0"/>
      <dgm:spPr/>
    </dgm:pt>
    <dgm:pt modelId="{057C796E-D6A1-4999-8B5C-F1CF500F63F0}" type="pres">
      <dgm:prSet presAssocID="{8A51B815-EECA-489C-A3FF-9E2845E09F2E}" presName="rootText2" presStyleLbl="alignAcc1" presStyleIdx="0" presStyleCnt="0">
        <dgm:presLayoutVars>
          <dgm:chPref val="3"/>
        </dgm:presLayoutVars>
      </dgm:prSet>
      <dgm:spPr/>
    </dgm:pt>
    <dgm:pt modelId="{CA3CD638-A4BC-47A9-BBDF-387A46327205}" type="pres">
      <dgm:prSet presAssocID="{8A51B815-EECA-489C-A3FF-9E2845E09F2E}" presName="topArc2" presStyleLbl="parChTrans1D1" presStyleIdx="20" presStyleCnt="22"/>
      <dgm:spPr/>
    </dgm:pt>
    <dgm:pt modelId="{0D44DB81-4E16-4001-B59C-191949EAC51F}" type="pres">
      <dgm:prSet presAssocID="{8A51B815-EECA-489C-A3FF-9E2845E09F2E}" presName="bottomArc2" presStyleLbl="parChTrans1D1" presStyleIdx="21" presStyleCnt="22"/>
      <dgm:spPr/>
    </dgm:pt>
    <dgm:pt modelId="{24661C77-371B-412A-9233-F75B58DD4527}" type="pres">
      <dgm:prSet presAssocID="{8A51B815-EECA-489C-A3FF-9E2845E09F2E}" presName="topConnNode2" presStyleLbl="node4" presStyleIdx="0" presStyleCnt="0"/>
      <dgm:spPr/>
    </dgm:pt>
    <dgm:pt modelId="{6AB149C9-2CA3-4F3A-BFD4-948FBF0043F2}" type="pres">
      <dgm:prSet presAssocID="{8A51B815-EECA-489C-A3FF-9E2845E09F2E}" presName="hierChild4" presStyleCnt="0"/>
      <dgm:spPr/>
    </dgm:pt>
    <dgm:pt modelId="{B6AFB4D8-9995-408C-B280-4984A0F4BB07}" type="pres">
      <dgm:prSet presAssocID="{8A51B815-EECA-489C-A3FF-9E2845E09F2E}" presName="hierChild5" presStyleCnt="0"/>
      <dgm:spPr/>
    </dgm:pt>
    <dgm:pt modelId="{2C37EA15-9489-427C-AD6A-9117C7AE9D29}" type="pres">
      <dgm:prSet presAssocID="{D9723E65-F99B-497E-AA56-3D06376F169D}" presName="hierChild5" presStyleCnt="0"/>
      <dgm:spPr/>
    </dgm:pt>
    <dgm:pt modelId="{EAC38060-728F-476C-9542-642A50AC656F}" type="pres">
      <dgm:prSet presAssocID="{9ED7EE39-5072-471D-A1B8-E988838E3197}" presName="hierChild5" presStyleCnt="0"/>
      <dgm:spPr/>
    </dgm:pt>
    <dgm:pt modelId="{5E449B3F-FC82-4D82-9E7B-3FF90055B959}" type="pres">
      <dgm:prSet presAssocID="{2F7927EB-2854-43FE-B3D8-0C47964F5B5C}" presName="hierChild5" presStyleCnt="0"/>
      <dgm:spPr/>
    </dgm:pt>
    <dgm:pt modelId="{D24E1F65-3E69-48C5-86BB-40E97EE1FEBE}" type="pres">
      <dgm:prSet presAssocID="{4F86BA84-344F-4B65-840D-74911405CB7D}" presName="hierChild3" presStyleCnt="0"/>
      <dgm:spPr/>
    </dgm:pt>
  </dgm:ptLst>
  <dgm:cxnLst>
    <dgm:cxn modelId="{B528A103-38D2-40E5-BEA3-D8BEC647030B}" type="presOf" srcId="{2F7927EB-2854-43FE-B3D8-0C47964F5B5C}" destId="{C4F29A2F-D319-451B-899F-C16D5AACD7C7}" srcOrd="1" destOrd="0" presId="urn:microsoft.com/office/officeart/2008/layout/HalfCircleOrganizationChart"/>
    <dgm:cxn modelId="{A16C4006-D885-4D8C-A726-0152A1025F00}" srcId="{84D7778C-E3EF-43EB-80D4-A949BEEBE24D}" destId="{87B43962-14FD-48A6-BA32-F1F4E0670F4F}" srcOrd="0" destOrd="0" parTransId="{115EFBCD-1C95-403D-A990-5CC13EDD142D}" sibTransId="{F8FF523B-A249-4733-8D6A-47E89FAC86DA}"/>
    <dgm:cxn modelId="{6B3A0007-6419-488E-A43C-1852A1F06775}" type="presOf" srcId="{958C00ED-A61C-47B0-ACE8-A5D9D3933DB8}" destId="{0C3A8D36-5BE2-493A-BC80-42BA5CE47F1E}" srcOrd="1" destOrd="0" presId="urn:microsoft.com/office/officeart/2008/layout/HalfCircleOrganizationChart"/>
    <dgm:cxn modelId="{7E5DC908-653C-4DC2-B4DF-51C68D44E878}" type="presOf" srcId="{B237FB7C-2E49-4026-BDA1-3072BA407145}" destId="{15E954B2-4306-4539-A311-1E57073D87E3}" srcOrd="0" destOrd="0" presId="urn:microsoft.com/office/officeart/2008/layout/HalfCircleOrganizationChart"/>
    <dgm:cxn modelId="{647BA30E-9C97-4FEF-BBA8-25152AA90B5E}" srcId="{BDE900DC-50D8-48F6-9E45-755E9B743359}" destId="{4F86BA84-344F-4B65-840D-74911405CB7D}" srcOrd="0" destOrd="0" parTransId="{B3D70791-5E50-4627-BB30-D3F8254C143D}" sibTransId="{9E095D08-8D66-4367-B764-F0D93FBAF573}"/>
    <dgm:cxn modelId="{E9BFC713-C4F7-4866-8888-F7BD6AF028DA}" srcId="{9ED7EE39-5072-471D-A1B8-E988838E3197}" destId="{84D7778C-E3EF-43EB-80D4-A949BEEBE24D}" srcOrd="0" destOrd="0" parTransId="{3F7B0510-C72A-4DFF-B9C9-962535F0C3E3}" sibTransId="{A6EE24F6-E11C-43D1-A44B-AF3716E2C92D}"/>
    <dgm:cxn modelId="{4DCC651E-B1A9-4319-9B9C-4DA0D1586344}" type="presOf" srcId="{87B43962-14FD-48A6-BA32-F1F4E0670F4F}" destId="{68B75F65-D73F-4F23-AE75-0B1120478547}" srcOrd="0" destOrd="0" presId="urn:microsoft.com/office/officeart/2008/layout/HalfCircleOrganizationChart"/>
    <dgm:cxn modelId="{559C2C1F-8662-4C0D-88B3-AD966080BD8A}" type="presOf" srcId="{C461BD67-4864-4590-93B3-3F94BBB9187B}" destId="{241FA66A-311E-4A42-8B2A-4ADA5E26A49E}" srcOrd="0" destOrd="0" presId="urn:microsoft.com/office/officeart/2008/layout/HalfCircleOrganizationChart"/>
    <dgm:cxn modelId="{63C69724-F8A3-43DA-B48F-62901554C57F}" type="presOf" srcId="{F89F948E-96B5-45CF-89EA-CEFE721F6D14}" destId="{9FDBBA9F-F2C5-460B-BB5F-827F451D202B}" srcOrd="0" destOrd="0" presId="urn:microsoft.com/office/officeart/2008/layout/HalfCircleOrganizationChart"/>
    <dgm:cxn modelId="{61423A26-196C-4B25-953F-D21ABDAC4F6F}" type="presOf" srcId="{E636A6B7-4DEE-4FD3-A6BD-AB767B79AC40}" destId="{E1462ADD-AC84-4FB9-BA71-B17EF85E608E}" srcOrd="0" destOrd="0" presId="urn:microsoft.com/office/officeart/2008/layout/HalfCircleOrganizationChart"/>
    <dgm:cxn modelId="{93D3B12E-77BA-4035-B78D-9301F3310176}" type="presOf" srcId="{87B43962-14FD-48A6-BA32-F1F4E0670F4F}" destId="{429A8D23-F274-48E5-8C8B-F9B451271E8B}" srcOrd="1" destOrd="0" presId="urn:microsoft.com/office/officeart/2008/layout/HalfCircleOrganizationChart"/>
    <dgm:cxn modelId="{D08AFC38-F249-4CFA-A2C3-ADA0DF3D6876}" type="presOf" srcId="{BDE900DC-50D8-48F6-9E45-755E9B743359}" destId="{23FE7C3E-1E1F-4688-BFB4-7370F6F67E1B}" srcOrd="0" destOrd="0" presId="urn:microsoft.com/office/officeart/2008/layout/HalfCircleOrganizationChart"/>
    <dgm:cxn modelId="{D05F1839-35FF-4FEA-8760-D474575115C7}" srcId="{84D7778C-E3EF-43EB-80D4-A949BEEBE24D}" destId="{C461BD67-4864-4590-93B3-3F94BBB9187B}" srcOrd="1" destOrd="0" parTransId="{B237FB7C-2E49-4026-BDA1-3072BA407145}" sibTransId="{5B725B66-4D9D-4195-9880-D4F057C68BF7}"/>
    <dgm:cxn modelId="{41D9263C-7CA9-429A-B212-F9FE8AECF430}" type="presOf" srcId="{D9723E65-F99B-497E-AA56-3D06376F169D}" destId="{3C181085-1046-48F6-A3C1-1D9B793026F8}" srcOrd="0" destOrd="0" presId="urn:microsoft.com/office/officeart/2008/layout/HalfCircleOrganizationChart"/>
    <dgm:cxn modelId="{D79CA543-16AF-46E0-BA4E-1779EF3C0B34}" type="presOf" srcId="{8A51B815-EECA-489C-A3FF-9E2845E09F2E}" destId="{24661C77-371B-412A-9233-F75B58DD4527}" srcOrd="1" destOrd="0" presId="urn:microsoft.com/office/officeart/2008/layout/HalfCircleOrganizationChart"/>
    <dgm:cxn modelId="{4712E543-4887-46D6-B435-90DA7B93EF27}" type="presOf" srcId="{10916168-5512-421F-9726-1BA14669B3EC}" destId="{22E28364-7A8E-478F-B77B-A57E6F17DB55}" srcOrd="0" destOrd="0" presId="urn:microsoft.com/office/officeart/2008/layout/HalfCircleOrganizationChart"/>
    <dgm:cxn modelId="{5285C673-6E3E-495E-B1E0-37D7E2AA60D9}" type="presOf" srcId="{84D7778C-E3EF-43EB-80D4-A949BEEBE24D}" destId="{D472C206-7547-4494-8596-EC212DE56C98}" srcOrd="0" destOrd="0" presId="urn:microsoft.com/office/officeart/2008/layout/HalfCircleOrganizationChart"/>
    <dgm:cxn modelId="{63669076-7E2E-4AA1-A99A-94BF2C408DFE}" type="presOf" srcId="{E40CB4E3-D15D-4311-B85D-74819CD27DA9}" destId="{D469DE5B-3A98-4C37-AFBB-AB3C0DD8F4A1}" srcOrd="1" destOrd="0" presId="urn:microsoft.com/office/officeart/2008/layout/HalfCircleOrganizationChart"/>
    <dgm:cxn modelId="{AC375657-B797-44F8-A96A-3096B24A6E03}" type="presOf" srcId="{9ED7EE39-5072-471D-A1B8-E988838E3197}" destId="{EDF13DF5-77E0-4831-828A-34A80698DBDE}" srcOrd="0" destOrd="0" presId="urn:microsoft.com/office/officeart/2008/layout/HalfCircleOrganizationChart"/>
    <dgm:cxn modelId="{E56B6A58-8324-45EC-8B3F-D494F8E3E087}" srcId="{9ED7EE39-5072-471D-A1B8-E988838E3197}" destId="{D9723E65-F99B-497E-AA56-3D06376F169D}" srcOrd="1" destOrd="0" parTransId="{E636A6B7-4DEE-4FD3-A6BD-AB767B79AC40}" sibTransId="{603C40C3-0E49-4817-AA18-67AE6EFB28A9}"/>
    <dgm:cxn modelId="{56C4257B-38CC-465D-9DF2-0A31C89A4689}" type="presOf" srcId="{8F05A263-0F01-4D9D-A25E-3E9445E3B44B}" destId="{09DAE0AD-1D92-4D07-9FF8-41594C83AAC8}" srcOrd="0" destOrd="0" presId="urn:microsoft.com/office/officeart/2008/layout/HalfCircleOrganizationChart"/>
    <dgm:cxn modelId="{4C0D687F-820A-479E-B239-68EA636FC140}" type="presOf" srcId="{9ED7EE39-5072-471D-A1B8-E988838E3197}" destId="{4EA9C62B-C668-4805-BC05-1BD3E226F013}" srcOrd="1" destOrd="0" presId="urn:microsoft.com/office/officeart/2008/layout/HalfCircleOrganizationChart"/>
    <dgm:cxn modelId="{A25B9C7F-0656-4491-8831-A22F5FA00A05}" type="presOf" srcId="{87B8A713-1FC7-416A-BA65-D96B86844A20}" destId="{D286C9A7-A358-4DAF-80CE-BAF2EF5EDC2B}" srcOrd="0" destOrd="0" presId="urn:microsoft.com/office/officeart/2008/layout/HalfCircleOrganizationChart"/>
    <dgm:cxn modelId="{115D2485-5837-467C-9ADD-32521F49F60E}" srcId="{958C00ED-A61C-47B0-ACE8-A5D9D3933DB8}" destId="{EEA77183-CCC4-4E70-A37B-4B3FC7464DF9}" srcOrd="0" destOrd="0" parTransId="{B9888670-9156-4F26-BF14-318E62307A02}" sibTransId="{50F9AB59-D191-49FE-8E1F-E7627009F265}"/>
    <dgm:cxn modelId="{793D0588-175B-401B-BFFA-3394A8AAF7C5}" type="presOf" srcId="{EEA77183-CCC4-4E70-A37B-4B3FC7464DF9}" destId="{3A20E5DC-8393-450E-962E-76C71C3F9E5D}" srcOrd="0" destOrd="0" presId="urn:microsoft.com/office/officeart/2008/layout/HalfCircleOrganizationChart"/>
    <dgm:cxn modelId="{C13CCA88-C995-46BA-A053-C7CBF4307472}" srcId="{EEA77183-CCC4-4E70-A37B-4B3FC7464DF9}" destId="{E40CB4E3-D15D-4311-B85D-74819CD27DA9}" srcOrd="0" destOrd="0" parTransId="{87B8A713-1FC7-416A-BA65-D96B86844A20}" sibTransId="{6065507F-04BD-4E34-A9EC-E2FF901921E5}"/>
    <dgm:cxn modelId="{CD137C90-F75C-46C0-9BA9-1030DA449D4B}" type="presOf" srcId="{8A51B815-EECA-489C-A3FF-9E2845E09F2E}" destId="{057C796E-D6A1-4999-8B5C-F1CF500F63F0}" srcOrd="0" destOrd="0" presId="urn:microsoft.com/office/officeart/2008/layout/HalfCircleOrganizationChart"/>
    <dgm:cxn modelId="{1F413595-C4FD-42E1-A5E6-AEC5F72D564E}" type="presOf" srcId="{4F86BA84-344F-4B65-840D-74911405CB7D}" destId="{B231D4B3-F982-464F-9326-B1F67BB32879}" srcOrd="1" destOrd="0" presId="urn:microsoft.com/office/officeart/2008/layout/HalfCircleOrganizationChart"/>
    <dgm:cxn modelId="{23A28399-9B6E-4ED3-A97B-0D9F61CE3E7D}" type="presOf" srcId="{115EFBCD-1C95-403D-A990-5CC13EDD142D}" destId="{E8F15209-9FDF-4B04-BD92-1D2790D7EC3C}" srcOrd="0" destOrd="0" presId="urn:microsoft.com/office/officeart/2008/layout/HalfCircleOrganizationChart"/>
    <dgm:cxn modelId="{C463F79A-7D16-41E2-92BC-28B47CEEC6E0}" type="presOf" srcId="{C461BD67-4864-4590-93B3-3F94BBB9187B}" destId="{16449612-A6A7-41D7-B9D5-3762491BC214}" srcOrd="1" destOrd="0" presId="urn:microsoft.com/office/officeart/2008/layout/HalfCircleOrganizationChart"/>
    <dgm:cxn modelId="{7FA5499B-9D7D-486B-A9F7-F0BF3E2D67F6}" type="presOf" srcId="{EEA77183-CCC4-4E70-A37B-4B3FC7464DF9}" destId="{A20BB933-9B2E-4BCF-AF27-929FB0326F0C}" srcOrd="1" destOrd="0" presId="urn:microsoft.com/office/officeart/2008/layout/HalfCircleOrganizationChart"/>
    <dgm:cxn modelId="{A1E2DF9E-679F-4FC7-8C1E-117EAFEE6A17}" type="presOf" srcId="{4F86BA84-344F-4B65-840D-74911405CB7D}" destId="{F74F358F-DDBF-4739-8522-CBAC0491AD4D}" srcOrd="0" destOrd="0" presId="urn:microsoft.com/office/officeart/2008/layout/HalfCircleOrganizationChart"/>
    <dgm:cxn modelId="{2DCD29C1-1CB5-4ADF-8653-3F778E4B987B}" type="presOf" srcId="{3F7B0510-C72A-4DFF-B9C9-962535F0C3E3}" destId="{C57682B7-2FD4-47C7-A18A-83530DEBB912}" srcOrd="0" destOrd="0" presId="urn:microsoft.com/office/officeart/2008/layout/HalfCircleOrganizationChart"/>
    <dgm:cxn modelId="{62F954C5-C64E-422F-A052-8B319BF3A0AC}" type="presOf" srcId="{E40CB4E3-D15D-4311-B85D-74819CD27DA9}" destId="{0E22ED2B-AA14-466A-BFA0-28D211F34AA7}" srcOrd="0" destOrd="0" presId="urn:microsoft.com/office/officeart/2008/layout/HalfCircleOrganizationChart"/>
    <dgm:cxn modelId="{7B385CC6-6AA7-4FF1-9CF0-AB6F0E96756A}" srcId="{D9723E65-F99B-497E-AA56-3D06376F169D}" destId="{8A51B815-EECA-489C-A3FF-9E2845E09F2E}" srcOrd="0" destOrd="0" parTransId="{74B68C2A-CB27-4294-B0A7-B1BB98EE88F0}" sibTransId="{4672FE7D-B112-4A46-91E9-7B682B0EB622}"/>
    <dgm:cxn modelId="{05BDE7CF-76BA-48E0-B756-8783C598F707}" srcId="{2F7927EB-2854-43FE-B3D8-0C47964F5B5C}" destId="{958C00ED-A61C-47B0-ACE8-A5D9D3933DB8}" srcOrd="0" destOrd="0" parTransId="{10916168-5512-421F-9726-1BA14669B3EC}" sibTransId="{15B545BB-0AD6-457D-8E2E-CFA80FD7C60E}"/>
    <dgm:cxn modelId="{1C50CAD6-08CB-43D1-BDCA-C38C57A8077E}" type="presOf" srcId="{B9888670-9156-4F26-BF14-318E62307A02}" destId="{98C2A8F1-A52D-474D-AEE0-F1A35BA00E18}" srcOrd="0" destOrd="0" presId="urn:microsoft.com/office/officeart/2008/layout/HalfCircleOrganizationChart"/>
    <dgm:cxn modelId="{FA3CECDB-225A-4D64-A904-908214FF2B1A}" srcId="{2F7927EB-2854-43FE-B3D8-0C47964F5B5C}" destId="{9ED7EE39-5072-471D-A1B8-E988838E3197}" srcOrd="1" destOrd="0" parTransId="{8F05A263-0F01-4D9D-A25E-3E9445E3B44B}" sibTransId="{98765139-2B98-476A-8F4A-8FC66103BA94}"/>
    <dgm:cxn modelId="{E24715DF-2FAE-4461-9A1D-1EF17F8202D2}" type="presOf" srcId="{74B68C2A-CB27-4294-B0A7-B1BB98EE88F0}" destId="{4A6C7477-7F93-45C1-A606-1663F48D5D9A}" srcOrd="0" destOrd="0" presId="urn:microsoft.com/office/officeart/2008/layout/HalfCircleOrganizationChart"/>
    <dgm:cxn modelId="{63051CE6-4B55-4A46-B3B4-683D4064FD45}" type="presOf" srcId="{84D7778C-E3EF-43EB-80D4-A949BEEBE24D}" destId="{FE331208-4591-496C-853C-4DCA5B6CDA7D}" srcOrd="1" destOrd="0" presId="urn:microsoft.com/office/officeart/2008/layout/HalfCircleOrganizationChart"/>
    <dgm:cxn modelId="{4F807AE6-3D5F-420B-B944-2BDD94444DC0}" srcId="{4F86BA84-344F-4B65-840D-74911405CB7D}" destId="{2F7927EB-2854-43FE-B3D8-0C47964F5B5C}" srcOrd="0" destOrd="0" parTransId="{F89F948E-96B5-45CF-89EA-CEFE721F6D14}" sibTransId="{B4CA4A7B-5822-4BE8-A651-467B3A3A5712}"/>
    <dgm:cxn modelId="{AA2B01E9-05FE-4C00-8F86-9AA918E6F637}" type="presOf" srcId="{D9723E65-F99B-497E-AA56-3D06376F169D}" destId="{A523E21E-2429-48BD-8CC2-571CFDD9726F}" srcOrd="1" destOrd="0" presId="urn:microsoft.com/office/officeart/2008/layout/HalfCircleOrganizationChart"/>
    <dgm:cxn modelId="{0B397FED-DE1F-4886-A6BD-C2B84664272A}" type="presOf" srcId="{2F7927EB-2854-43FE-B3D8-0C47964F5B5C}" destId="{BC12A663-FFB4-41DF-820A-051DA6241FE4}" srcOrd="0" destOrd="0" presId="urn:microsoft.com/office/officeart/2008/layout/HalfCircleOrganizationChart"/>
    <dgm:cxn modelId="{ADC5A2EF-4241-49D5-8D1F-C83FF0ACA06F}" type="presOf" srcId="{958C00ED-A61C-47B0-ACE8-A5D9D3933DB8}" destId="{7409F9AC-836C-4DD5-96B3-CC9378B8CCC7}" srcOrd="0" destOrd="0" presId="urn:microsoft.com/office/officeart/2008/layout/HalfCircleOrganizationChart"/>
    <dgm:cxn modelId="{5FB67E2A-FD20-4A25-B319-F3A791F141EA}" type="presParOf" srcId="{23FE7C3E-1E1F-4688-BFB4-7370F6F67E1B}" destId="{5168A088-2CC8-41D4-82F9-068ECBB6B405}" srcOrd="0" destOrd="0" presId="urn:microsoft.com/office/officeart/2008/layout/HalfCircleOrganizationChart"/>
    <dgm:cxn modelId="{1AA7BF4C-C526-4CDF-9908-84B3E2368958}" type="presParOf" srcId="{5168A088-2CC8-41D4-82F9-068ECBB6B405}" destId="{1926113A-7186-4641-AF04-FD2AB8181E0C}" srcOrd="0" destOrd="0" presId="urn:microsoft.com/office/officeart/2008/layout/HalfCircleOrganizationChart"/>
    <dgm:cxn modelId="{8FBE76AE-E9FD-4C23-9417-698E27B24B9D}" type="presParOf" srcId="{1926113A-7186-4641-AF04-FD2AB8181E0C}" destId="{F74F358F-DDBF-4739-8522-CBAC0491AD4D}" srcOrd="0" destOrd="0" presId="urn:microsoft.com/office/officeart/2008/layout/HalfCircleOrganizationChart"/>
    <dgm:cxn modelId="{9031FF00-0BDC-4A74-A87B-5304D97BC175}" type="presParOf" srcId="{1926113A-7186-4641-AF04-FD2AB8181E0C}" destId="{88185578-8C12-461A-8786-8F3EEEA666A4}" srcOrd="1" destOrd="0" presId="urn:microsoft.com/office/officeart/2008/layout/HalfCircleOrganizationChart"/>
    <dgm:cxn modelId="{91D698AE-5595-45C5-B40B-15B4DBD23F1A}" type="presParOf" srcId="{1926113A-7186-4641-AF04-FD2AB8181E0C}" destId="{973801C0-4805-46E5-9EBA-83F34BDDC045}" srcOrd="2" destOrd="0" presId="urn:microsoft.com/office/officeart/2008/layout/HalfCircleOrganizationChart"/>
    <dgm:cxn modelId="{C610C01D-4080-4BB1-8053-59633946DA88}" type="presParOf" srcId="{1926113A-7186-4641-AF04-FD2AB8181E0C}" destId="{B231D4B3-F982-464F-9326-B1F67BB32879}" srcOrd="3" destOrd="0" presId="urn:microsoft.com/office/officeart/2008/layout/HalfCircleOrganizationChart"/>
    <dgm:cxn modelId="{BD7E9507-06AD-4625-A0C9-42E1660A6903}" type="presParOf" srcId="{5168A088-2CC8-41D4-82F9-068ECBB6B405}" destId="{2A38EBB7-D3C8-4F6A-B0BD-4EA8DFDB4FE5}" srcOrd="1" destOrd="0" presId="urn:microsoft.com/office/officeart/2008/layout/HalfCircleOrganizationChart"/>
    <dgm:cxn modelId="{09288CBF-50E2-453D-9584-437744FB4DB0}" type="presParOf" srcId="{2A38EBB7-D3C8-4F6A-B0BD-4EA8DFDB4FE5}" destId="{9FDBBA9F-F2C5-460B-BB5F-827F451D202B}" srcOrd="0" destOrd="0" presId="urn:microsoft.com/office/officeart/2008/layout/HalfCircleOrganizationChart"/>
    <dgm:cxn modelId="{F49B5B6C-4C09-40AD-8A51-779EA25A74E8}" type="presParOf" srcId="{2A38EBB7-D3C8-4F6A-B0BD-4EA8DFDB4FE5}" destId="{6D5EBE94-3147-4AA1-94EC-89B2ADD878E7}" srcOrd="1" destOrd="0" presId="urn:microsoft.com/office/officeart/2008/layout/HalfCircleOrganizationChart"/>
    <dgm:cxn modelId="{CF742971-D427-4721-9EFE-CFFF790B75BE}" type="presParOf" srcId="{6D5EBE94-3147-4AA1-94EC-89B2ADD878E7}" destId="{1964A49B-D264-4F84-BA98-78C1E6889D60}" srcOrd="0" destOrd="0" presId="urn:microsoft.com/office/officeart/2008/layout/HalfCircleOrganizationChart"/>
    <dgm:cxn modelId="{3BEA661C-01C0-4363-A0BE-B991626B8350}" type="presParOf" srcId="{1964A49B-D264-4F84-BA98-78C1E6889D60}" destId="{BC12A663-FFB4-41DF-820A-051DA6241FE4}" srcOrd="0" destOrd="0" presId="urn:microsoft.com/office/officeart/2008/layout/HalfCircleOrganizationChart"/>
    <dgm:cxn modelId="{F7BEDDCF-47A3-4AE7-845E-335E79705B93}" type="presParOf" srcId="{1964A49B-D264-4F84-BA98-78C1E6889D60}" destId="{5D76E6B9-1504-41D0-99DA-E646EAE4482F}" srcOrd="1" destOrd="0" presId="urn:microsoft.com/office/officeart/2008/layout/HalfCircleOrganizationChart"/>
    <dgm:cxn modelId="{062D35B9-924D-4DA6-BE9A-2861A284AD2C}" type="presParOf" srcId="{1964A49B-D264-4F84-BA98-78C1E6889D60}" destId="{AD3B203B-2F7B-4AFA-8C27-EE15A36A7054}" srcOrd="2" destOrd="0" presId="urn:microsoft.com/office/officeart/2008/layout/HalfCircleOrganizationChart"/>
    <dgm:cxn modelId="{0494CA0D-4A94-47C0-91B6-BB0E31607D0D}" type="presParOf" srcId="{1964A49B-D264-4F84-BA98-78C1E6889D60}" destId="{C4F29A2F-D319-451B-899F-C16D5AACD7C7}" srcOrd="3" destOrd="0" presId="urn:microsoft.com/office/officeart/2008/layout/HalfCircleOrganizationChart"/>
    <dgm:cxn modelId="{5B5CD799-6223-439E-A53D-918AFF969B70}" type="presParOf" srcId="{6D5EBE94-3147-4AA1-94EC-89B2ADD878E7}" destId="{7E5A33C2-E43F-4C23-BB22-48452E5156E3}" srcOrd="1" destOrd="0" presId="urn:microsoft.com/office/officeart/2008/layout/HalfCircleOrganizationChart"/>
    <dgm:cxn modelId="{4BBE4920-7388-4C15-AD63-CC224221E48D}" type="presParOf" srcId="{7E5A33C2-E43F-4C23-BB22-48452E5156E3}" destId="{22E28364-7A8E-478F-B77B-A57E6F17DB55}" srcOrd="0" destOrd="0" presId="urn:microsoft.com/office/officeart/2008/layout/HalfCircleOrganizationChart"/>
    <dgm:cxn modelId="{47C60783-080C-482B-BD3D-48BAB15C0CE5}" type="presParOf" srcId="{7E5A33C2-E43F-4C23-BB22-48452E5156E3}" destId="{E6D710EF-2A18-4832-B3AC-501AAD163268}" srcOrd="1" destOrd="0" presId="urn:microsoft.com/office/officeart/2008/layout/HalfCircleOrganizationChart"/>
    <dgm:cxn modelId="{0C0A6F4E-896F-43C0-A72E-CECB9FC35C98}" type="presParOf" srcId="{E6D710EF-2A18-4832-B3AC-501AAD163268}" destId="{DDE490F2-2A2C-4DF5-8BCD-DBE7ED00390F}" srcOrd="0" destOrd="0" presId="urn:microsoft.com/office/officeart/2008/layout/HalfCircleOrganizationChart"/>
    <dgm:cxn modelId="{8ACF85E4-67F1-44F3-B121-1D94273B5341}" type="presParOf" srcId="{DDE490F2-2A2C-4DF5-8BCD-DBE7ED00390F}" destId="{7409F9AC-836C-4DD5-96B3-CC9378B8CCC7}" srcOrd="0" destOrd="0" presId="urn:microsoft.com/office/officeart/2008/layout/HalfCircleOrganizationChart"/>
    <dgm:cxn modelId="{04E16C80-7789-41AB-B4B0-E12B91C26358}" type="presParOf" srcId="{DDE490F2-2A2C-4DF5-8BCD-DBE7ED00390F}" destId="{2AA09EB5-BFF7-4300-B7B3-64BC5F768355}" srcOrd="1" destOrd="0" presId="urn:microsoft.com/office/officeart/2008/layout/HalfCircleOrganizationChart"/>
    <dgm:cxn modelId="{B170F072-84BA-4C1E-8B6A-5C0BE92015DD}" type="presParOf" srcId="{DDE490F2-2A2C-4DF5-8BCD-DBE7ED00390F}" destId="{24496B0B-343D-4411-98C3-AEBE94977CBC}" srcOrd="2" destOrd="0" presId="urn:microsoft.com/office/officeart/2008/layout/HalfCircleOrganizationChart"/>
    <dgm:cxn modelId="{5EA0FC99-9034-4CEA-B16A-36A4E103AC01}" type="presParOf" srcId="{DDE490F2-2A2C-4DF5-8BCD-DBE7ED00390F}" destId="{0C3A8D36-5BE2-493A-BC80-42BA5CE47F1E}" srcOrd="3" destOrd="0" presId="urn:microsoft.com/office/officeart/2008/layout/HalfCircleOrganizationChart"/>
    <dgm:cxn modelId="{CDA26A6C-B802-4257-968B-E29AAEB27EE5}" type="presParOf" srcId="{E6D710EF-2A18-4832-B3AC-501AAD163268}" destId="{A0EB77D4-4811-4D7F-A465-2B71496EAC3D}" srcOrd="1" destOrd="0" presId="urn:microsoft.com/office/officeart/2008/layout/HalfCircleOrganizationChart"/>
    <dgm:cxn modelId="{F2692C21-02BB-47A4-9AB3-A7F4F0D21E81}" type="presParOf" srcId="{A0EB77D4-4811-4D7F-A465-2B71496EAC3D}" destId="{98C2A8F1-A52D-474D-AEE0-F1A35BA00E18}" srcOrd="0" destOrd="0" presId="urn:microsoft.com/office/officeart/2008/layout/HalfCircleOrganizationChart"/>
    <dgm:cxn modelId="{EB39D276-79AC-4B9A-BDF6-61C02DF6ECAA}" type="presParOf" srcId="{A0EB77D4-4811-4D7F-A465-2B71496EAC3D}" destId="{2DFCF6C7-4F2F-466C-8526-6D25709E6156}" srcOrd="1" destOrd="0" presId="urn:microsoft.com/office/officeart/2008/layout/HalfCircleOrganizationChart"/>
    <dgm:cxn modelId="{474D0B7D-98C9-4785-B88C-10F5108E9EBA}" type="presParOf" srcId="{2DFCF6C7-4F2F-466C-8526-6D25709E6156}" destId="{1CEA097B-4DF3-43AC-87D0-86912763AF84}" srcOrd="0" destOrd="0" presId="urn:microsoft.com/office/officeart/2008/layout/HalfCircleOrganizationChart"/>
    <dgm:cxn modelId="{1B21AE90-69A5-421D-ADBA-845070B0C408}" type="presParOf" srcId="{1CEA097B-4DF3-43AC-87D0-86912763AF84}" destId="{3A20E5DC-8393-450E-962E-76C71C3F9E5D}" srcOrd="0" destOrd="0" presId="urn:microsoft.com/office/officeart/2008/layout/HalfCircleOrganizationChart"/>
    <dgm:cxn modelId="{96FA4772-C062-4050-BE7A-E74AFCD38A88}" type="presParOf" srcId="{1CEA097B-4DF3-43AC-87D0-86912763AF84}" destId="{2AD5FB00-189A-4BF0-858B-C032B5E3112F}" srcOrd="1" destOrd="0" presId="urn:microsoft.com/office/officeart/2008/layout/HalfCircleOrganizationChart"/>
    <dgm:cxn modelId="{224D6FE0-E9EA-4159-93F9-166A88462F83}" type="presParOf" srcId="{1CEA097B-4DF3-43AC-87D0-86912763AF84}" destId="{4A89C6F2-890D-4081-9283-8E55B0DDFD0F}" srcOrd="2" destOrd="0" presId="urn:microsoft.com/office/officeart/2008/layout/HalfCircleOrganizationChart"/>
    <dgm:cxn modelId="{3E99B6FB-6752-4AC0-A83B-150E9AD0BD54}" type="presParOf" srcId="{1CEA097B-4DF3-43AC-87D0-86912763AF84}" destId="{A20BB933-9B2E-4BCF-AF27-929FB0326F0C}" srcOrd="3" destOrd="0" presId="urn:microsoft.com/office/officeart/2008/layout/HalfCircleOrganizationChart"/>
    <dgm:cxn modelId="{E93005A0-F629-4406-8BDA-716936C4A56A}" type="presParOf" srcId="{2DFCF6C7-4F2F-466C-8526-6D25709E6156}" destId="{496EF24E-A922-4772-8020-57673DECC6D0}" srcOrd="1" destOrd="0" presId="urn:microsoft.com/office/officeart/2008/layout/HalfCircleOrganizationChart"/>
    <dgm:cxn modelId="{5F866D05-3FBE-4767-8AF5-ABE72690A2F9}" type="presParOf" srcId="{496EF24E-A922-4772-8020-57673DECC6D0}" destId="{D286C9A7-A358-4DAF-80CE-BAF2EF5EDC2B}" srcOrd="0" destOrd="0" presId="urn:microsoft.com/office/officeart/2008/layout/HalfCircleOrganizationChart"/>
    <dgm:cxn modelId="{637D198D-C0AC-4542-859F-CDDB20FB67C1}" type="presParOf" srcId="{496EF24E-A922-4772-8020-57673DECC6D0}" destId="{C2636BF7-4B12-4CCF-8106-02CBDFA3B866}" srcOrd="1" destOrd="0" presId="urn:microsoft.com/office/officeart/2008/layout/HalfCircleOrganizationChart"/>
    <dgm:cxn modelId="{3290ED35-D2D3-47D1-BF37-064ABED9A911}" type="presParOf" srcId="{C2636BF7-4B12-4CCF-8106-02CBDFA3B866}" destId="{20E12DBC-D790-438A-A4BF-B37E1139EDD4}" srcOrd="0" destOrd="0" presId="urn:microsoft.com/office/officeart/2008/layout/HalfCircleOrganizationChart"/>
    <dgm:cxn modelId="{2C5207CD-AD44-4BB5-907E-47F8971964C6}" type="presParOf" srcId="{20E12DBC-D790-438A-A4BF-B37E1139EDD4}" destId="{0E22ED2B-AA14-466A-BFA0-28D211F34AA7}" srcOrd="0" destOrd="0" presId="urn:microsoft.com/office/officeart/2008/layout/HalfCircleOrganizationChart"/>
    <dgm:cxn modelId="{CD9661A1-C6A6-4731-8957-8AA3ADB64086}" type="presParOf" srcId="{20E12DBC-D790-438A-A4BF-B37E1139EDD4}" destId="{3D35A658-9FF3-46A9-9534-60DDF8324563}" srcOrd="1" destOrd="0" presId="urn:microsoft.com/office/officeart/2008/layout/HalfCircleOrganizationChart"/>
    <dgm:cxn modelId="{4A3AF3E7-E12E-444C-ABD2-A2A6045FB1ED}" type="presParOf" srcId="{20E12DBC-D790-438A-A4BF-B37E1139EDD4}" destId="{AF103073-D61B-46B4-BB05-B50B83D92EB5}" srcOrd="2" destOrd="0" presId="urn:microsoft.com/office/officeart/2008/layout/HalfCircleOrganizationChart"/>
    <dgm:cxn modelId="{7FE36E0D-A3A8-44A6-9F81-6149F265E879}" type="presParOf" srcId="{20E12DBC-D790-438A-A4BF-B37E1139EDD4}" destId="{D469DE5B-3A98-4C37-AFBB-AB3C0DD8F4A1}" srcOrd="3" destOrd="0" presId="urn:microsoft.com/office/officeart/2008/layout/HalfCircleOrganizationChart"/>
    <dgm:cxn modelId="{00C2BA39-A3E8-460A-848F-1CF904C15B7C}" type="presParOf" srcId="{C2636BF7-4B12-4CCF-8106-02CBDFA3B866}" destId="{594B26B0-8486-4706-B466-E376F753EA08}" srcOrd="1" destOrd="0" presId="urn:microsoft.com/office/officeart/2008/layout/HalfCircleOrganizationChart"/>
    <dgm:cxn modelId="{34A0AE82-9806-4A98-A50D-86ECBC58D456}" type="presParOf" srcId="{C2636BF7-4B12-4CCF-8106-02CBDFA3B866}" destId="{4828D575-3BEE-48DF-B67A-85F770F1224B}" srcOrd="2" destOrd="0" presId="urn:microsoft.com/office/officeart/2008/layout/HalfCircleOrganizationChart"/>
    <dgm:cxn modelId="{95EC57C0-4A31-48C7-A091-F19C34421057}" type="presParOf" srcId="{2DFCF6C7-4F2F-466C-8526-6D25709E6156}" destId="{37477010-BDF0-4DB0-88F0-D5B0C729BB30}" srcOrd="2" destOrd="0" presId="urn:microsoft.com/office/officeart/2008/layout/HalfCircleOrganizationChart"/>
    <dgm:cxn modelId="{72F5A27D-022C-48A6-8E9C-1D4F0EB0DEB0}" type="presParOf" srcId="{E6D710EF-2A18-4832-B3AC-501AAD163268}" destId="{3A48A3FC-D6DE-4C55-8EDA-BBD32D7D4A30}" srcOrd="2" destOrd="0" presId="urn:microsoft.com/office/officeart/2008/layout/HalfCircleOrganizationChart"/>
    <dgm:cxn modelId="{A5F60B4E-08F6-4764-812D-11DF5857974B}" type="presParOf" srcId="{7E5A33C2-E43F-4C23-BB22-48452E5156E3}" destId="{09DAE0AD-1D92-4D07-9FF8-41594C83AAC8}" srcOrd="2" destOrd="0" presId="urn:microsoft.com/office/officeart/2008/layout/HalfCircleOrganizationChart"/>
    <dgm:cxn modelId="{553FDD18-E5CF-468D-9B89-6D15FC5FBADB}" type="presParOf" srcId="{7E5A33C2-E43F-4C23-BB22-48452E5156E3}" destId="{68652D80-6AC8-4F50-96A7-E7944D2F7867}" srcOrd="3" destOrd="0" presId="urn:microsoft.com/office/officeart/2008/layout/HalfCircleOrganizationChart"/>
    <dgm:cxn modelId="{087A309C-32F5-444C-ABDA-D774CD084202}" type="presParOf" srcId="{68652D80-6AC8-4F50-96A7-E7944D2F7867}" destId="{BB6865B5-5FEA-446D-8E75-59D8B27E98A4}" srcOrd="0" destOrd="0" presId="urn:microsoft.com/office/officeart/2008/layout/HalfCircleOrganizationChart"/>
    <dgm:cxn modelId="{11FFFD1A-4BE2-4C23-A6A7-E02DC1F37DE2}" type="presParOf" srcId="{BB6865B5-5FEA-446D-8E75-59D8B27E98A4}" destId="{EDF13DF5-77E0-4831-828A-34A80698DBDE}" srcOrd="0" destOrd="0" presId="urn:microsoft.com/office/officeart/2008/layout/HalfCircleOrganizationChart"/>
    <dgm:cxn modelId="{B7C13F7A-0BC8-40EA-9786-21CAF6E5B219}" type="presParOf" srcId="{BB6865B5-5FEA-446D-8E75-59D8B27E98A4}" destId="{773E12BC-6EA8-4341-B02B-61F2AD40F315}" srcOrd="1" destOrd="0" presId="urn:microsoft.com/office/officeart/2008/layout/HalfCircleOrganizationChart"/>
    <dgm:cxn modelId="{EA42356D-F7D8-487D-8355-D218D7FE0E5A}" type="presParOf" srcId="{BB6865B5-5FEA-446D-8E75-59D8B27E98A4}" destId="{3E9F3104-C10B-44F9-A7E9-6F031FB5EDB8}" srcOrd="2" destOrd="0" presId="urn:microsoft.com/office/officeart/2008/layout/HalfCircleOrganizationChart"/>
    <dgm:cxn modelId="{022A0A93-5F70-464F-8663-CF062540FEB3}" type="presParOf" srcId="{BB6865B5-5FEA-446D-8E75-59D8B27E98A4}" destId="{4EA9C62B-C668-4805-BC05-1BD3E226F013}" srcOrd="3" destOrd="0" presId="urn:microsoft.com/office/officeart/2008/layout/HalfCircleOrganizationChart"/>
    <dgm:cxn modelId="{92A24521-132D-4300-853C-B6F66BDDE9D6}" type="presParOf" srcId="{68652D80-6AC8-4F50-96A7-E7944D2F7867}" destId="{DC1DCD4D-B118-4CA5-B27C-7A38CE910C85}" srcOrd="1" destOrd="0" presId="urn:microsoft.com/office/officeart/2008/layout/HalfCircleOrganizationChart"/>
    <dgm:cxn modelId="{DAB28ACA-DAF3-4838-BDA6-14A92E20608E}" type="presParOf" srcId="{DC1DCD4D-B118-4CA5-B27C-7A38CE910C85}" destId="{C57682B7-2FD4-47C7-A18A-83530DEBB912}" srcOrd="0" destOrd="0" presId="urn:microsoft.com/office/officeart/2008/layout/HalfCircleOrganizationChart"/>
    <dgm:cxn modelId="{7395EFF0-069A-4E8F-B506-432E43CEF792}" type="presParOf" srcId="{DC1DCD4D-B118-4CA5-B27C-7A38CE910C85}" destId="{FC771F44-AC9B-495C-BFD5-089D529475CC}" srcOrd="1" destOrd="0" presId="urn:microsoft.com/office/officeart/2008/layout/HalfCircleOrganizationChart"/>
    <dgm:cxn modelId="{7F21130A-4181-4F18-AF1A-163979E1893C}" type="presParOf" srcId="{FC771F44-AC9B-495C-BFD5-089D529475CC}" destId="{196DC8B8-E3BE-4555-8AA3-FF092300C007}" srcOrd="0" destOrd="0" presId="urn:microsoft.com/office/officeart/2008/layout/HalfCircleOrganizationChart"/>
    <dgm:cxn modelId="{36155376-BE85-45BA-8E5F-68F268C5C575}" type="presParOf" srcId="{196DC8B8-E3BE-4555-8AA3-FF092300C007}" destId="{D472C206-7547-4494-8596-EC212DE56C98}" srcOrd="0" destOrd="0" presId="urn:microsoft.com/office/officeart/2008/layout/HalfCircleOrganizationChart"/>
    <dgm:cxn modelId="{54317226-0A9B-4AFD-9EF0-249DA7F0D7A1}" type="presParOf" srcId="{196DC8B8-E3BE-4555-8AA3-FF092300C007}" destId="{EE2CD7CD-33D8-4122-90E5-A2FB2D4293AC}" srcOrd="1" destOrd="0" presId="urn:microsoft.com/office/officeart/2008/layout/HalfCircleOrganizationChart"/>
    <dgm:cxn modelId="{1BF1C7B6-146F-4CD9-B2D3-F8D0851E6D72}" type="presParOf" srcId="{196DC8B8-E3BE-4555-8AA3-FF092300C007}" destId="{50655ACA-2883-43AE-9871-D7E32F24EAC3}" srcOrd="2" destOrd="0" presId="urn:microsoft.com/office/officeart/2008/layout/HalfCircleOrganizationChart"/>
    <dgm:cxn modelId="{BE8E9464-322E-4327-AECF-87C2BCE79790}" type="presParOf" srcId="{196DC8B8-E3BE-4555-8AA3-FF092300C007}" destId="{FE331208-4591-496C-853C-4DCA5B6CDA7D}" srcOrd="3" destOrd="0" presId="urn:microsoft.com/office/officeart/2008/layout/HalfCircleOrganizationChart"/>
    <dgm:cxn modelId="{97367FA8-B6DC-4C46-8F50-212B77481AE9}" type="presParOf" srcId="{FC771F44-AC9B-495C-BFD5-089D529475CC}" destId="{33C94227-C153-4132-A878-2E19FE288069}" srcOrd="1" destOrd="0" presId="urn:microsoft.com/office/officeart/2008/layout/HalfCircleOrganizationChart"/>
    <dgm:cxn modelId="{80DE1DC3-6F3D-48C6-9DE1-BAD5C83346E3}" type="presParOf" srcId="{33C94227-C153-4132-A878-2E19FE288069}" destId="{E8F15209-9FDF-4B04-BD92-1D2790D7EC3C}" srcOrd="0" destOrd="0" presId="urn:microsoft.com/office/officeart/2008/layout/HalfCircleOrganizationChart"/>
    <dgm:cxn modelId="{59695E1F-4C58-48D8-BE27-7B7C341D4179}" type="presParOf" srcId="{33C94227-C153-4132-A878-2E19FE288069}" destId="{B8C34B6F-5601-487F-BE30-ECA49F02585A}" srcOrd="1" destOrd="0" presId="urn:microsoft.com/office/officeart/2008/layout/HalfCircleOrganizationChart"/>
    <dgm:cxn modelId="{31D9A34D-2764-4BD3-8FBF-979425DC9F24}" type="presParOf" srcId="{B8C34B6F-5601-487F-BE30-ECA49F02585A}" destId="{C8890087-70E4-4D03-A6D1-15F718CD0311}" srcOrd="0" destOrd="0" presId="urn:microsoft.com/office/officeart/2008/layout/HalfCircleOrganizationChart"/>
    <dgm:cxn modelId="{53E2F956-B51B-4FDE-8051-2DBABA44434B}" type="presParOf" srcId="{C8890087-70E4-4D03-A6D1-15F718CD0311}" destId="{68B75F65-D73F-4F23-AE75-0B1120478547}" srcOrd="0" destOrd="0" presId="urn:microsoft.com/office/officeart/2008/layout/HalfCircleOrganizationChart"/>
    <dgm:cxn modelId="{F531C08D-9FF2-4A81-A3B2-7E7A989BF085}" type="presParOf" srcId="{C8890087-70E4-4D03-A6D1-15F718CD0311}" destId="{2FA23D55-4446-4FBA-A942-771E6A9181A4}" srcOrd="1" destOrd="0" presId="urn:microsoft.com/office/officeart/2008/layout/HalfCircleOrganizationChart"/>
    <dgm:cxn modelId="{485E3857-C1C3-4613-8F4D-107E550D7579}" type="presParOf" srcId="{C8890087-70E4-4D03-A6D1-15F718CD0311}" destId="{BAAD10F3-3C2E-4897-87C3-219898D6CBA4}" srcOrd="2" destOrd="0" presId="urn:microsoft.com/office/officeart/2008/layout/HalfCircleOrganizationChart"/>
    <dgm:cxn modelId="{AA44DB0E-3556-4AA8-A3C4-96DC8C70B886}" type="presParOf" srcId="{C8890087-70E4-4D03-A6D1-15F718CD0311}" destId="{429A8D23-F274-48E5-8C8B-F9B451271E8B}" srcOrd="3" destOrd="0" presId="urn:microsoft.com/office/officeart/2008/layout/HalfCircleOrganizationChart"/>
    <dgm:cxn modelId="{10DBE4A4-2A21-4CC3-91B0-6BED2DBD3401}" type="presParOf" srcId="{B8C34B6F-5601-487F-BE30-ECA49F02585A}" destId="{F67F12D5-1B83-41E8-83C1-E28713C4ABD9}" srcOrd="1" destOrd="0" presId="urn:microsoft.com/office/officeart/2008/layout/HalfCircleOrganizationChart"/>
    <dgm:cxn modelId="{444CF1CD-D260-46D3-BB0A-7B79492ED15C}" type="presParOf" srcId="{B8C34B6F-5601-487F-BE30-ECA49F02585A}" destId="{EC4FD8E2-5017-413A-BEAC-25D33424EE7C}" srcOrd="2" destOrd="0" presId="urn:microsoft.com/office/officeart/2008/layout/HalfCircleOrganizationChart"/>
    <dgm:cxn modelId="{892BAE59-09B1-404E-9106-085310BEC8B7}" type="presParOf" srcId="{33C94227-C153-4132-A878-2E19FE288069}" destId="{15E954B2-4306-4539-A311-1E57073D87E3}" srcOrd="2" destOrd="0" presId="urn:microsoft.com/office/officeart/2008/layout/HalfCircleOrganizationChart"/>
    <dgm:cxn modelId="{1B616BBB-6E29-42EF-B955-967E09B01F61}" type="presParOf" srcId="{33C94227-C153-4132-A878-2E19FE288069}" destId="{91F95AC6-94EC-4DEF-96E6-CF8F0865E12E}" srcOrd="3" destOrd="0" presId="urn:microsoft.com/office/officeart/2008/layout/HalfCircleOrganizationChart"/>
    <dgm:cxn modelId="{C90CA711-6FFF-4F4E-8F3D-574957B0CDE3}" type="presParOf" srcId="{91F95AC6-94EC-4DEF-96E6-CF8F0865E12E}" destId="{E5A0C181-71DC-4A79-A546-3F205891FD3F}" srcOrd="0" destOrd="0" presId="urn:microsoft.com/office/officeart/2008/layout/HalfCircleOrganizationChart"/>
    <dgm:cxn modelId="{E9A70A0E-8855-4332-93A8-ACC1798A04A0}" type="presParOf" srcId="{E5A0C181-71DC-4A79-A546-3F205891FD3F}" destId="{241FA66A-311E-4A42-8B2A-4ADA5E26A49E}" srcOrd="0" destOrd="0" presId="urn:microsoft.com/office/officeart/2008/layout/HalfCircleOrganizationChart"/>
    <dgm:cxn modelId="{B837C3D4-263A-4D6B-8A40-EBAA4B54837A}" type="presParOf" srcId="{E5A0C181-71DC-4A79-A546-3F205891FD3F}" destId="{71779365-E3F8-49B9-B745-040569D6A81A}" srcOrd="1" destOrd="0" presId="urn:microsoft.com/office/officeart/2008/layout/HalfCircleOrganizationChart"/>
    <dgm:cxn modelId="{CE2DD8C7-F727-48A5-9107-B926F1E392F9}" type="presParOf" srcId="{E5A0C181-71DC-4A79-A546-3F205891FD3F}" destId="{B5D5590B-E20E-4EE8-B353-4F765ABF3679}" srcOrd="2" destOrd="0" presId="urn:microsoft.com/office/officeart/2008/layout/HalfCircleOrganizationChart"/>
    <dgm:cxn modelId="{6AE85CD4-F278-4A88-BD77-39F2DB73D13B}" type="presParOf" srcId="{E5A0C181-71DC-4A79-A546-3F205891FD3F}" destId="{16449612-A6A7-41D7-B9D5-3762491BC214}" srcOrd="3" destOrd="0" presId="urn:microsoft.com/office/officeart/2008/layout/HalfCircleOrganizationChart"/>
    <dgm:cxn modelId="{A5545926-6CDB-457C-994F-D3504A59A147}" type="presParOf" srcId="{91F95AC6-94EC-4DEF-96E6-CF8F0865E12E}" destId="{45E41DFB-36EE-46D7-95CD-4CDCD3ACA5FF}" srcOrd="1" destOrd="0" presId="urn:microsoft.com/office/officeart/2008/layout/HalfCircleOrganizationChart"/>
    <dgm:cxn modelId="{C9DE94DC-B4FD-4C8D-97E3-BB48628F6E77}" type="presParOf" srcId="{91F95AC6-94EC-4DEF-96E6-CF8F0865E12E}" destId="{9FD0E221-C79F-4E08-9204-8FCD977502A4}" srcOrd="2" destOrd="0" presId="urn:microsoft.com/office/officeart/2008/layout/HalfCircleOrganizationChart"/>
    <dgm:cxn modelId="{A5C7C761-21DB-41FF-AF8E-0F9FD9CE0F42}" type="presParOf" srcId="{FC771F44-AC9B-495C-BFD5-089D529475CC}" destId="{75E0E320-D281-4716-B7DB-A9B7E20C14C4}" srcOrd="2" destOrd="0" presId="urn:microsoft.com/office/officeart/2008/layout/HalfCircleOrganizationChart"/>
    <dgm:cxn modelId="{432DAED5-ED0C-4C62-B499-CDE64F875CE0}" type="presParOf" srcId="{DC1DCD4D-B118-4CA5-B27C-7A38CE910C85}" destId="{E1462ADD-AC84-4FB9-BA71-B17EF85E608E}" srcOrd="2" destOrd="0" presId="urn:microsoft.com/office/officeart/2008/layout/HalfCircleOrganizationChart"/>
    <dgm:cxn modelId="{7706F4D5-4789-46A5-AE00-81B2F2070FB4}" type="presParOf" srcId="{DC1DCD4D-B118-4CA5-B27C-7A38CE910C85}" destId="{878C2E16-F1C1-439E-B64B-C94EAE03C0A3}" srcOrd="3" destOrd="0" presId="urn:microsoft.com/office/officeart/2008/layout/HalfCircleOrganizationChart"/>
    <dgm:cxn modelId="{1B20C334-D1C6-4B90-8918-C0EC8FA41ADD}" type="presParOf" srcId="{878C2E16-F1C1-439E-B64B-C94EAE03C0A3}" destId="{687255B3-E81B-4941-A3EB-6D49C9EF9644}" srcOrd="0" destOrd="0" presId="urn:microsoft.com/office/officeart/2008/layout/HalfCircleOrganizationChart"/>
    <dgm:cxn modelId="{3A3EC993-5A68-4E74-8F5B-A65F6A49B6C7}" type="presParOf" srcId="{687255B3-E81B-4941-A3EB-6D49C9EF9644}" destId="{3C181085-1046-48F6-A3C1-1D9B793026F8}" srcOrd="0" destOrd="0" presId="urn:microsoft.com/office/officeart/2008/layout/HalfCircleOrganizationChart"/>
    <dgm:cxn modelId="{F43A85E8-D063-4C12-8A09-8936D63E418C}" type="presParOf" srcId="{687255B3-E81B-4941-A3EB-6D49C9EF9644}" destId="{F995B19B-48F2-479D-ADD0-B4A624D42B24}" srcOrd="1" destOrd="0" presId="urn:microsoft.com/office/officeart/2008/layout/HalfCircleOrganizationChart"/>
    <dgm:cxn modelId="{CD028B88-6549-48DA-BA37-0EF22EBBC409}" type="presParOf" srcId="{687255B3-E81B-4941-A3EB-6D49C9EF9644}" destId="{09E8002D-74B8-47E7-BCC2-5E4D1F54DF42}" srcOrd="2" destOrd="0" presId="urn:microsoft.com/office/officeart/2008/layout/HalfCircleOrganizationChart"/>
    <dgm:cxn modelId="{031FD49C-F955-497F-9FA5-AA642590496F}" type="presParOf" srcId="{687255B3-E81B-4941-A3EB-6D49C9EF9644}" destId="{A523E21E-2429-48BD-8CC2-571CFDD9726F}" srcOrd="3" destOrd="0" presId="urn:microsoft.com/office/officeart/2008/layout/HalfCircleOrganizationChart"/>
    <dgm:cxn modelId="{A025B3FA-B6EA-4714-8BDA-B2F21F62CB46}" type="presParOf" srcId="{878C2E16-F1C1-439E-B64B-C94EAE03C0A3}" destId="{FD528B2D-AD01-48D2-ADF5-88A0D5410D5F}" srcOrd="1" destOrd="0" presId="urn:microsoft.com/office/officeart/2008/layout/HalfCircleOrganizationChart"/>
    <dgm:cxn modelId="{1A941CE3-C8D4-48F1-A4E3-619F40E8595F}" type="presParOf" srcId="{FD528B2D-AD01-48D2-ADF5-88A0D5410D5F}" destId="{4A6C7477-7F93-45C1-A606-1663F48D5D9A}" srcOrd="0" destOrd="0" presId="urn:microsoft.com/office/officeart/2008/layout/HalfCircleOrganizationChart"/>
    <dgm:cxn modelId="{844B17F4-8CD0-4681-8566-A32E96BAE6CD}" type="presParOf" srcId="{FD528B2D-AD01-48D2-ADF5-88A0D5410D5F}" destId="{70869D25-EA66-498D-9C14-0F41282D423A}" srcOrd="1" destOrd="0" presId="urn:microsoft.com/office/officeart/2008/layout/HalfCircleOrganizationChart"/>
    <dgm:cxn modelId="{C6E87194-E81A-4FF8-8377-7EBC019635B4}" type="presParOf" srcId="{70869D25-EA66-498D-9C14-0F41282D423A}" destId="{1F84E5E5-7B94-4F74-B5CF-DA57EF0AAC81}" srcOrd="0" destOrd="0" presId="urn:microsoft.com/office/officeart/2008/layout/HalfCircleOrganizationChart"/>
    <dgm:cxn modelId="{2020C8D2-5EA6-4149-B4DD-4017F0ACEE75}" type="presParOf" srcId="{1F84E5E5-7B94-4F74-B5CF-DA57EF0AAC81}" destId="{057C796E-D6A1-4999-8B5C-F1CF500F63F0}" srcOrd="0" destOrd="0" presId="urn:microsoft.com/office/officeart/2008/layout/HalfCircleOrganizationChart"/>
    <dgm:cxn modelId="{384CB2A1-D03B-4111-8A37-E3616ED7A11F}" type="presParOf" srcId="{1F84E5E5-7B94-4F74-B5CF-DA57EF0AAC81}" destId="{CA3CD638-A4BC-47A9-BBDF-387A46327205}" srcOrd="1" destOrd="0" presId="urn:microsoft.com/office/officeart/2008/layout/HalfCircleOrganizationChart"/>
    <dgm:cxn modelId="{0B885D87-F072-4BFA-A7E8-A9B8709771BE}" type="presParOf" srcId="{1F84E5E5-7B94-4F74-B5CF-DA57EF0AAC81}" destId="{0D44DB81-4E16-4001-B59C-191949EAC51F}" srcOrd="2" destOrd="0" presId="urn:microsoft.com/office/officeart/2008/layout/HalfCircleOrganizationChart"/>
    <dgm:cxn modelId="{C9E44B04-7359-42CB-BDEB-1330D17F0E8D}" type="presParOf" srcId="{1F84E5E5-7B94-4F74-B5CF-DA57EF0AAC81}" destId="{24661C77-371B-412A-9233-F75B58DD4527}" srcOrd="3" destOrd="0" presId="urn:microsoft.com/office/officeart/2008/layout/HalfCircleOrganizationChart"/>
    <dgm:cxn modelId="{5E15597B-13A6-44B1-8F8B-54397D6107EA}" type="presParOf" srcId="{70869D25-EA66-498D-9C14-0F41282D423A}" destId="{6AB149C9-2CA3-4F3A-BFD4-948FBF0043F2}" srcOrd="1" destOrd="0" presId="urn:microsoft.com/office/officeart/2008/layout/HalfCircleOrganizationChart"/>
    <dgm:cxn modelId="{A4E633A7-BA80-47D6-B03E-1C6B59966430}" type="presParOf" srcId="{70869D25-EA66-498D-9C14-0F41282D423A}" destId="{B6AFB4D8-9995-408C-B280-4984A0F4BB07}" srcOrd="2" destOrd="0" presId="urn:microsoft.com/office/officeart/2008/layout/HalfCircleOrganizationChart"/>
    <dgm:cxn modelId="{0962680D-0096-4ABC-BF36-0255C030D36C}" type="presParOf" srcId="{878C2E16-F1C1-439E-B64B-C94EAE03C0A3}" destId="{2C37EA15-9489-427C-AD6A-9117C7AE9D29}" srcOrd="2" destOrd="0" presId="urn:microsoft.com/office/officeart/2008/layout/HalfCircleOrganizationChart"/>
    <dgm:cxn modelId="{8A3BBCDB-06BC-4061-934F-67E9ECD182EC}" type="presParOf" srcId="{68652D80-6AC8-4F50-96A7-E7944D2F7867}" destId="{EAC38060-728F-476C-9542-642A50AC656F}" srcOrd="2" destOrd="0" presId="urn:microsoft.com/office/officeart/2008/layout/HalfCircleOrganizationChart"/>
    <dgm:cxn modelId="{864F6447-C88A-4069-8967-79DAE0BE4418}" type="presParOf" srcId="{6D5EBE94-3147-4AA1-94EC-89B2ADD878E7}" destId="{5E449B3F-FC82-4D82-9E7B-3FF90055B959}" srcOrd="2" destOrd="0" presId="urn:microsoft.com/office/officeart/2008/layout/HalfCircleOrganizationChart"/>
    <dgm:cxn modelId="{BF3A006F-BCC8-497A-9F40-0063EA676639}" type="presParOf" srcId="{5168A088-2CC8-41D4-82F9-068ECBB6B405}" destId="{D24E1F65-3E69-48C5-86BB-40E97EE1FEB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44320-C923-44DE-8C42-E258F9CE8BF3}">
      <dsp:nvSpPr>
        <dsp:cNvPr id="0" name=""/>
        <dsp:cNvSpPr/>
      </dsp:nvSpPr>
      <dsp:spPr>
        <a:xfrm>
          <a:off x="1977620" y="2330325"/>
          <a:ext cx="1462897" cy="1462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 DOM</a:t>
          </a:r>
        </a:p>
      </dsp:txBody>
      <dsp:txXfrm>
        <a:off x="2191856" y="2544561"/>
        <a:ext cx="1034425" cy="1034425"/>
      </dsp:txXfrm>
    </dsp:sp>
    <dsp:sp modelId="{F812C2B2-2C88-4CC7-8766-6F515745CE99}">
      <dsp:nvSpPr>
        <dsp:cNvPr id="0" name=""/>
        <dsp:cNvSpPr/>
      </dsp:nvSpPr>
      <dsp:spPr>
        <a:xfrm rot="11700000">
          <a:off x="674005" y="2479296"/>
          <a:ext cx="1278447" cy="4169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0424A-02D2-4C2F-A7CF-1576694415A7}">
      <dsp:nvSpPr>
        <dsp:cNvPr id="0" name=""/>
        <dsp:cNvSpPr/>
      </dsp:nvSpPr>
      <dsp:spPr>
        <a:xfrm>
          <a:off x="910" y="1966415"/>
          <a:ext cx="1389752" cy="1111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JS</a:t>
          </a:r>
        </a:p>
      </dsp:txBody>
      <dsp:txXfrm>
        <a:off x="33474" y="1998979"/>
        <a:ext cx="1324624" cy="1046673"/>
      </dsp:txXfrm>
    </dsp:sp>
    <dsp:sp modelId="{94624E9F-FD46-40F8-B7F4-1F5D0AFC8627}">
      <dsp:nvSpPr>
        <dsp:cNvPr id="0" name=""/>
        <dsp:cNvSpPr/>
      </dsp:nvSpPr>
      <dsp:spPr>
        <a:xfrm rot="14700000">
          <a:off x="1459127" y="1543624"/>
          <a:ext cx="1278447" cy="4169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A3548-C5C1-4E10-89BC-517DE7C5BFB2}">
      <dsp:nvSpPr>
        <dsp:cNvPr id="0" name=""/>
        <dsp:cNvSpPr/>
      </dsp:nvSpPr>
      <dsp:spPr>
        <a:xfrm>
          <a:off x="1133328" y="616852"/>
          <a:ext cx="1389752" cy="1111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HTML</a:t>
          </a:r>
        </a:p>
      </dsp:txBody>
      <dsp:txXfrm>
        <a:off x="1165892" y="649416"/>
        <a:ext cx="1324624" cy="1046673"/>
      </dsp:txXfrm>
    </dsp:sp>
    <dsp:sp modelId="{DDC3B82C-5ABF-497E-ACB4-5F437648BD0E}">
      <dsp:nvSpPr>
        <dsp:cNvPr id="0" name=""/>
        <dsp:cNvSpPr/>
      </dsp:nvSpPr>
      <dsp:spPr>
        <a:xfrm rot="17700000">
          <a:off x="2680562" y="1543624"/>
          <a:ext cx="1278447" cy="4169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F164E-6074-4751-A9C1-8D8DE4D217ED}">
      <dsp:nvSpPr>
        <dsp:cNvPr id="0" name=""/>
        <dsp:cNvSpPr/>
      </dsp:nvSpPr>
      <dsp:spPr>
        <a:xfrm>
          <a:off x="2895057" y="616852"/>
          <a:ext cx="1389752" cy="1111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CSS</a:t>
          </a:r>
        </a:p>
      </dsp:txBody>
      <dsp:txXfrm>
        <a:off x="2927621" y="649416"/>
        <a:ext cx="1324624" cy="1046673"/>
      </dsp:txXfrm>
    </dsp:sp>
    <dsp:sp modelId="{E164A5D1-3404-4B76-99F0-8A09A207FFA1}">
      <dsp:nvSpPr>
        <dsp:cNvPr id="0" name=""/>
        <dsp:cNvSpPr/>
      </dsp:nvSpPr>
      <dsp:spPr>
        <a:xfrm rot="20700000">
          <a:off x="3465684" y="2479296"/>
          <a:ext cx="1278447" cy="4169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83003-9119-41CC-963D-14957C2A4512}">
      <dsp:nvSpPr>
        <dsp:cNvPr id="0" name=""/>
        <dsp:cNvSpPr/>
      </dsp:nvSpPr>
      <dsp:spPr>
        <a:xfrm>
          <a:off x="4027475" y="1966415"/>
          <a:ext cx="1389752" cy="1111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XML</a:t>
          </a:r>
        </a:p>
      </dsp:txBody>
      <dsp:txXfrm>
        <a:off x="4060039" y="1998979"/>
        <a:ext cx="1324624" cy="1046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7477-7F93-45C1-A606-1663F48D5D9A}">
      <dsp:nvSpPr>
        <dsp:cNvPr id="0" name=""/>
        <dsp:cNvSpPr/>
      </dsp:nvSpPr>
      <dsp:spPr>
        <a:xfrm>
          <a:off x="3671942" y="2863273"/>
          <a:ext cx="500476" cy="32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7"/>
              </a:lnTo>
              <a:lnTo>
                <a:pt x="500476" y="326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62ADD-AC84-4FB9-BA71-B17EF85E608E}">
      <dsp:nvSpPr>
        <dsp:cNvPr id="0" name=""/>
        <dsp:cNvSpPr/>
      </dsp:nvSpPr>
      <dsp:spPr>
        <a:xfrm>
          <a:off x="3013706" y="2090798"/>
          <a:ext cx="658235" cy="22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39"/>
              </a:lnTo>
              <a:lnTo>
                <a:pt x="658235" y="114239"/>
              </a:lnTo>
              <a:lnTo>
                <a:pt x="658235" y="228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954B2-4306-4539-A311-1E57073D87E3}">
      <dsp:nvSpPr>
        <dsp:cNvPr id="0" name=""/>
        <dsp:cNvSpPr/>
      </dsp:nvSpPr>
      <dsp:spPr>
        <a:xfrm>
          <a:off x="2355471" y="2863273"/>
          <a:ext cx="500476" cy="109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872"/>
              </a:lnTo>
              <a:lnTo>
                <a:pt x="500476" y="10988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15209-9FDF-4B04-BD92-1D2790D7EC3C}">
      <dsp:nvSpPr>
        <dsp:cNvPr id="0" name=""/>
        <dsp:cNvSpPr/>
      </dsp:nvSpPr>
      <dsp:spPr>
        <a:xfrm>
          <a:off x="2355471" y="2863273"/>
          <a:ext cx="500476" cy="32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7"/>
              </a:lnTo>
              <a:lnTo>
                <a:pt x="500476" y="326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682B7-2FD4-47C7-A18A-83530DEBB912}">
      <dsp:nvSpPr>
        <dsp:cNvPr id="0" name=""/>
        <dsp:cNvSpPr/>
      </dsp:nvSpPr>
      <dsp:spPr>
        <a:xfrm>
          <a:off x="2355471" y="2090798"/>
          <a:ext cx="658235" cy="228478"/>
        </a:xfrm>
        <a:custGeom>
          <a:avLst/>
          <a:gdLst/>
          <a:ahLst/>
          <a:cxnLst/>
          <a:rect l="0" t="0" r="0" b="0"/>
          <a:pathLst>
            <a:path>
              <a:moveTo>
                <a:pt x="658235" y="0"/>
              </a:moveTo>
              <a:lnTo>
                <a:pt x="658235" y="114239"/>
              </a:lnTo>
              <a:lnTo>
                <a:pt x="0" y="114239"/>
              </a:lnTo>
              <a:lnTo>
                <a:pt x="0" y="228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AE0AD-1D92-4D07-9FF8-41594C83AAC8}">
      <dsp:nvSpPr>
        <dsp:cNvPr id="0" name=""/>
        <dsp:cNvSpPr/>
      </dsp:nvSpPr>
      <dsp:spPr>
        <a:xfrm>
          <a:off x="2026353" y="1318323"/>
          <a:ext cx="987353" cy="22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39"/>
              </a:lnTo>
              <a:lnTo>
                <a:pt x="987353" y="114239"/>
              </a:lnTo>
              <a:lnTo>
                <a:pt x="987353" y="228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6C9A7-A358-4DAF-80CE-BAF2EF5EDC2B}">
      <dsp:nvSpPr>
        <dsp:cNvPr id="0" name=""/>
        <dsp:cNvSpPr/>
      </dsp:nvSpPr>
      <dsp:spPr>
        <a:xfrm>
          <a:off x="1039000" y="2863273"/>
          <a:ext cx="500476" cy="32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7"/>
              </a:lnTo>
              <a:lnTo>
                <a:pt x="500476" y="326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A8F1-A52D-474D-AEE0-F1A35BA00E18}">
      <dsp:nvSpPr>
        <dsp:cNvPr id="0" name=""/>
        <dsp:cNvSpPr/>
      </dsp:nvSpPr>
      <dsp:spPr>
        <a:xfrm>
          <a:off x="993280" y="2090798"/>
          <a:ext cx="91440" cy="228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28364-7A8E-478F-B77B-A57E6F17DB55}">
      <dsp:nvSpPr>
        <dsp:cNvPr id="0" name=""/>
        <dsp:cNvSpPr/>
      </dsp:nvSpPr>
      <dsp:spPr>
        <a:xfrm>
          <a:off x="1039000" y="1318323"/>
          <a:ext cx="987353" cy="228478"/>
        </a:xfrm>
        <a:custGeom>
          <a:avLst/>
          <a:gdLst/>
          <a:ahLst/>
          <a:cxnLst/>
          <a:rect l="0" t="0" r="0" b="0"/>
          <a:pathLst>
            <a:path>
              <a:moveTo>
                <a:pt x="987353" y="0"/>
              </a:moveTo>
              <a:lnTo>
                <a:pt x="987353" y="114239"/>
              </a:lnTo>
              <a:lnTo>
                <a:pt x="0" y="114239"/>
              </a:lnTo>
              <a:lnTo>
                <a:pt x="0" y="228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BBA9F-F2C5-460B-BB5F-827F451D202B}">
      <dsp:nvSpPr>
        <dsp:cNvPr id="0" name=""/>
        <dsp:cNvSpPr/>
      </dsp:nvSpPr>
      <dsp:spPr>
        <a:xfrm>
          <a:off x="1980633" y="545848"/>
          <a:ext cx="91440" cy="228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85578-8C12-461A-8786-8F3EEEA666A4}">
      <dsp:nvSpPr>
        <dsp:cNvPr id="0" name=""/>
        <dsp:cNvSpPr/>
      </dsp:nvSpPr>
      <dsp:spPr>
        <a:xfrm>
          <a:off x="1754355" y="1852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801C0-4805-46E5-9EBA-83F34BDDC045}">
      <dsp:nvSpPr>
        <dsp:cNvPr id="0" name=""/>
        <dsp:cNvSpPr/>
      </dsp:nvSpPr>
      <dsp:spPr>
        <a:xfrm>
          <a:off x="1754355" y="1852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358F-DDBF-4739-8522-CBAC0491AD4D}">
      <dsp:nvSpPr>
        <dsp:cNvPr id="0" name=""/>
        <dsp:cNvSpPr/>
      </dsp:nvSpPr>
      <dsp:spPr>
        <a:xfrm>
          <a:off x="1482357" y="99771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</a:t>
          </a:r>
        </a:p>
      </dsp:txBody>
      <dsp:txXfrm>
        <a:off x="1482357" y="99771"/>
        <a:ext cx="1087992" cy="348157"/>
      </dsp:txXfrm>
    </dsp:sp>
    <dsp:sp modelId="{5D76E6B9-1504-41D0-99DA-E646EAE4482F}">
      <dsp:nvSpPr>
        <dsp:cNvPr id="0" name=""/>
        <dsp:cNvSpPr/>
      </dsp:nvSpPr>
      <dsp:spPr>
        <a:xfrm>
          <a:off x="1754355" y="774326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B203B-2F7B-4AFA-8C27-EE15A36A7054}">
      <dsp:nvSpPr>
        <dsp:cNvPr id="0" name=""/>
        <dsp:cNvSpPr/>
      </dsp:nvSpPr>
      <dsp:spPr>
        <a:xfrm>
          <a:off x="1754355" y="774326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2A663-FFB4-41DF-820A-051DA6241FE4}">
      <dsp:nvSpPr>
        <dsp:cNvPr id="0" name=""/>
        <dsp:cNvSpPr/>
      </dsp:nvSpPr>
      <dsp:spPr>
        <a:xfrm>
          <a:off x="1482357" y="872246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Root element: &lt;html&gt;</a:t>
          </a:r>
        </a:p>
      </dsp:txBody>
      <dsp:txXfrm>
        <a:off x="1482357" y="872246"/>
        <a:ext cx="1087992" cy="348157"/>
      </dsp:txXfrm>
    </dsp:sp>
    <dsp:sp modelId="{2AA09EB5-BFF7-4300-B7B3-64BC5F768355}">
      <dsp:nvSpPr>
        <dsp:cNvPr id="0" name=""/>
        <dsp:cNvSpPr/>
      </dsp:nvSpPr>
      <dsp:spPr>
        <a:xfrm>
          <a:off x="767001" y="1546801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96B0B-343D-4411-98C3-AEBE94977CBC}">
      <dsp:nvSpPr>
        <dsp:cNvPr id="0" name=""/>
        <dsp:cNvSpPr/>
      </dsp:nvSpPr>
      <dsp:spPr>
        <a:xfrm>
          <a:off x="767001" y="1546801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F9AC-836C-4DD5-96B3-CC9378B8CCC7}">
      <dsp:nvSpPr>
        <dsp:cNvPr id="0" name=""/>
        <dsp:cNvSpPr/>
      </dsp:nvSpPr>
      <dsp:spPr>
        <a:xfrm>
          <a:off x="495003" y="1644721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Element: &lt;head&gt;</a:t>
          </a:r>
        </a:p>
      </dsp:txBody>
      <dsp:txXfrm>
        <a:off x="495003" y="1644721"/>
        <a:ext cx="1087992" cy="348157"/>
      </dsp:txXfrm>
    </dsp:sp>
    <dsp:sp modelId="{2AD5FB00-189A-4BF0-858B-C032B5E3112F}">
      <dsp:nvSpPr>
        <dsp:cNvPr id="0" name=""/>
        <dsp:cNvSpPr/>
      </dsp:nvSpPr>
      <dsp:spPr>
        <a:xfrm>
          <a:off x="767001" y="2319276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C6F2-890D-4081-9283-8E55B0DDFD0F}">
      <dsp:nvSpPr>
        <dsp:cNvPr id="0" name=""/>
        <dsp:cNvSpPr/>
      </dsp:nvSpPr>
      <dsp:spPr>
        <a:xfrm>
          <a:off x="767001" y="2319276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0E5DC-8393-450E-962E-76C71C3F9E5D}">
      <dsp:nvSpPr>
        <dsp:cNvPr id="0" name=""/>
        <dsp:cNvSpPr/>
      </dsp:nvSpPr>
      <dsp:spPr>
        <a:xfrm>
          <a:off x="495003" y="2417196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Element: &lt;title&gt;</a:t>
          </a:r>
        </a:p>
      </dsp:txBody>
      <dsp:txXfrm>
        <a:off x="495003" y="2417196"/>
        <a:ext cx="1087992" cy="348157"/>
      </dsp:txXfrm>
    </dsp:sp>
    <dsp:sp modelId="{3D35A658-9FF3-46A9-9534-60DDF8324563}">
      <dsp:nvSpPr>
        <dsp:cNvPr id="0" name=""/>
        <dsp:cNvSpPr/>
      </dsp:nvSpPr>
      <dsp:spPr>
        <a:xfrm>
          <a:off x="1474197" y="3091751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03073-D61B-46B4-BB05-B50B83D92EB5}">
      <dsp:nvSpPr>
        <dsp:cNvPr id="0" name=""/>
        <dsp:cNvSpPr/>
      </dsp:nvSpPr>
      <dsp:spPr>
        <a:xfrm>
          <a:off x="1474197" y="3091751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ED2B-AA14-466A-BFA0-28D211F34AA7}">
      <dsp:nvSpPr>
        <dsp:cNvPr id="0" name=""/>
        <dsp:cNvSpPr/>
      </dsp:nvSpPr>
      <dsp:spPr>
        <a:xfrm>
          <a:off x="1202198" y="3189670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Text: “My Title”</a:t>
          </a:r>
        </a:p>
      </dsp:txBody>
      <dsp:txXfrm>
        <a:off x="1202198" y="3189670"/>
        <a:ext cx="1087992" cy="348157"/>
      </dsp:txXfrm>
    </dsp:sp>
    <dsp:sp modelId="{773E12BC-6EA8-4341-B02B-61F2AD40F315}">
      <dsp:nvSpPr>
        <dsp:cNvPr id="0" name=""/>
        <dsp:cNvSpPr/>
      </dsp:nvSpPr>
      <dsp:spPr>
        <a:xfrm>
          <a:off x="2741708" y="1546801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F3104-C10B-44F9-A7E9-6F031FB5EDB8}">
      <dsp:nvSpPr>
        <dsp:cNvPr id="0" name=""/>
        <dsp:cNvSpPr/>
      </dsp:nvSpPr>
      <dsp:spPr>
        <a:xfrm>
          <a:off x="2741708" y="1546801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13DF5-77E0-4831-828A-34A80698DBDE}">
      <dsp:nvSpPr>
        <dsp:cNvPr id="0" name=""/>
        <dsp:cNvSpPr/>
      </dsp:nvSpPr>
      <dsp:spPr>
        <a:xfrm>
          <a:off x="2469710" y="1644721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Element: &lt;body&gt;</a:t>
          </a:r>
        </a:p>
      </dsp:txBody>
      <dsp:txXfrm>
        <a:off x="2469710" y="1644721"/>
        <a:ext cx="1087992" cy="348157"/>
      </dsp:txXfrm>
    </dsp:sp>
    <dsp:sp modelId="{EE2CD7CD-33D8-4122-90E5-A2FB2D4293AC}">
      <dsp:nvSpPr>
        <dsp:cNvPr id="0" name=""/>
        <dsp:cNvSpPr/>
      </dsp:nvSpPr>
      <dsp:spPr>
        <a:xfrm>
          <a:off x="2083473" y="2319276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5ACA-2883-43AE-9871-D7E32F24EAC3}">
      <dsp:nvSpPr>
        <dsp:cNvPr id="0" name=""/>
        <dsp:cNvSpPr/>
      </dsp:nvSpPr>
      <dsp:spPr>
        <a:xfrm>
          <a:off x="2083473" y="2319276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2C206-7547-4494-8596-EC212DE56C98}">
      <dsp:nvSpPr>
        <dsp:cNvPr id="0" name=""/>
        <dsp:cNvSpPr/>
      </dsp:nvSpPr>
      <dsp:spPr>
        <a:xfrm>
          <a:off x="1811474" y="2417196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Element: &lt;a&gt;</a:t>
          </a:r>
        </a:p>
      </dsp:txBody>
      <dsp:txXfrm>
        <a:off x="1811474" y="2417196"/>
        <a:ext cx="1087992" cy="348157"/>
      </dsp:txXfrm>
    </dsp:sp>
    <dsp:sp modelId="{2FA23D55-4446-4FBA-A942-771E6A9181A4}">
      <dsp:nvSpPr>
        <dsp:cNvPr id="0" name=""/>
        <dsp:cNvSpPr/>
      </dsp:nvSpPr>
      <dsp:spPr>
        <a:xfrm>
          <a:off x="2790668" y="3091751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D10F3-3C2E-4897-87C3-219898D6CBA4}">
      <dsp:nvSpPr>
        <dsp:cNvPr id="0" name=""/>
        <dsp:cNvSpPr/>
      </dsp:nvSpPr>
      <dsp:spPr>
        <a:xfrm>
          <a:off x="2790668" y="3091751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75F65-D73F-4F23-AE75-0B1120478547}">
      <dsp:nvSpPr>
        <dsp:cNvPr id="0" name=""/>
        <dsp:cNvSpPr/>
      </dsp:nvSpPr>
      <dsp:spPr>
        <a:xfrm>
          <a:off x="2518670" y="3189670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Attribute: “href”</a:t>
          </a:r>
        </a:p>
      </dsp:txBody>
      <dsp:txXfrm>
        <a:off x="2518670" y="3189670"/>
        <a:ext cx="1087992" cy="348157"/>
      </dsp:txXfrm>
    </dsp:sp>
    <dsp:sp modelId="{71779365-E3F8-49B9-B745-040569D6A81A}">
      <dsp:nvSpPr>
        <dsp:cNvPr id="0" name=""/>
        <dsp:cNvSpPr/>
      </dsp:nvSpPr>
      <dsp:spPr>
        <a:xfrm>
          <a:off x="2790668" y="3864226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5590B-E20E-4EE8-B353-4F765ABF3679}">
      <dsp:nvSpPr>
        <dsp:cNvPr id="0" name=""/>
        <dsp:cNvSpPr/>
      </dsp:nvSpPr>
      <dsp:spPr>
        <a:xfrm>
          <a:off x="2790668" y="3864226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FA66A-311E-4A42-8B2A-4ADA5E26A49E}">
      <dsp:nvSpPr>
        <dsp:cNvPr id="0" name=""/>
        <dsp:cNvSpPr/>
      </dsp:nvSpPr>
      <dsp:spPr>
        <a:xfrm>
          <a:off x="2518670" y="3962145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Text: “My link”</a:t>
          </a:r>
        </a:p>
      </dsp:txBody>
      <dsp:txXfrm>
        <a:off x="2518670" y="3962145"/>
        <a:ext cx="1087992" cy="348157"/>
      </dsp:txXfrm>
    </dsp:sp>
    <dsp:sp modelId="{F995B19B-48F2-479D-ADD0-B4A624D42B24}">
      <dsp:nvSpPr>
        <dsp:cNvPr id="0" name=""/>
        <dsp:cNvSpPr/>
      </dsp:nvSpPr>
      <dsp:spPr>
        <a:xfrm>
          <a:off x="3399944" y="2319276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8002D-74B8-47E7-BCC2-5E4D1F54DF42}">
      <dsp:nvSpPr>
        <dsp:cNvPr id="0" name=""/>
        <dsp:cNvSpPr/>
      </dsp:nvSpPr>
      <dsp:spPr>
        <a:xfrm>
          <a:off x="3399944" y="2319276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1085-1046-48F6-A3C1-1D9B793026F8}">
      <dsp:nvSpPr>
        <dsp:cNvPr id="0" name=""/>
        <dsp:cNvSpPr/>
      </dsp:nvSpPr>
      <dsp:spPr>
        <a:xfrm>
          <a:off x="3127946" y="2417196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Element: &lt;h1&gt;</a:t>
          </a:r>
        </a:p>
      </dsp:txBody>
      <dsp:txXfrm>
        <a:off x="3127946" y="2417196"/>
        <a:ext cx="1087992" cy="348157"/>
      </dsp:txXfrm>
    </dsp:sp>
    <dsp:sp modelId="{CA3CD638-A4BC-47A9-BBDF-387A46327205}">
      <dsp:nvSpPr>
        <dsp:cNvPr id="0" name=""/>
        <dsp:cNvSpPr/>
      </dsp:nvSpPr>
      <dsp:spPr>
        <a:xfrm>
          <a:off x="4107139" y="3091751"/>
          <a:ext cx="543996" cy="543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4DB81-4E16-4001-B59C-191949EAC51F}">
      <dsp:nvSpPr>
        <dsp:cNvPr id="0" name=""/>
        <dsp:cNvSpPr/>
      </dsp:nvSpPr>
      <dsp:spPr>
        <a:xfrm>
          <a:off x="4107139" y="3091751"/>
          <a:ext cx="543996" cy="543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796E-D6A1-4999-8B5C-F1CF500F63F0}">
      <dsp:nvSpPr>
        <dsp:cNvPr id="0" name=""/>
        <dsp:cNvSpPr/>
      </dsp:nvSpPr>
      <dsp:spPr>
        <a:xfrm>
          <a:off x="3835141" y="3189670"/>
          <a:ext cx="1087992" cy="348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Text: “My Header”</a:t>
          </a:r>
        </a:p>
      </dsp:txBody>
      <dsp:txXfrm>
        <a:off x="3835141" y="3189670"/>
        <a:ext cx="1087992" cy="34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7" r:id="rId1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11/3/21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elements: Example, Lab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536573" y="2397886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thumbnails.innerHTML.split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("\n")</a:t>
            </a: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 err="1">
                <a:latin typeface="Consolas" panose="020B0609020204030204" pitchFamily="49" charset="0"/>
              </a:rPr>
              <a:t>.sort</a:t>
            </a:r>
            <a:r>
              <a:rPr lang="en-US" sz="2000" dirty="0"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random</a:t>
            </a:r>
            <a:r>
              <a:rPr lang="en-US" sz="2000" dirty="0">
                <a:latin typeface="Consolas" panose="020B0609020204030204" pitchFamily="49" charset="0"/>
              </a:rPr>
              <a:t>() -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0.5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str = ""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 (let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urls.length;i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str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 + "\n"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console.log(str)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("thumbnails").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str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2D954-3ADC-4851-BDF4-C4FD1079B5AC}"/>
              </a:ext>
            </a:extLst>
          </p:cNvPr>
          <p:cNvSpPr/>
          <p:nvPr/>
        </p:nvSpPr>
        <p:spPr>
          <a:xfrm>
            <a:off x="536573" y="5560258"/>
            <a:ext cx="780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 err="1">
                <a:latin typeface="Consolas" panose="020B0609020204030204" pitchFamily="49" charset="0"/>
              </a:rPr>
              <a:t>.sort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(a, b){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random</a:t>
            </a:r>
            <a:r>
              <a:rPr lang="en-US" sz="2000" dirty="0">
                <a:latin typeface="Consolas" panose="020B0609020204030204" pitchFamily="49" charset="0"/>
              </a:rPr>
              <a:t>() -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0.5</a:t>
            </a:r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AFE5E-6572-4832-9A28-7959BC4CD050}"/>
              </a:ext>
            </a:extLst>
          </p:cNvPr>
          <p:cNvSpPr txBox="1"/>
          <p:nvPr/>
        </p:nvSpPr>
        <p:spPr>
          <a:xfrm>
            <a:off x="7860170" y="1790059"/>
            <a:ext cx="3795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result is negative a is sorted before b.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result is positive b is sorted before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97CB09-9D90-41BF-8161-444D074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35" y="4218120"/>
            <a:ext cx="1638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elements: Example, Lab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536573" y="2397886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thumbnails.innerHTML.split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("\n")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urls.sort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Math.random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- 0.5);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""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 err="1">
                <a:latin typeface="Consolas" panose="020B0609020204030204" pitchFamily="49" charset="0"/>
              </a:rPr>
              <a:t>;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+ </a:t>
            </a:r>
            <a:r>
              <a:rPr 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"\n"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console.log(str)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("thumbnails").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str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AFE5E-6572-4832-9A28-7959BC4CD050}"/>
              </a:ext>
            </a:extLst>
          </p:cNvPr>
          <p:cNvSpPr txBox="1"/>
          <p:nvPr/>
        </p:nvSpPr>
        <p:spPr>
          <a:xfrm>
            <a:off x="8068195" y="1854972"/>
            <a:ext cx="3795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new string of the scrambled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628C8-6368-43F3-8D28-74B650B6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195" y="3176078"/>
            <a:ext cx="3978225" cy="30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elements: Example, Lab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536573" y="2397886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thumbnails.innerHTML.split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("\n")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urls.sort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Math.random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- 0.5);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str = ""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 (let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urls.length;i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str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 + "\n"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console.log(str)</a:t>
            </a: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"thumbnails"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AFE5E-6572-4832-9A28-7959BC4CD050}"/>
              </a:ext>
            </a:extLst>
          </p:cNvPr>
          <p:cNvSpPr txBox="1"/>
          <p:nvPr/>
        </p:nvSpPr>
        <p:spPr>
          <a:xfrm>
            <a:off x="8396743" y="3259659"/>
            <a:ext cx="3795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DOM element attribute to the new value</a:t>
            </a:r>
          </a:p>
        </p:txBody>
      </p:sp>
    </p:spTree>
    <p:extLst>
      <p:ext uri="{BB962C8B-B14F-4D97-AF65-F5344CB8AC3E}">
        <p14:creationId xmlns:p14="http://schemas.microsoft.com/office/powerpoint/2010/main" val="23921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Adding/deleting DOM elements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3E60-E7A1-49AF-BB19-1FAE81792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4855"/>
              </p:ext>
            </p:extLst>
          </p:nvPr>
        </p:nvGraphicFramePr>
        <p:xfrm>
          <a:off x="1348509" y="2687320"/>
          <a:ext cx="9744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182">
                  <a:extLst>
                    <a:ext uri="{9D8B030D-6E8A-4147-A177-3AD203B41FA5}">
                      <a16:colId xmlns:a16="http://schemas.microsoft.com/office/drawing/2014/main" val="3293914439"/>
                    </a:ext>
                  </a:extLst>
                </a:gridCol>
                <a:gridCol w="4872182">
                  <a:extLst>
                    <a:ext uri="{9D8B030D-6E8A-4147-A177-3AD203B41FA5}">
                      <a16:colId xmlns:a16="http://schemas.microsoft.com/office/drawing/2014/main" val="362274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document.createElement</a:t>
                      </a:r>
                      <a:r>
                        <a:rPr lang="en-US" dirty="0"/>
                        <a:t>(&lt;element&gt;)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0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document.removeChild</a:t>
                      </a:r>
                      <a:r>
                        <a:rPr lang="en-US" dirty="0"/>
                        <a:t>(&lt;element&gt;)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document.appendChild</a:t>
                      </a:r>
                      <a:r>
                        <a:rPr lang="en-US" dirty="0"/>
                        <a:t>(&lt;element&gt;)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document.replaceChild</a:t>
                      </a:r>
                      <a:r>
                        <a:rPr lang="en-US" dirty="0"/>
                        <a:t>(&lt;element&gt;)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document.write</a:t>
                      </a:r>
                      <a:r>
                        <a:rPr lang="en-US" dirty="0"/>
                        <a:t>(&lt;text&gt;)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into the HTML output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6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54C3F-B5FB-47CE-8125-FCB21E7D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6" y="3286567"/>
            <a:ext cx="4220130" cy="216771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BB5E28-9797-4961-A580-ADB714522B1E}"/>
              </a:ext>
            </a:extLst>
          </p:cNvPr>
          <p:cNvSpPr txBox="1">
            <a:spLocks/>
          </p:cNvSpPr>
          <p:nvPr/>
        </p:nvSpPr>
        <p:spPr>
          <a:xfrm>
            <a:off x="5586202" y="1890861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Python/HTTP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48276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352FD-21DC-4C46-8FA9-08F36D339C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Events in Python/HTTP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1CC01FC-1D37-49B9-B3F8-43DA05C55E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40475" y="1562100"/>
            <a:ext cx="5468938" cy="4410075"/>
          </a:xfrm>
        </p:spPr>
        <p:txBody>
          <a:bodyPr anchor="t">
            <a:normAutofit/>
          </a:bodyPr>
          <a:lstStyle/>
          <a:p>
            <a:r>
              <a:rPr lang="en-US" dirty="0"/>
              <a:t>What is a callback</a:t>
            </a:r>
          </a:p>
          <a:p>
            <a:r>
              <a:rPr lang="en-US" dirty="0"/>
              <a:t>Post and get requests</a:t>
            </a:r>
          </a:p>
          <a:p>
            <a:r>
              <a:rPr lang="en-US" dirty="0"/>
              <a:t>Why do we see this message?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this one?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FD530-7F85-488F-A5FA-10D5BB9B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3139272"/>
            <a:ext cx="4595553" cy="938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0E4D2-3086-4FF6-B9A4-894A6602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5141604"/>
            <a:ext cx="5061065" cy="9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352FD-21DC-4C46-8FA9-08F36D339C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What is a callback?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1CC01FC-1D37-49B9-B3F8-43DA05C55E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40475" y="1562100"/>
            <a:ext cx="5468938" cy="44100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that is to be executed after another function has finished executing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way to make sure certain code doesn’t execute until other code has already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246996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how does this work in our Flask 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E797-8FE5-4C2A-A773-96899B4F1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route(</a:t>
            </a:r>
            <a:r>
              <a:rPr lang="en-US" sz="2400" i="1" dirty="0"/>
              <a:t>rule, **options)</a:t>
            </a:r>
            <a:r>
              <a:rPr lang="en-US" sz="2400" dirty="0"/>
              <a:t>: A decorator that is used to register a view function for a given URL rule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When the user visits “/” run index()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Demo:</a:t>
            </a:r>
            <a:r>
              <a:rPr lang="en-US" sz="2400" dirty="0"/>
              <a:t> base </a:t>
            </a:r>
            <a:r>
              <a:rPr lang="en-US" sz="2400" dirty="0" err="1"/>
              <a:t>url</a:t>
            </a:r>
            <a:r>
              <a:rPr lang="en-US" sz="2400" dirty="0"/>
              <a:t> “/” and get request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23EDA-D0D8-46DC-8DD3-D509142763C3}"/>
              </a:ext>
            </a:extLst>
          </p:cNvPr>
          <p:cNvSpPr txBox="1"/>
          <p:nvPr/>
        </p:nvSpPr>
        <p:spPr>
          <a:xfrm>
            <a:off x="868680" y="2836385"/>
            <a:ext cx="60960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'/’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E434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3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 and Callbacks: HTML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B901F53-A631-4526-8D37-D0A6F920D986}"/>
              </a:ext>
            </a:extLst>
          </p:cNvPr>
          <p:cNvSpPr txBox="1">
            <a:spLocks/>
          </p:cNvSpPr>
          <p:nvPr/>
        </p:nvSpPr>
        <p:spPr>
          <a:xfrm>
            <a:off x="838200" y="2960361"/>
            <a:ext cx="10932394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&lt;button type="button" </a:t>
            </a:r>
            <a:r>
              <a:rPr lang="en-US" sz="2400" dirty="0">
                <a:solidFill>
                  <a:srgbClr val="EFC853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hello()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66743-76BF-4E65-98AD-710BAC16C414}"/>
              </a:ext>
            </a:extLst>
          </p:cNvPr>
          <p:cNvSpPr txBox="1"/>
          <p:nvPr/>
        </p:nvSpPr>
        <p:spPr>
          <a:xfrm>
            <a:off x="5376873" y="2365468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Callback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FFE5F-BC64-4F81-973D-D130B1745036}"/>
              </a:ext>
            </a:extLst>
          </p:cNvPr>
          <p:cNvSpPr txBox="1"/>
          <p:nvPr/>
        </p:nvSpPr>
        <p:spPr>
          <a:xfrm>
            <a:off x="4351618" y="424262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FC853"/>
                </a:solidFill>
              </a:rPr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352209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 and Callbacks: JS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447B296-941D-4378-AD25-527E7A9C16C6}"/>
              </a:ext>
            </a:extLst>
          </p:cNvPr>
          <p:cNvSpPr txBox="1">
            <a:spLocks/>
          </p:cNvSpPr>
          <p:nvPr/>
        </p:nvSpPr>
        <p:spPr>
          <a:xfrm>
            <a:off x="838200" y="2960360"/>
            <a:ext cx="10932394" cy="273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.getElementById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myBtn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").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click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function()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("demo").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innerHTML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"Hello World";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Or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myBtn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").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19E81-AFCE-43ED-B3E8-0D8B73C34C01}"/>
              </a:ext>
            </a:extLst>
          </p:cNvPr>
          <p:cNvSpPr txBox="1"/>
          <p:nvPr/>
        </p:nvSpPr>
        <p:spPr>
          <a:xfrm>
            <a:off x="8610600" y="2173428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Callback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DB2F3-D901-4B6D-AA19-CF63DC5A9474}"/>
              </a:ext>
            </a:extLst>
          </p:cNvPr>
          <p:cNvSpPr txBox="1"/>
          <p:nvPr/>
        </p:nvSpPr>
        <p:spPr>
          <a:xfrm>
            <a:off x="6096000" y="2173428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Event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A5C76-4D1B-40EF-8FAD-EE59BD6815B8}"/>
              </a:ext>
            </a:extLst>
          </p:cNvPr>
          <p:cNvSpPr txBox="1"/>
          <p:nvPr/>
        </p:nvSpPr>
        <p:spPr>
          <a:xfrm>
            <a:off x="375459" y="2298957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Bind to the 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F7E0-8CBE-484E-A045-BED38D8F3A0C}"/>
              </a:ext>
            </a:extLst>
          </p:cNvPr>
          <p:cNvSpPr txBox="1"/>
          <p:nvPr/>
        </p:nvSpPr>
        <p:spPr>
          <a:xfrm>
            <a:off x="9616440" y="3897213"/>
            <a:ext cx="31563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mouse click event names…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onlick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onmousedown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onmouseup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ondblclick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ontextmenu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Front End Basics</a:t>
            </a:r>
          </a:p>
          <a:p>
            <a:pPr lvl="1"/>
            <a:r>
              <a:rPr lang="en-US" dirty="0"/>
              <a:t>The DOM</a:t>
            </a:r>
          </a:p>
          <a:p>
            <a:pPr lvl="1"/>
            <a:r>
              <a:rPr lang="en-US" dirty="0"/>
              <a:t>Events (Python, JS, HTML)</a:t>
            </a:r>
          </a:p>
          <a:p>
            <a:pPr lvl="1"/>
            <a:r>
              <a:rPr lang="en-US" dirty="0"/>
              <a:t>SVG and Canvas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L6 Make a Robot Face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 and Callbacks: DOM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355C9-42B8-4E5D-B3D1-53CE7C144D06}"/>
              </a:ext>
            </a:extLst>
          </p:cNvPr>
          <p:cNvSpPr txBox="1"/>
          <p:nvPr/>
        </p:nvSpPr>
        <p:spPr>
          <a:xfrm>
            <a:off x="1046748" y="2222718"/>
            <a:ext cx="683873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user clicks the mouse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webpage has loaded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an image has loaded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mouse moves over an element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an input field is changed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an HTML form is submitted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user strokes a key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310D917-A837-4387-A482-DF5611A33013}"/>
              </a:ext>
            </a:extLst>
          </p:cNvPr>
          <p:cNvSpPr txBox="1">
            <a:spLocks/>
          </p:cNvSpPr>
          <p:nvPr/>
        </p:nvSpPr>
        <p:spPr>
          <a:xfrm>
            <a:off x="6902116" y="629199"/>
            <a:ext cx="3926305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onlick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onmousedown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onmouseup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ondblclick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ontextmenu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9BA00ED-F69E-4671-8A77-4C655AECC1A9}"/>
              </a:ext>
            </a:extLst>
          </p:cNvPr>
          <p:cNvSpPr txBox="1">
            <a:spLocks/>
          </p:cNvSpPr>
          <p:nvPr/>
        </p:nvSpPr>
        <p:spPr>
          <a:xfrm>
            <a:off x="7025222" y="1724017"/>
            <a:ext cx="1122948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onload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8C4DE2E-D5FA-4A67-9D14-573F3896D77E}"/>
              </a:ext>
            </a:extLst>
          </p:cNvPr>
          <p:cNvSpPr txBox="1">
            <a:spLocks/>
          </p:cNvSpPr>
          <p:nvPr/>
        </p:nvSpPr>
        <p:spPr>
          <a:xfrm>
            <a:off x="8961521" y="2546261"/>
            <a:ext cx="2041358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onmousemove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onmouseover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onmouseout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90252C5-5650-4BC0-BDB4-DB96B852F16A}"/>
              </a:ext>
            </a:extLst>
          </p:cNvPr>
          <p:cNvSpPr txBox="1">
            <a:spLocks/>
          </p:cNvSpPr>
          <p:nvPr/>
        </p:nvSpPr>
        <p:spPr>
          <a:xfrm>
            <a:off x="8819931" y="3807630"/>
            <a:ext cx="1719731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onchange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3796CB6-4E3A-407F-8E9F-52A52D873D18}"/>
              </a:ext>
            </a:extLst>
          </p:cNvPr>
          <p:cNvSpPr txBox="1">
            <a:spLocks/>
          </p:cNvSpPr>
          <p:nvPr/>
        </p:nvSpPr>
        <p:spPr>
          <a:xfrm>
            <a:off x="8458984" y="4514106"/>
            <a:ext cx="1719731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onsubmit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475CFA5-C7CE-4E00-ADC0-212A723C913B}"/>
              </a:ext>
            </a:extLst>
          </p:cNvPr>
          <p:cNvSpPr txBox="1">
            <a:spLocks/>
          </p:cNvSpPr>
          <p:nvPr/>
        </p:nvSpPr>
        <p:spPr>
          <a:xfrm>
            <a:off x="7025222" y="5212136"/>
            <a:ext cx="1719731" cy="1210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onkeydown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onkeypress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onkeyup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3170ED-8B7D-43A7-94A3-9178CD4226C1}"/>
              </a:ext>
            </a:extLst>
          </p:cNvPr>
          <p:cNvCxnSpPr>
            <a:endCxn id="10" idx="1"/>
          </p:cNvCxnSpPr>
          <p:nvPr/>
        </p:nvCxnSpPr>
        <p:spPr>
          <a:xfrm flipV="1">
            <a:off x="6096000" y="1234492"/>
            <a:ext cx="806116" cy="109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A24A8-78B7-4678-AB19-9147DB7E527D}"/>
              </a:ext>
            </a:extLst>
          </p:cNvPr>
          <p:cNvCxnSpPr>
            <a:cxnSpLocks/>
          </p:cNvCxnSpPr>
          <p:nvPr/>
        </p:nvCxnSpPr>
        <p:spPr>
          <a:xfrm flipV="1">
            <a:off x="5974899" y="2327632"/>
            <a:ext cx="1062179" cy="89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03F712-6C58-45AD-B3A3-C5C6052A0D5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833342" y="3151554"/>
            <a:ext cx="1128179" cy="664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6D9A15-0C68-4FA0-BB60-FC9008A8199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54243" y="4206165"/>
            <a:ext cx="2465688" cy="206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280214-F0F8-447A-9ECE-1417F383DA39}"/>
              </a:ext>
            </a:extLst>
          </p:cNvPr>
          <p:cNvCxnSpPr>
            <a:cxnSpLocks/>
          </p:cNvCxnSpPr>
          <p:nvPr/>
        </p:nvCxnSpPr>
        <p:spPr>
          <a:xfrm>
            <a:off x="6713403" y="4668084"/>
            <a:ext cx="1789698" cy="451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A0722F-485E-4C1B-AD68-6DE3618F5AC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46340" y="5122438"/>
            <a:ext cx="1478882" cy="69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3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 and Callbacks: JS (lab 5)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2DCB5A3-6ED2-45D1-873A-532ADABBC380}"/>
              </a:ext>
            </a:extLst>
          </p:cNvPr>
          <p:cNvSpPr txBox="1">
            <a:spLocks/>
          </p:cNvSpPr>
          <p:nvPr/>
        </p:nvSpPr>
        <p:spPr>
          <a:xfrm>
            <a:off x="838200" y="2366765"/>
            <a:ext cx="10932394" cy="239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thumbnails.getElementsByTagName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for(let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=0;i&lt;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imgs.length;i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img.addEventListener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click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main.src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this.src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456C5-24B2-4C28-B32B-45591BEB8913}"/>
              </a:ext>
            </a:extLst>
          </p:cNvPr>
          <p:cNvSpPr txBox="1"/>
          <p:nvPr/>
        </p:nvSpPr>
        <p:spPr>
          <a:xfrm>
            <a:off x="7984574" y="3454003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Callback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06296-611D-435B-9ACF-8F256769DB26}"/>
              </a:ext>
            </a:extLst>
          </p:cNvPr>
          <p:cNvSpPr txBox="1"/>
          <p:nvPr/>
        </p:nvSpPr>
        <p:spPr>
          <a:xfrm>
            <a:off x="4143221" y="4752597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99416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8A83177-AF37-405A-9432-B8DFDAA7CFD2}"/>
              </a:ext>
            </a:extLst>
          </p:cNvPr>
          <p:cNvSpPr txBox="1">
            <a:spLocks/>
          </p:cNvSpPr>
          <p:nvPr/>
        </p:nvSpPr>
        <p:spPr>
          <a:xfrm>
            <a:off x="838200" y="2366765"/>
            <a:ext cx="10932394" cy="239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&lt;input type="button" value="Back"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window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.history.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back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1606F-3F0D-4746-B466-DCF2FD72F5B3}"/>
              </a:ext>
            </a:extLst>
          </p:cNvPr>
          <p:cNvSpPr txBox="1"/>
          <p:nvPr/>
        </p:nvSpPr>
        <p:spPr>
          <a:xfrm>
            <a:off x="7984574" y="2466067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Callback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820C5-9DE3-4911-91A5-2401BA6090BF}"/>
              </a:ext>
            </a:extLst>
          </p:cNvPr>
          <p:cNvSpPr txBox="1"/>
          <p:nvPr/>
        </p:nvSpPr>
        <p:spPr>
          <a:xfrm>
            <a:off x="5119610" y="2433945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Event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E1896-02E5-4210-9D09-DBA15A7A0DE5}"/>
              </a:ext>
            </a:extLst>
          </p:cNvPr>
          <p:cNvSpPr txBox="1"/>
          <p:nvPr/>
        </p:nvSpPr>
        <p:spPr>
          <a:xfrm>
            <a:off x="5887302" y="4169048"/>
            <a:ext cx="62077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Accessing browser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main JS object root, since it is root, you do not have to type ‘window’ to access any of its properties, the runtime will figure it out.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window.document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4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325E0-D02C-47BC-AAAA-8B0C3A6D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Timing Events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6719E9-C1DF-4105-8CB1-17AF0B86A466}"/>
              </a:ext>
            </a:extLst>
          </p:cNvPr>
          <p:cNvSpPr txBox="1">
            <a:spLocks/>
          </p:cNvSpPr>
          <p:nvPr/>
        </p:nvSpPr>
        <p:spPr>
          <a:xfrm>
            <a:off x="838200" y="2366765"/>
            <a:ext cx="10932394" cy="239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window.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(function, milliseconds)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window.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setInterval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(function, milliseconds)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5131E-127F-4DA4-8ECB-44CE05B409F3}"/>
              </a:ext>
            </a:extLst>
          </p:cNvPr>
          <p:cNvSpPr txBox="1"/>
          <p:nvPr/>
        </p:nvSpPr>
        <p:spPr>
          <a:xfrm>
            <a:off x="1890752" y="4499085"/>
            <a:ext cx="152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repeated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85E73-6D87-484E-A5CC-94A03B7A13EF}"/>
              </a:ext>
            </a:extLst>
          </p:cNvPr>
          <p:cNvSpPr txBox="1"/>
          <p:nvPr/>
        </p:nvSpPr>
        <p:spPr>
          <a:xfrm>
            <a:off x="1901204" y="2097305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one time</a:t>
            </a:r>
          </a:p>
        </p:txBody>
      </p:sp>
    </p:spTree>
    <p:extLst>
      <p:ext uri="{BB962C8B-B14F-4D97-AF65-F5344CB8AC3E}">
        <p14:creationId xmlns:p14="http://schemas.microsoft.com/office/powerpoint/2010/main" val="221648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SVG vs Canvas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F98366-D3A2-4FEF-8331-B22FE7C480AF}"/>
              </a:ext>
            </a:extLst>
          </p:cNvPr>
          <p:cNvSpPr txBox="1">
            <a:spLocks/>
          </p:cNvSpPr>
          <p:nvPr/>
        </p:nvSpPr>
        <p:spPr>
          <a:xfrm>
            <a:off x="836612" y="1909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35FDE8E-7D9F-4DDE-97DB-06349EE57A27}"/>
              </a:ext>
            </a:extLst>
          </p:cNvPr>
          <p:cNvSpPr txBox="1">
            <a:spLocks/>
          </p:cNvSpPr>
          <p:nvPr/>
        </p:nvSpPr>
        <p:spPr>
          <a:xfrm>
            <a:off x="836612" y="27336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for graphics what html does for text</a:t>
            </a:r>
          </a:p>
          <a:p>
            <a:r>
              <a:rPr lang="en-US" dirty="0"/>
              <a:t>Older</a:t>
            </a:r>
          </a:p>
          <a:p>
            <a:r>
              <a:rPr lang="en-US" dirty="0"/>
              <a:t>Open xml based language</a:t>
            </a:r>
          </a:p>
          <a:p>
            <a:r>
              <a:rPr lang="en-US" dirty="0"/>
              <a:t>Can style through </a:t>
            </a:r>
            <a:r>
              <a:rPr lang="en-US" dirty="0" err="1"/>
              <a:t>svg</a:t>
            </a:r>
            <a:r>
              <a:rPr lang="en-US" dirty="0"/>
              <a:t> elements or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Animate without JS (support for event handlers)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F8EB0A-8178-47FC-82E4-E7DA758CD1EE}"/>
              </a:ext>
            </a:extLst>
          </p:cNvPr>
          <p:cNvSpPr txBox="1">
            <a:spLocks/>
          </p:cNvSpPr>
          <p:nvPr/>
        </p:nvSpPr>
        <p:spPr>
          <a:xfrm>
            <a:off x="6172200" y="19097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Canvas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CED0CD-D1CC-4F18-A18A-FCDB3FA6B02C}"/>
              </a:ext>
            </a:extLst>
          </p:cNvPr>
          <p:cNvSpPr txBox="1">
            <a:spLocks/>
          </p:cNvSpPr>
          <p:nvPr/>
        </p:nvSpPr>
        <p:spPr>
          <a:xfrm>
            <a:off x="6172200" y="2733675"/>
            <a:ext cx="5183188" cy="36845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provide context to the DOM (‘2d’)</a:t>
            </a:r>
          </a:p>
          <a:p>
            <a:r>
              <a:rPr lang="en-US" dirty="0"/>
              <a:t>Once context is identified, there are a full host of APIs to use</a:t>
            </a:r>
          </a:p>
          <a:p>
            <a:r>
              <a:rPr lang="en-US" dirty="0"/>
              <a:t>Create using a set of definitions, like converting adobe actions to command line arguments</a:t>
            </a:r>
          </a:p>
          <a:p>
            <a:r>
              <a:rPr lang="en-US" dirty="0"/>
              <a:t>More efficient for creating web animations, often used for games</a:t>
            </a:r>
          </a:p>
        </p:txBody>
      </p:sp>
    </p:spTree>
    <p:extLst>
      <p:ext uri="{BB962C8B-B14F-4D97-AF65-F5344CB8AC3E}">
        <p14:creationId xmlns:p14="http://schemas.microsoft.com/office/powerpoint/2010/main" val="262819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A34F-7858-478D-9C06-6C25FA833E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sz="2800" dirty="0"/>
              <a:t>A platform and language-neutral interface that allows programs and scripts to dynamically access and update the content, structure, and style of a document (W3C)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0E5343-7510-40B1-90A3-C0228D970F3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04142572"/>
              </p:ext>
            </p:extLst>
          </p:nvPr>
        </p:nvGraphicFramePr>
        <p:xfrm>
          <a:off x="536575" y="1562100"/>
          <a:ext cx="5418138" cy="441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DOM: With the object model, JS gets all the reference point it needs to create dynamic 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A34F-7858-478D-9C06-6C25FA833E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sz="2000" dirty="0"/>
              <a:t>JS can…</a:t>
            </a:r>
          </a:p>
          <a:p>
            <a:pPr lvl="1"/>
            <a:r>
              <a:rPr lang="en-US" sz="2400" dirty="0"/>
              <a:t>Change all the…</a:t>
            </a:r>
          </a:p>
          <a:p>
            <a:pPr lvl="2"/>
            <a:r>
              <a:rPr lang="en-US" sz="2000" dirty="0"/>
              <a:t>HTML elements</a:t>
            </a:r>
          </a:p>
          <a:p>
            <a:pPr lvl="2"/>
            <a:r>
              <a:rPr lang="en-US" sz="2000" dirty="0"/>
              <a:t>HTML attributes</a:t>
            </a:r>
          </a:p>
          <a:p>
            <a:pPr lvl="2"/>
            <a:r>
              <a:rPr lang="en-US" sz="2000" dirty="0"/>
              <a:t>CSS styles</a:t>
            </a:r>
          </a:p>
          <a:p>
            <a:pPr lvl="1"/>
            <a:r>
              <a:rPr lang="en-US" sz="2400" dirty="0"/>
              <a:t>Remove existing HTML elements/attributes</a:t>
            </a:r>
          </a:p>
          <a:p>
            <a:pPr lvl="1"/>
            <a:r>
              <a:rPr lang="en-US" sz="2400" dirty="0"/>
              <a:t>Add new HTML elements/attributes</a:t>
            </a:r>
          </a:p>
          <a:p>
            <a:pPr lvl="1"/>
            <a:r>
              <a:rPr lang="en-US" sz="2400" dirty="0"/>
              <a:t>React to all existing HTML events</a:t>
            </a:r>
          </a:p>
          <a:p>
            <a:pPr lvl="1"/>
            <a:r>
              <a:rPr lang="en-US" sz="2400" dirty="0"/>
              <a:t>Create new HTML events</a:t>
            </a:r>
          </a:p>
          <a:p>
            <a:r>
              <a:rPr lang="en-US" sz="2000" dirty="0"/>
              <a:t>… in the page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1D1778-2C77-4456-8154-A5420A2DE69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32364282"/>
              </p:ext>
            </p:extLst>
          </p:nvPr>
        </p:nvGraphicFramePr>
        <p:xfrm>
          <a:off x="536575" y="1562100"/>
          <a:ext cx="5418138" cy="441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5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to access DOM elements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AD75C8E-48B8-44B2-BCF7-483393EE9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3878"/>
              </p:ext>
            </p:extLst>
          </p:nvPr>
        </p:nvGraphicFramePr>
        <p:xfrm>
          <a:off x="1348509" y="2687320"/>
          <a:ext cx="9744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182">
                  <a:extLst>
                    <a:ext uri="{9D8B030D-6E8A-4147-A177-3AD203B41FA5}">
                      <a16:colId xmlns:a16="http://schemas.microsoft.com/office/drawing/2014/main" val="3293914439"/>
                    </a:ext>
                  </a:extLst>
                </a:gridCol>
                <a:gridCol w="4872182">
                  <a:extLst>
                    <a:ext uri="{9D8B030D-6E8A-4147-A177-3AD203B41FA5}">
                      <a16:colId xmlns:a16="http://schemas.microsoft.com/office/drawing/2014/main" val="362274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document.getElementById</a:t>
                      </a:r>
                      <a:r>
                        <a:rPr lang="en-US" dirty="0"/>
                        <a:t>(&lt;id&gt;)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an element by element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0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document.getElementsByTagName</a:t>
                      </a:r>
                      <a:r>
                        <a:rPr lang="en-US" dirty="0"/>
                        <a:t>(&lt;name&gt;)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elements by tag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document.getElementsByClassName</a:t>
                      </a:r>
                      <a:r>
                        <a:rPr lang="en-US" dirty="0"/>
                        <a:t>(&lt;name&gt;)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elements by 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8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AD61224-2B79-4995-826A-C749FF0C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36861"/>
              </p:ext>
            </p:extLst>
          </p:nvPr>
        </p:nvGraphicFramePr>
        <p:xfrm>
          <a:off x="1348509" y="2687320"/>
          <a:ext cx="97443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182">
                  <a:extLst>
                    <a:ext uri="{9D8B030D-6E8A-4147-A177-3AD203B41FA5}">
                      <a16:colId xmlns:a16="http://schemas.microsoft.com/office/drawing/2014/main" val="3293914439"/>
                    </a:ext>
                  </a:extLst>
                </a:gridCol>
                <a:gridCol w="4872182">
                  <a:extLst>
                    <a:ext uri="{9D8B030D-6E8A-4147-A177-3AD203B41FA5}">
                      <a16:colId xmlns:a16="http://schemas.microsoft.com/office/drawing/2014/main" val="362274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element.innerHTML</a:t>
                      </a:r>
                      <a:r>
                        <a:rPr lang="en-US" dirty="0"/>
                        <a:t> = &lt;new HTML content&gt;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inner HTML of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0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element.attribute</a:t>
                      </a:r>
                      <a:r>
                        <a:rPr lang="en-US" dirty="0"/>
                        <a:t> = &lt;new value&gt;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attribute value of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element.setAttribute</a:t>
                      </a:r>
                      <a:r>
                        <a:rPr lang="en-US" dirty="0"/>
                        <a:t>(&lt;attribute&gt;, &lt;value&gt;)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attribute value of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Element.style.property</a:t>
                      </a:r>
                      <a:r>
                        <a:rPr lang="en-US" dirty="0"/>
                        <a:t> = &lt;new style&gt;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style of an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56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838200" y="1720840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FA6A-0FC0-4DAB-A7A0-92C3CA1A1DC4}"/>
              </a:ext>
            </a:extLst>
          </p:cNvPr>
          <p:cNvSpPr txBox="1"/>
          <p:nvPr/>
        </p:nvSpPr>
        <p:spPr>
          <a:xfrm>
            <a:off x="6331053" y="2905780"/>
            <a:ext cx="1480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79652-48CA-44A0-A2F7-63EECF83D6F4}"/>
              </a:ext>
            </a:extLst>
          </p:cNvPr>
          <p:cNvSpPr txBox="1"/>
          <p:nvPr/>
        </p:nvSpPr>
        <p:spPr>
          <a:xfrm>
            <a:off x="2727960" y="488302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313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elements: Example, Lab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536573" y="2397886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thumbnails.innerHTML.split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("\n")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urls.sort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Math.random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- 0.5);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str = ""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 (let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urls.length;i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str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 + "\n"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console.log(str)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("thumbnails").</a:t>
            </a:r>
            <a:r>
              <a:rPr lang="en-US" sz="2000" dirty="0" err="1">
                <a:solidFill>
                  <a:srgbClr val="EFC853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str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CD14B-1AD5-4BE5-8E79-4A253366D78C}"/>
              </a:ext>
            </a:extLst>
          </p:cNvPr>
          <p:cNvSpPr txBox="1"/>
          <p:nvPr/>
        </p:nvSpPr>
        <p:spPr>
          <a:xfrm>
            <a:off x="5794373" y="5256401"/>
            <a:ext cx="1480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50067-28F7-4C8F-A75E-D221B78AB12E}"/>
              </a:ext>
            </a:extLst>
          </p:cNvPr>
          <p:cNvSpPr txBox="1"/>
          <p:nvPr/>
        </p:nvSpPr>
        <p:spPr>
          <a:xfrm>
            <a:off x="2202180" y="525640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1550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DOM elements: Example, Lab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9F78D-5516-4CF2-A051-79126DECFF69}"/>
              </a:ext>
            </a:extLst>
          </p:cNvPr>
          <p:cNvSpPr/>
          <p:nvPr/>
        </p:nvSpPr>
        <p:spPr>
          <a:xfrm>
            <a:off x="536573" y="2397886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thumbnails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"\n"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urls.sort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Math.random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- 0.5);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str = ""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 (let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urls.length;i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str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 + "\n"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console.log(str)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("thumbnails").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str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FA6A-0FC0-4DAB-A7A0-92C3CA1A1DC4}"/>
              </a:ext>
            </a:extLst>
          </p:cNvPr>
          <p:cNvSpPr txBox="1"/>
          <p:nvPr/>
        </p:nvSpPr>
        <p:spPr>
          <a:xfrm>
            <a:off x="7261045" y="2474892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thumbnails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79652-48CA-44A0-A2F7-63EECF83D6F4}"/>
              </a:ext>
            </a:extLst>
          </p:cNvPr>
          <p:cNvSpPr txBox="1"/>
          <p:nvPr/>
        </p:nvSpPr>
        <p:spPr>
          <a:xfrm>
            <a:off x="7270663" y="5583374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innerHTML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D3DF1-365A-46CF-8BA1-F070D134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83" y="566677"/>
            <a:ext cx="2379664" cy="230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4B439-AAB5-4717-B8BD-52F1D0CE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668" y="3798269"/>
            <a:ext cx="2976525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5981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Custom 2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2060"/>
      </a:accent2>
      <a:accent3>
        <a:srgbClr val="FFFFFF"/>
      </a:accent3>
      <a:accent4>
        <a:srgbClr val="002060"/>
      </a:accent4>
      <a:accent5>
        <a:srgbClr val="727272"/>
      </a:accent5>
      <a:accent6>
        <a:srgbClr val="727272"/>
      </a:accent6>
      <a:hlink>
        <a:srgbClr val="00206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4245</TotalTime>
  <Words>1370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16</cp:revision>
  <cp:lastPrinted>2020-11-06T16:56:25Z</cp:lastPrinted>
  <dcterms:created xsi:type="dcterms:W3CDTF">2016-10-19T16:31:54Z</dcterms:created>
  <dcterms:modified xsi:type="dcterms:W3CDTF">2021-09-02T14:33:53Z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