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2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1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8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4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9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7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9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EDC68-3C0C-4A63-82D8-127EB3394BB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6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F57DEFA5-BF62-4B04-AD58-C350A738D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5" y="1673088"/>
            <a:ext cx="3511825" cy="351182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067FD1B-5761-49C9-B57B-AE4C379AA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8" y="1673087"/>
            <a:ext cx="3511825" cy="3511825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6799B816-F4FC-446B-A1EA-9900B6E6EAAA}"/>
              </a:ext>
            </a:extLst>
          </p:cNvPr>
          <p:cNvSpPr/>
          <p:nvPr/>
        </p:nvSpPr>
        <p:spPr>
          <a:xfrm>
            <a:off x="3303101" y="1934816"/>
            <a:ext cx="523462" cy="5234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BBBA138-E94F-4BED-A09E-11C20510B37B}"/>
              </a:ext>
            </a:extLst>
          </p:cNvPr>
          <p:cNvSpPr/>
          <p:nvPr/>
        </p:nvSpPr>
        <p:spPr>
          <a:xfrm>
            <a:off x="3303101" y="2720007"/>
            <a:ext cx="523462" cy="5234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46C1A00-4FE0-43EA-A70E-6839FBF78E95}"/>
              </a:ext>
            </a:extLst>
          </p:cNvPr>
          <p:cNvSpPr/>
          <p:nvPr/>
        </p:nvSpPr>
        <p:spPr>
          <a:xfrm>
            <a:off x="3303101" y="3505198"/>
            <a:ext cx="523462" cy="52346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220A8D6-DA59-4972-A8C8-367F8A7FE071}"/>
              </a:ext>
            </a:extLst>
          </p:cNvPr>
          <p:cNvSpPr/>
          <p:nvPr/>
        </p:nvSpPr>
        <p:spPr>
          <a:xfrm>
            <a:off x="3303101" y="4290389"/>
            <a:ext cx="523462" cy="52346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59D3B48-FD2F-4E77-AE8B-D30E13D09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21" y="1673087"/>
            <a:ext cx="3511825" cy="3511825"/>
          </a:xfrm>
          <a:prstGeom prst="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30258579-1619-42C8-9DC4-788DAC974616}"/>
              </a:ext>
            </a:extLst>
          </p:cNvPr>
          <p:cNvSpPr/>
          <p:nvPr/>
        </p:nvSpPr>
        <p:spPr>
          <a:xfrm>
            <a:off x="7388084" y="1934816"/>
            <a:ext cx="523462" cy="5234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537C7D4-F6EE-4938-A771-255805293066}"/>
              </a:ext>
            </a:extLst>
          </p:cNvPr>
          <p:cNvSpPr/>
          <p:nvPr/>
        </p:nvSpPr>
        <p:spPr>
          <a:xfrm>
            <a:off x="7388084" y="2720007"/>
            <a:ext cx="523462" cy="5234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AB5A2E7-3DAE-4AB6-8FA3-2E568B9A3F02}"/>
              </a:ext>
            </a:extLst>
          </p:cNvPr>
          <p:cNvSpPr/>
          <p:nvPr/>
        </p:nvSpPr>
        <p:spPr>
          <a:xfrm>
            <a:off x="7388084" y="3505198"/>
            <a:ext cx="523462" cy="52346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44E0457-46E3-457D-99F8-D969519BB34A}"/>
              </a:ext>
            </a:extLst>
          </p:cNvPr>
          <p:cNvSpPr/>
          <p:nvPr/>
        </p:nvSpPr>
        <p:spPr>
          <a:xfrm>
            <a:off x="7388084" y="4290389"/>
            <a:ext cx="523462" cy="523462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0386507-6196-4EE4-A977-164977BB4508}"/>
              </a:ext>
            </a:extLst>
          </p:cNvPr>
          <p:cNvSpPr/>
          <p:nvPr/>
        </p:nvSpPr>
        <p:spPr>
          <a:xfrm>
            <a:off x="11449876" y="1934816"/>
            <a:ext cx="523462" cy="52346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FAC0B36-BAB1-4191-94BD-C73254B91168}"/>
              </a:ext>
            </a:extLst>
          </p:cNvPr>
          <p:cNvSpPr/>
          <p:nvPr/>
        </p:nvSpPr>
        <p:spPr>
          <a:xfrm>
            <a:off x="11449876" y="2720007"/>
            <a:ext cx="523462" cy="5234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891D040-DC80-458C-9495-CFBDE0745213}"/>
              </a:ext>
            </a:extLst>
          </p:cNvPr>
          <p:cNvSpPr/>
          <p:nvPr/>
        </p:nvSpPr>
        <p:spPr>
          <a:xfrm>
            <a:off x="11449876" y="3505198"/>
            <a:ext cx="523462" cy="523462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668F1A3-7E97-4202-A47B-018D2A2A390B}"/>
              </a:ext>
            </a:extLst>
          </p:cNvPr>
          <p:cNvSpPr/>
          <p:nvPr/>
        </p:nvSpPr>
        <p:spPr>
          <a:xfrm>
            <a:off x="11449876" y="4290389"/>
            <a:ext cx="523462" cy="5234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6A93CA-2097-423D-80F6-7B26A0EBC421}"/>
              </a:ext>
            </a:extLst>
          </p:cNvPr>
          <p:cNvSpPr txBox="1"/>
          <p:nvPr/>
        </p:nvSpPr>
        <p:spPr>
          <a:xfrm>
            <a:off x="3404975" y="1965714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5F15B9-65C4-49C0-B81A-D18BE56E7EE4}"/>
              </a:ext>
            </a:extLst>
          </p:cNvPr>
          <p:cNvSpPr txBox="1"/>
          <p:nvPr/>
        </p:nvSpPr>
        <p:spPr>
          <a:xfrm>
            <a:off x="3404975" y="2750905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1A33F6-D6DB-4F95-89FD-8271F72A44C9}"/>
              </a:ext>
            </a:extLst>
          </p:cNvPr>
          <p:cNvSpPr txBox="1"/>
          <p:nvPr/>
        </p:nvSpPr>
        <p:spPr>
          <a:xfrm>
            <a:off x="3405801" y="3536096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E8EF63-2597-4BC9-9D54-72668A8BB848}"/>
              </a:ext>
            </a:extLst>
          </p:cNvPr>
          <p:cNvSpPr txBox="1"/>
          <p:nvPr/>
        </p:nvSpPr>
        <p:spPr>
          <a:xfrm>
            <a:off x="3404975" y="4321287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D9F7959-757E-45FF-915E-AFE4A6AC4CEB}"/>
              </a:ext>
            </a:extLst>
          </p:cNvPr>
          <p:cNvSpPr txBox="1"/>
          <p:nvPr/>
        </p:nvSpPr>
        <p:spPr>
          <a:xfrm>
            <a:off x="7496590" y="1965714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440264-955A-4792-B5B9-F090B2F53C1E}"/>
              </a:ext>
            </a:extLst>
          </p:cNvPr>
          <p:cNvSpPr txBox="1"/>
          <p:nvPr/>
        </p:nvSpPr>
        <p:spPr>
          <a:xfrm>
            <a:off x="7496590" y="2750905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744AD85-862F-416E-A32A-68F94E9274B5}"/>
              </a:ext>
            </a:extLst>
          </p:cNvPr>
          <p:cNvSpPr txBox="1"/>
          <p:nvPr/>
        </p:nvSpPr>
        <p:spPr>
          <a:xfrm>
            <a:off x="7497416" y="3536096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D69032-E7C2-49A4-9984-C933AF0F0C64}"/>
              </a:ext>
            </a:extLst>
          </p:cNvPr>
          <p:cNvSpPr txBox="1"/>
          <p:nvPr/>
        </p:nvSpPr>
        <p:spPr>
          <a:xfrm>
            <a:off x="7496590" y="4321287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0C2253-42CB-4F62-B190-967191EF6BB3}"/>
              </a:ext>
            </a:extLst>
          </p:cNvPr>
          <p:cNvSpPr txBox="1"/>
          <p:nvPr/>
        </p:nvSpPr>
        <p:spPr>
          <a:xfrm>
            <a:off x="11550510" y="1965714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85FBBC-3384-433D-8F3C-385D7A1797E4}"/>
              </a:ext>
            </a:extLst>
          </p:cNvPr>
          <p:cNvSpPr txBox="1"/>
          <p:nvPr/>
        </p:nvSpPr>
        <p:spPr>
          <a:xfrm>
            <a:off x="11550510" y="2750905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A3B2F52-0D39-406F-8D9C-942E9A346BF8}"/>
              </a:ext>
            </a:extLst>
          </p:cNvPr>
          <p:cNvSpPr txBox="1"/>
          <p:nvPr/>
        </p:nvSpPr>
        <p:spPr>
          <a:xfrm>
            <a:off x="11551336" y="3536096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849EE8-294E-40F7-AC15-02574153AAD3}"/>
              </a:ext>
            </a:extLst>
          </p:cNvPr>
          <p:cNvSpPr txBox="1"/>
          <p:nvPr/>
        </p:nvSpPr>
        <p:spPr>
          <a:xfrm>
            <a:off x="11550510" y="4321287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08C220B-ED0B-4A33-8855-B2D3137E73D7}"/>
              </a:ext>
            </a:extLst>
          </p:cNvPr>
          <p:cNvSpPr txBox="1"/>
          <p:nvPr/>
        </p:nvSpPr>
        <p:spPr>
          <a:xfrm>
            <a:off x="86138" y="1673086"/>
            <a:ext cx="34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i</a:t>
            </a:r>
            <a:r>
              <a:rPr lang="en-US" sz="2400" b="1" dirty="0"/>
              <a:t>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284EBE-E191-4790-84E5-F1029D9A0F91}"/>
              </a:ext>
            </a:extLst>
          </p:cNvPr>
          <p:cNvSpPr txBox="1"/>
          <p:nvPr/>
        </p:nvSpPr>
        <p:spPr>
          <a:xfrm>
            <a:off x="4171121" y="1673085"/>
            <a:ext cx="422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ii.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264223-20B7-4E14-81DA-E7357B3BC9ED}"/>
              </a:ext>
            </a:extLst>
          </p:cNvPr>
          <p:cNvSpPr txBox="1"/>
          <p:nvPr/>
        </p:nvSpPr>
        <p:spPr>
          <a:xfrm>
            <a:off x="8256103" y="1673085"/>
            <a:ext cx="52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iii.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A59CC45-DD9B-4C86-ACAF-3186FA81D6E4}"/>
              </a:ext>
            </a:extLst>
          </p:cNvPr>
          <p:cNvCxnSpPr>
            <a:cxnSpLocks/>
          </p:cNvCxnSpPr>
          <p:nvPr/>
        </p:nvCxnSpPr>
        <p:spPr>
          <a:xfrm>
            <a:off x="1517374" y="2720007"/>
            <a:ext cx="0" cy="37105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9E140CC-175E-4583-8F19-E6F64FA5722B}"/>
              </a:ext>
            </a:extLst>
          </p:cNvPr>
          <p:cNvCxnSpPr>
            <a:cxnSpLocks/>
          </p:cNvCxnSpPr>
          <p:nvPr/>
        </p:nvCxnSpPr>
        <p:spPr>
          <a:xfrm>
            <a:off x="5857461" y="2565375"/>
            <a:ext cx="0" cy="37105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9F8C99-EF35-4602-9F3E-037AB67D990E}"/>
              </a:ext>
            </a:extLst>
          </p:cNvPr>
          <p:cNvCxnSpPr>
            <a:cxnSpLocks/>
          </p:cNvCxnSpPr>
          <p:nvPr/>
        </p:nvCxnSpPr>
        <p:spPr>
          <a:xfrm>
            <a:off x="5347252" y="2841511"/>
            <a:ext cx="0" cy="37105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C369AAD-5680-44D3-B0EC-CF4DE3A21ECD}"/>
              </a:ext>
            </a:extLst>
          </p:cNvPr>
          <p:cNvCxnSpPr>
            <a:cxnSpLocks/>
          </p:cNvCxnSpPr>
          <p:nvPr/>
        </p:nvCxnSpPr>
        <p:spPr>
          <a:xfrm>
            <a:off x="7023653" y="4194312"/>
            <a:ext cx="0" cy="37105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E2E8479-722D-4D22-A833-0191301A1E50}"/>
              </a:ext>
            </a:extLst>
          </p:cNvPr>
          <p:cNvCxnSpPr>
            <a:cxnSpLocks/>
          </p:cNvCxnSpPr>
          <p:nvPr/>
        </p:nvCxnSpPr>
        <p:spPr>
          <a:xfrm>
            <a:off x="9693965" y="3350566"/>
            <a:ext cx="0" cy="37105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08481E0-CE5D-4002-9473-70C810C954C4}"/>
              </a:ext>
            </a:extLst>
          </p:cNvPr>
          <p:cNvCxnSpPr>
            <a:cxnSpLocks/>
          </p:cNvCxnSpPr>
          <p:nvPr/>
        </p:nvCxnSpPr>
        <p:spPr>
          <a:xfrm>
            <a:off x="11211339" y="3395869"/>
            <a:ext cx="0" cy="37105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0F108A-B8EB-4534-91B6-EC990196C5C2}"/>
              </a:ext>
            </a:extLst>
          </p:cNvPr>
          <p:cNvSpPr txBox="1"/>
          <p:nvPr/>
        </p:nvSpPr>
        <p:spPr>
          <a:xfrm>
            <a:off x="2980083" y="919837"/>
            <a:ext cx="623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Allelic Series as Functional Mutations on Trees</a:t>
            </a:r>
          </a:p>
        </p:txBody>
      </p:sp>
    </p:spTree>
    <p:extLst>
      <p:ext uri="{BB962C8B-B14F-4D97-AF65-F5344CB8AC3E}">
        <p14:creationId xmlns:p14="http://schemas.microsoft.com/office/powerpoint/2010/main" val="114934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25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Crouse</dc:creator>
  <cp:lastModifiedBy>Wesley Crouse</cp:lastModifiedBy>
  <cp:revision>11</cp:revision>
  <dcterms:created xsi:type="dcterms:W3CDTF">2020-09-24T17:59:15Z</dcterms:created>
  <dcterms:modified xsi:type="dcterms:W3CDTF">2020-09-26T12:58:10Z</dcterms:modified>
</cp:coreProperties>
</file>