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0AD5-4694-4CFD-9E1C-DDCF440CE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698B7-3E7E-48A2-8F2D-1F560AC10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5C2A-0FF2-48E0-8306-AB03F3B1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9F534-D781-41D3-A2F4-83989437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E710-280D-4645-9F5C-5926FCD7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9D8A-BBCD-4419-A3D7-4B6945FE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32BD9-C68D-437D-AC86-B1080AF07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A6271-12A3-43C7-91F6-2A2FC0C7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E63B-BE81-42C3-B0C6-6401CDAD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6A769-AA45-45B0-BD0D-D388C9EA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8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0DB65E-11D9-4161-95C7-CFCCF9638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6D854-02CD-47BE-8875-754F4B537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5A1B-D553-4D14-ADFB-2415D8C9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A43E3-B82F-4DA3-BB3A-7B29E6F4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3F27-EC7E-41BE-9D51-8F43118D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0B49-A5BC-45DB-838E-1D1B6197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0639-26E8-4477-A64B-FEEF5214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E0AE-F183-40D8-BCF8-0B06E14B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1C458-3CAE-450B-9915-AD1D07F5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495D9-17FB-46F3-8D22-522C6D15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2269-5A8D-4AEA-899F-D18F38FC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7495E-ED59-4B92-9A1F-B201CAE59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75C8-6109-4667-86A4-D1214F3C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C587-868D-4A60-884A-8770FDC2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7757C-BFE7-4C91-81DD-A5E3C697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6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B83F-A67B-45EC-808B-9C1DB9D3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4893-E636-4B64-A49B-2A9C98C1E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C2EB-5215-4E1E-BD2E-641D765F0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19CF4-A1CA-4B58-A87A-0652F730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D4A0C-7FE2-45A3-99FD-9359DDA9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BD9F-4D74-44FB-B6CA-AA0DA75B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9A06-5283-4B28-BC1F-940B5532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84AA3-1A1E-4402-9E49-A3B60775E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E26D4-C75B-4FCB-9E56-1B4EFB538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3C161-7E37-43F1-89D5-B8230744A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EFF41-F5C8-4368-9A52-96A2CB10A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D14CC-83D8-4170-856C-481BC908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3380-450C-41A1-A57A-AB9A214B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20E49-891A-4FEB-931C-7AA3D1FC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EF67-25AB-4779-ACE7-010402DD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563BC-88DE-4A02-9E1E-E60EA485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94934-E607-4F3D-8C7A-E90464AF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492EB-FE57-4CD2-B9CA-C9943998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923F0-EB82-4C86-AD9C-1D8367FC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1B749-7A86-46E4-B6EA-0A78CF2F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70319-6ABE-4F20-9B24-E89AACD3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6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0DBD-0E73-4808-83FB-B19671B9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0C85-AF87-47D7-8275-65379EAE4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F52FB-D3DA-4DFF-96B3-6E6301AA2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93352-669F-4918-9938-6AA969F9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45904-3018-47E1-A230-961BAED8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07F38-E9FD-4BCF-AB24-A598ED1C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276A-9B6A-4F89-9812-ABF19197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CC98D-3EB7-4BCE-9875-9554C31E4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2F176-7F58-4611-9D9C-6713F6B47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5F436-A73A-45B5-9A19-6600AFBE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0605-5D0B-4E80-9003-5CA10AC3F88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E2D45-42A2-4AB5-9B78-5B5CECB3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BAF7D-D66A-4CCF-BC2F-6C9E64C6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4824A-451D-4D0C-9839-B657914B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A0B01-F6B4-49C5-AEA6-BE850494A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6156-0321-48A6-A913-11A75123D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0605-5D0B-4E80-9003-5CA10AC3F88F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6000D-C331-4F4C-9341-590DA0B78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3AB4-666D-4099-9337-527C926EB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CB451-B5ED-49C3-9559-66FA79BF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3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8B6A77-EC3C-47B9-8A83-F4E33BCA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6226"/>
            <a:ext cx="5731558" cy="56255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AF5D6E-E025-4342-82CF-04CFFEECA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" y="616226"/>
            <a:ext cx="5731558" cy="5625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5F12C2-E449-4E22-9A8B-88D10FF6218C}"/>
              </a:ext>
            </a:extLst>
          </p:cNvPr>
          <p:cNvSpPr txBox="1"/>
          <p:nvPr/>
        </p:nvSpPr>
        <p:spPr>
          <a:xfrm>
            <a:off x="5098774" y="755374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52245-2C09-46C6-B247-B92A27B5CFE4}"/>
              </a:ext>
            </a:extLst>
          </p:cNvPr>
          <p:cNvSpPr txBox="1"/>
          <p:nvPr/>
        </p:nvSpPr>
        <p:spPr>
          <a:xfrm>
            <a:off x="5098774" y="1432942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EB597-4B13-4114-A522-D6C4B6180DD6}"/>
              </a:ext>
            </a:extLst>
          </p:cNvPr>
          <p:cNvSpPr txBox="1"/>
          <p:nvPr/>
        </p:nvSpPr>
        <p:spPr>
          <a:xfrm>
            <a:off x="5098774" y="2117136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7DE8B-6163-4CC8-8A76-D3D82ECC227D}"/>
              </a:ext>
            </a:extLst>
          </p:cNvPr>
          <p:cNvSpPr txBox="1"/>
          <p:nvPr/>
        </p:nvSpPr>
        <p:spPr>
          <a:xfrm>
            <a:off x="5098774" y="2801330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30330-D0CC-492A-B9C0-D1C7010581DA}"/>
              </a:ext>
            </a:extLst>
          </p:cNvPr>
          <p:cNvSpPr txBox="1"/>
          <p:nvPr/>
        </p:nvSpPr>
        <p:spPr>
          <a:xfrm>
            <a:off x="5098774" y="3478898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8A0A3-5A5F-4599-872E-F1FC3CBDE9F6}"/>
              </a:ext>
            </a:extLst>
          </p:cNvPr>
          <p:cNvSpPr txBox="1"/>
          <p:nvPr/>
        </p:nvSpPr>
        <p:spPr>
          <a:xfrm>
            <a:off x="5095463" y="4156466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0BD6B-9E48-41A1-839A-FC15B720CDC5}"/>
              </a:ext>
            </a:extLst>
          </p:cNvPr>
          <p:cNvSpPr txBox="1"/>
          <p:nvPr/>
        </p:nvSpPr>
        <p:spPr>
          <a:xfrm>
            <a:off x="5092149" y="4840660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C5BA7-AB79-49E2-9D4A-8B6FC00FB6EF}"/>
              </a:ext>
            </a:extLst>
          </p:cNvPr>
          <p:cNvSpPr txBox="1"/>
          <p:nvPr/>
        </p:nvSpPr>
        <p:spPr>
          <a:xfrm>
            <a:off x="5095462" y="5524854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0D5B76-2355-4266-A7B6-7151E8A0DC48}"/>
              </a:ext>
            </a:extLst>
          </p:cNvPr>
          <p:cNvSpPr txBox="1"/>
          <p:nvPr/>
        </p:nvSpPr>
        <p:spPr>
          <a:xfrm>
            <a:off x="11108636" y="755374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9D5FE-E00D-47C8-B27F-C792984B54E8}"/>
              </a:ext>
            </a:extLst>
          </p:cNvPr>
          <p:cNvSpPr txBox="1"/>
          <p:nvPr/>
        </p:nvSpPr>
        <p:spPr>
          <a:xfrm>
            <a:off x="11108636" y="1432942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0A0240-D69F-42CE-B891-61196303AD82}"/>
              </a:ext>
            </a:extLst>
          </p:cNvPr>
          <p:cNvSpPr txBox="1"/>
          <p:nvPr/>
        </p:nvSpPr>
        <p:spPr>
          <a:xfrm>
            <a:off x="11108636" y="2117136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278843-CB94-4015-8686-ADB9B27D8EA8}"/>
              </a:ext>
            </a:extLst>
          </p:cNvPr>
          <p:cNvSpPr txBox="1"/>
          <p:nvPr/>
        </p:nvSpPr>
        <p:spPr>
          <a:xfrm>
            <a:off x="11108636" y="2801330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BE2B5F-96CF-4168-B9E6-761A8FA53E77}"/>
              </a:ext>
            </a:extLst>
          </p:cNvPr>
          <p:cNvSpPr txBox="1"/>
          <p:nvPr/>
        </p:nvSpPr>
        <p:spPr>
          <a:xfrm>
            <a:off x="11108636" y="3478898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889F2D-EE68-47A9-9E55-752A8A44489D}"/>
              </a:ext>
            </a:extLst>
          </p:cNvPr>
          <p:cNvSpPr txBox="1"/>
          <p:nvPr/>
        </p:nvSpPr>
        <p:spPr>
          <a:xfrm>
            <a:off x="11105325" y="4156466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4E9EAB-8A43-45F4-A3CF-FA4FF4AAA812}"/>
              </a:ext>
            </a:extLst>
          </p:cNvPr>
          <p:cNvSpPr txBox="1"/>
          <p:nvPr/>
        </p:nvSpPr>
        <p:spPr>
          <a:xfrm>
            <a:off x="11102011" y="4840660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FBBE7E-EBC0-4094-BDD6-DFECFCE524CA}"/>
              </a:ext>
            </a:extLst>
          </p:cNvPr>
          <p:cNvSpPr txBox="1"/>
          <p:nvPr/>
        </p:nvSpPr>
        <p:spPr>
          <a:xfrm>
            <a:off x="11105324" y="5524854"/>
            <a:ext cx="33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627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Crouse</dc:creator>
  <cp:lastModifiedBy>Wesley Crouse</cp:lastModifiedBy>
  <cp:revision>6</cp:revision>
  <dcterms:created xsi:type="dcterms:W3CDTF">2020-09-25T15:37:31Z</dcterms:created>
  <dcterms:modified xsi:type="dcterms:W3CDTF">2020-09-25T17:10:41Z</dcterms:modified>
</cp:coreProperties>
</file>