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3" autoAdjust="0"/>
  </p:normalViewPr>
  <p:slideViewPr>
    <p:cSldViewPr snapToGrid="0" snapToObjects="1">
      <p:cViewPr varScale="1">
        <p:scale>
          <a:sx n="95" d="100"/>
          <a:sy n="95" d="100"/>
        </p:scale>
        <p:origin x="1540" y="68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D83F-3FED-4936-B8CA-0408AD56727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1257-9391-43A5-A39C-2A420E22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1257-9391-43A5-A39C-2A420E229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405"/>
            <a:ext cx="7772400" cy="1372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0398"/>
            <a:ext cx="2057400" cy="364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398"/>
            <a:ext cx="6019800" cy="3641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8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40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5683"/>
            <a:ext cx="4038600" cy="28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5683"/>
            <a:ext cx="4038600" cy="28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6"/>
            <a:ext cx="404018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7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32776"/>
            <a:ext cx="404177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029887"/>
            <a:ext cx="404177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54846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55"/>
            <a:ext cx="511175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339435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8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6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4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8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21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8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9"/>
            <a:ext cx="8229600" cy="42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9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1E0-3A46-0E43-AD43-905AF9976B6B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9"/>
            <a:ext cx="2895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9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45720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5" algn="l" defTabSz="45720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45720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45720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45720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1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8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5C5E47-6CF2-46FB-B428-1A51A8EA0666}"/>
              </a:ext>
            </a:extLst>
          </p:cNvPr>
          <p:cNvGrpSpPr/>
          <p:nvPr/>
        </p:nvGrpSpPr>
        <p:grpSpPr>
          <a:xfrm>
            <a:off x="8427956" y="1334167"/>
            <a:ext cx="622290" cy="622290"/>
            <a:chOff x="4781928" y="3911687"/>
            <a:chExt cx="622290" cy="62229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829844D-63AA-4338-AFAB-2E489C2223CD}"/>
                </a:ext>
              </a:extLst>
            </p:cNvPr>
            <p:cNvSpPr/>
            <p:nvPr/>
          </p:nvSpPr>
          <p:spPr>
            <a:xfrm>
              <a:off x="4781928" y="3911687"/>
              <a:ext cx="622290" cy="622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080" name="Picture 8" descr="\mathbf{y}">
              <a:extLst>
                <a:ext uri="{FF2B5EF4-FFF2-40B4-BE49-F238E27FC236}">
                  <a16:creationId xmlns:a16="http://schemas.microsoft.com/office/drawing/2014/main" id="{7BB28E00-BEC8-44DD-8E6B-196C394DF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960" y="4069230"/>
              <a:ext cx="3143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BD9334-D040-4405-B64C-D8F4DB3560B4}"/>
              </a:ext>
            </a:extLst>
          </p:cNvPr>
          <p:cNvGrpSpPr/>
          <p:nvPr/>
        </p:nvGrpSpPr>
        <p:grpSpPr>
          <a:xfrm>
            <a:off x="165970" y="2544174"/>
            <a:ext cx="622290" cy="622290"/>
            <a:chOff x="4132924" y="4922138"/>
            <a:chExt cx="622290" cy="62229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4AF666-B332-4BD4-892B-30151E5CEF86}"/>
                </a:ext>
              </a:extLst>
            </p:cNvPr>
            <p:cNvSpPr/>
            <p:nvPr/>
          </p:nvSpPr>
          <p:spPr>
            <a:xfrm>
              <a:off x="4132924" y="4922138"/>
              <a:ext cx="622290" cy="622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086" name="Picture 14" descr="\mathbf{P}">
              <a:extLst>
                <a:ext uri="{FF2B5EF4-FFF2-40B4-BE49-F238E27FC236}">
                  <a16:creationId xmlns:a16="http://schemas.microsoft.com/office/drawing/2014/main" id="{174C8CFB-2DB9-4BCF-B9EF-6D85549FD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273" y="5057070"/>
              <a:ext cx="4000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918749-AE25-40C8-B3C0-25BFB5748A86}"/>
              </a:ext>
            </a:extLst>
          </p:cNvPr>
          <p:cNvGrpSpPr/>
          <p:nvPr/>
        </p:nvGrpSpPr>
        <p:grpSpPr>
          <a:xfrm>
            <a:off x="1828661" y="3790967"/>
            <a:ext cx="622290" cy="622290"/>
            <a:chOff x="1922415" y="4099515"/>
            <a:chExt cx="622290" cy="622290"/>
          </a:xfrm>
        </p:grpSpPr>
        <p:pic>
          <p:nvPicPr>
            <p:cNvPr id="3088" name="Picture 16" descr="\mathbf{M}">
              <a:extLst>
                <a:ext uri="{FF2B5EF4-FFF2-40B4-BE49-F238E27FC236}">
                  <a16:creationId xmlns:a16="http://schemas.microsoft.com/office/drawing/2014/main" id="{D5E0C962-D476-47A4-9546-5185FBA76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035" y="4240797"/>
              <a:ext cx="5143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632E5BC-E0A5-433C-A7DC-3CEB693AD7F9}"/>
                </a:ext>
              </a:extLst>
            </p:cNvPr>
            <p:cNvSpPr/>
            <p:nvPr/>
          </p:nvSpPr>
          <p:spPr>
            <a:xfrm>
              <a:off x="1922415" y="4099515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C3E043-3A93-494F-9E39-4129BC86B3C6}"/>
              </a:ext>
            </a:extLst>
          </p:cNvPr>
          <p:cNvGrpSpPr/>
          <p:nvPr/>
        </p:nvGrpSpPr>
        <p:grpSpPr>
          <a:xfrm>
            <a:off x="1831118" y="2561815"/>
            <a:ext cx="622290" cy="622290"/>
            <a:chOff x="5775889" y="4838976"/>
            <a:chExt cx="622290" cy="622290"/>
          </a:xfrm>
        </p:grpSpPr>
        <p:pic>
          <p:nvPicPr>
            <p:cNvPr id="3084" name="Picture 12" descr="\mathbf{D}">
              <a:extLst>
                <a:ext uri="{FF2B5EF4-FFF2-40B4-BE49-F238E27FC236}">
                  <a16:creationId xmlns:a16="http://schemas.microsoft.com/office/drawing/2014/main" id="{63083856-28E3-4A3B-8243-AB65FE7D7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009" y="4979522"/>
              <a:ext cx="4381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C5669C6-8E9A-4DE1-9EE8-ECC0ADC22CD0}"/>
                </a:ext>
              </a:extLst>
            </p:cNvPr>
            <p:cNvSpPr/>
            <p:nvPr/>
          </p:nvSpPr>
          <p:spPr>
            <a:xfrm>
              <a:off x="5775889" y="4838976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FF181-93BF-4C71-A161-D69FCD726BDF}"/>
              </a:ext>
            </a:extLst>
          </p:cNvPr>
          <p:cNvGrpSpPr/>
          <p:nvPr/>
        </p:nvGrpSpPr>
        <p:grpSpPr>
          <a:xfrm>
            <a:off x="3473669" y="5306119"/>
            <a:ext cx="622290" cy="622290"/>
            <a:chOff x="7199877" y="3846430"/>
            <a:chExt cx="622290" cy="622290"/>
          </a:xfrm>
        </p:grpSpPr>
        <p:pic>
          <p:nvPicPr>
            <p:cNvPr id="168" name="Picture 22" descr="\alpha">
              <a:extLst>
                <a:ext uri="{FF2B5EF4-FFF2-40B4-BE49-F238E27FC236}">
                  <a16:creationId xmlns:a16="http://schemas.microsoft.com/office/drawing/2014/main" id="{DE8B3B86-3EF6-44F3-A5C2-13B8BB74B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397" y="4013012"/>
              <a:ext cx="400050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E6475FC-0BC1-4C4A-9975-555FB65E9BFC}"/>
                </a:ext>
              </a:extLst>
            </p:cNvPr>
            <p:cNvSpPr/>
            <p:nvPr/>
          </p:nvSpPr>
          <p:spPr>
            <a:xfrm>
              <a:off x="7199877" y="3846430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30FFB-D525-4F79-95E2-1A1E284BE15C}"/>
              </a:ext>
            </a:extLst>
          </p:cNvPr>
          <p:cNvGrpSpPr/>
          <p:nvPr/>
        </p:nvGrpSpPr>
        <p:grpSpPr>
          <a:xfrm>
            <a:off x="1831118" y="5308709"/>
            <a:ext cx="622290" cy="622290"/>
            <a:chOff x="7199877" y="4835332"/>
            <a:chExt cx="622290" cy="622290"/>
          </a:xfrm>
        </p:grpSpPr>
        <p:pic>
          <p:nvPicPr>
            <p:cNvPr id="3092" name="Picture 20" descr="\mathbf{b}">
              <a:extLst>
                <a:ext uri="{FF2B5EF4-FFF2-40B4-BE49-F238E27FC236}">
                  <a16:creationId xmlns:a16="http://schemas.microsoft.com/office/drawing/2014/main" id="{52F6651F-5B05-497C-A38A-6B06F80B3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809" y="4971858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07E067D-1A44-4CD7-9858-99C5ABB6CBF6}"/>
                </a:ext>
              </a:extLst>
            </p:cNvPr>
            <p:cNvSpPr/>
            <p:nvPr/>
          </p:nvSpPr>
          <p:spPr>
            <a:xfrm>
              <a:off x="7199877" y="4835332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E54D0-9C68-4272-900C-ECA3CD94CB3D}"/>
              </a:ext>
            </a:extLst>
          </p:cNvPr>
          <p:cNvGrpSpPr/>
          <p:nvPr/>
        </p:nvGrpSpPr>
        <p:grpSpPr>
          <a:xfrm>
            <a:off x="5082242" y="3791201"/>
            <a:ext cx="622290" cy="622290"/>
            <a:chOff x="7616696" y="1106778"/>
            <a:chExt cx="622290" cy="62229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95AC90A-7A65-4AFC-87DB-0495E1249DE6}"/>
                </a:ext>
              </a:extLst>
            </p:cNvPr>
            <p:cNvSpPr/>
            <p:nvPr/>
          </p:nvSpPr>
          <p:spPr>
            <a:xfrm>
              <a:off x="7616696" y="1106778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193" name="Picture 82" descr="b">
              <a:extLst>
                <a:ext uri="{FF2B5EF4-FFF2-40B4-BE49-F238E27FC236}">
                  <a16:creationId xmlns:a16="http://schemas.microsoft.com/office/drawing/2014/main" id="{B612E4CF-670F-4EBC-956E-30FDDD3EC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028" y="1241021"/>
              <a:ext cx="3143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447AC3-BB38-4310-A1F9-1670E4AF17B5}"/>
              </a:ext>
            </a:extLst>
          </p:cNvPr>
          <p:cNvGrpSpPr/>
          <p:nvPr/>
        </p:nvGrpSpPr>
        <p:grpSpPr>
          <a:xfrm>
            <a:off x="3478463" y="3791114"/>
            <a:ext cx="622290" cy="622290"/>
            <a:chOff x="8238986" y="331952"/>
            <a:chExt cx="622290" cy="622290"/>
          </a:xfrm>
        </p:grpSpPr>
        <p:pic>
          <p:nvPicPr>
            <p:cNvPr id="3152" name="Picture 80" descr="a">
              <a:extLst>
                <a:ext uri="{FF2B5EF4-FFF2-40B4-BE49-F238E27FC236}">
                  <a16:creationId xmlns:a16="http://schemas.microsoft.com/office/drawing/2014/main" id="{B646A3A4-5EB7-4FFE-A678-248EAE583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668" y="498634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0839A9A-CB49-4DC8-B268-042923478691}"/>
                </a:ext>
              </a:extLst>
            </p:cNvPr>
            <p:cNvSpPr/>
            <p:nvPr/>
          </p:nvSpPr>
          <p:spPr>
            <a:xfrm>
              <a:off x="8238986" y="331952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05931E-401A-4277-AEB2-5956D33A3DA9}"/>
              </a:ext>
            </a:extLst>
          </p:cNvPr>
          <p:cNvGrpSpPr/>
          <p:nvPr/>
        </p:nvGrpSpPr>
        <p:grpSpPr>
          <a:xfrm>
            <a:off x="1831118" y="1338482"/>
            <a:ext cx="622290" cy="622290"/>
            <a:chOff x="8242163" y="2933699"/>
            <a:chExt cx="622290" cy="622290"/>
          </a:xfrm>
        </p:grpSpPr>
        <p:pic>
          <p:nvPicPr>
            <p:cNvPr id="3100" name="Picture 28" descr="\pmb\beta">
              <a:extLst>
                <a:ext uri="{FF2B5EF4-FFF2-40B4-BE49-F238E27FC236}">
                  <a16:creationId xmlns:a16="http://schemas.microsoft.com/office/drawing/2014/main" id="{4808C2D0-C86B-40F6-A391-0684B9FEC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505" y="3046409"/>
              <a:ext cx="40005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6180B69-C1C0-45A6-8FF6-C80EDDBF68E9}"/>
                </a:ext>
              </a:extLst>
            </p:cNvPr>
            <p:cNvSpPr/>
            <p:nvPr/>
          </p:nvSpPr>
          <p:spPr>
            <a:xfrm>
              <a:off x="8242163" y="2933699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FB7F3D-C5F1-4E35-934C-C79845F7D37C}"/>
              </a:ext>
            </a:extLst>
          </p:cNvPr>
          <p:cNvGrpSpPr/>
          <p:nvPr/>
        </p:nvGrpSpPr>
        <p:grpSpPr>
          <a:xfrm>
            <a:off x="3912485" y="2545481"/>
            <a:ext cx="2954222" cy="622290"/>
            <a:chOff x="3885589" y="2727029"/>
            <a:chExt cx="2954222" cy="622290"/>
          </a:xfrm>
        </p:grpSpPr>
        <p:pic>
          <p:nvPicPr>
            <p:cNvPr id="3082" name="Picture 10" descr="\mu\mathbf{1} + \mathbf{DAMC}\pmb\beta">
              <a:extLst>
                <a:ext uri="{FF2B5EF4-FFF2-40B4-BE49-F238E27FC236}">
                  <a16:creationId xmlns:a16="http://schemas.microsoft.com/office/drawing/2014/main" id="{A1C90878-912A-476F-AA5A-B7779D304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100" y="2837940"/>
              <a:ext cx="27813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Rounded Rectangle 146">
              <a:extLst>
                <a:ext uri="{FF2B5EF4-FFF2-40B4-BE49-F238E27FC236}">
                  <a16:creationId xmlns:a16="http://schemas.microsoft.com/office/drawing/2014/main" id="{7BF3ED22-E0DB-4F18-9788-8BA427530011}"/>
                </a:ext>
              </a:extLst>
            </p:cNvPr>
            <p:cNvSpPr/>
            <p:nvPr/>
          </p:nvSpPr>
          <p:spPr>
            <a:xfrm>
              <a:off x="3885589" y="2727029"/>
              <a:ext cx="2954222" cy="62229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F005B-0DAA-4C68-8315-126049626459}"/>
              </a:ext>
            </a:extLst>
          </p:cNvPr>
          <p:cNvGrpSpPr/>
          <p:nvPr/>
        </p:nvGrpSpPr>
        <p:grpSpPr>
          <a:xfrm>
            <a:off x="147629" y="1328700"/>
            <a:ext cx="622290" cy="622290"/>
            <a:chOff x="8207945" y="3860716"/>
            <a:chExt cx="622290" cy="622290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983D560-9447-4C81-BFB1-A43D836EDA37}"/>
                </a:ext>
              </a:extLst>
            </p:cNvPr>
            <p:cNvSpPr/>
            <p:nvPr/>
          </p:nvSpPr>
          <p:spPr>
            <a:xfrm>
              <a:off x="8207945" y="3860716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201" name="Picture 30" descr="\phi">
              <a:extLst>
                <a:ext uri="{FF2B5EF4-FFF2-40B4-BE49-F238E27FC236}">
                  <a16:creationId xmlns:a16="http://schemas.microsoft.com/office/drawing/2014/main" id="{0DCD13A8-6C3B-4CA8-8FED-F3D0E1D97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406" y="3944850"/>
              <a:ext cx="40005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EF18A7-7131-43C2-AC20-27813EE6E40B}"/>
              </a:ext>
            </a:extLst>
          </p:cNvPr>
          <p:cNvGrpSpPr/>
          <p:nvPr/>
        </p:nvGrpSpPr>
        <p:grpSpPr>
          <a:xfrm>
            <a:off x="5078450" y="108637"/>
            <a:ext cx="622290" cy="622290"/>
            <a:chOff x="4444069" y="1084440"/>
            <a:chExt cx="622290" cy="62229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D718E71-CE5F-4FD6-8071-82D4F5CE738E}"/>
                </a:ext>
              </a:extLst>
            </p:cNvPr>
            <p:cNvSpPr/>
            <p:nvPr/>
          </p:nvSpPr>
          <p:spPr>
            <a:xfrm>
              <a:off x="4444069" y="1084440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176" name="Picture 104" descr="\sigma">
              <a:extLst>
                <a:ext uri="{FF2B5EF4-FFF2-40B4-BE49-F238E27FC236}">
                  <a16:creationId xmlns:a16="http://schemas.microsoft.com/office/drawing/2014/main" id="{48BD2DE2-7A16-4596-9D31-5A7C22631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65" y="1257472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747A8E-1357-400E-B5C8-B21B977F606F}"/>
              </a:ext>
            </a:extLst>
          </p:cNvPr>
          <p:cNvGrpSpPr/>
          <p:nvPr/>
        </p:nvGrpSpPr>
        <p:grpSpPr>
          <a:xfrm>
            <a:off x="6792946" y="97840"/>
            <a:ext cx="622290" cy="622290"/>
            <a:chOff x="4923775" y="185907"/>
            <a:chExt cx="622290" cy="622290"/>
          </a:xfrm>
        </p:grpSpPr>
        <p:pic>
          <p:nvPicPr>
            <p:cNvPr id="3110" name="Picture 38" descr="\lambda">
              <a:extLst>
                <a:ext uri="{FF2B5EF4-FFF2-40B4-BE49-F238E27FC236}">
                  <a16:creationId xmlns:a16="http://schemas.microsoft.com/office/drawing/2014/main" id="{2C31BB67-D01F-428C-9C6E-3792296BB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073" y="297516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C2B341C-7CD4-48B0-BE38-15A650BE2C64}"/>
                </a:ext>
              </a:extLst>
            </p:cNvPr>
            <p:cNvSpPr/>
            <p:nvPr/>
          </p:nvSpPr>
          <p:spPr>
            <a:xfrm>
              <a:off x="4923775" y="185907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ABFB0-F4F2-4CCE-B077-DE2B5792F26D}"/>
              </a:ext>
            </a:extLst>
          </p:cNvPr>
          <p:cNvGrpSpPr/>
          <p:nvPr/>
        </p:nvGrpSpPr>
        <p:grpSpPr>
          <a:xfrm>
            <a:off x="5082242" y="1326626"/>
            <a:ext cx="622290" cy="622290"/>
            <a:chOff x="1356459" y="3749678"/>
            <a:chExt cx="622290" cy="622290"/>
          </a:xfrm>
        </p:grpSpPr>
        <p:pic>
          <p:nvPicPr>
            <p:cNvPr id="3096" name="Picture 24" descr="\mu">
              <a:extLst>
                <a:ext uri="{FF2B5EF4-FFF2-40B4-BE49-F238E27FC236}">
                  <a16:creationId xmlns:a16="http://schemas.microsoft.com/office/drawing/2014/main" id="{F6F97F1F-FB4D-4893-AC6B-9E1938B7A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273" y="3889376"/>
              <a:ext cx="4000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382351-CF05-4286-A5DB-CB0B249135D9}"/>
                </a:ext>
              </a:extLst>
            </p:cNvPr>
            <p:cNvSpPr/>
            <p:nvPr/>
          </p:nvSpPr>
          <p:spPr>
            <a:xfrm>
              <a:off x="1356459" y="3749678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87B7A-E225-4AA7-B16D-01FF69377738}"/>
              </a:ext>
            </a:extLst>
          </p:cNvPr>
          <p:cNvGrpSpPr/>
          <p:nvPr/>
        </p:nvGrpSpPr>
        <p:grpSpPr>
          <a:xfrm>
            <a:off x="3478463" y="111430"/>
            <a:ext cx="622290" cy="622290"/>
            <a:chOff x="3186490" y="346036"/>
            <a:chExt cx="622290" cy="622290"/>
          </a:xfrm>
        </p:grpSpPr>
        <p:pic>
          <p:nvPicPr>
            <p:cNvPr id="3108" name="Picture 36" descr="\kappa">
              <a:extLst>
                <a:ext uri="{FF2B5EF4-FFF2-40B4-BE49-F238E27FC236}">
                  <a16:creationId xmlns:a16="http://schemas.microsoft.com/office/drawing/2014/main" id="{116B1966-8D28-43E9-9455-ECE06748D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535" y="505479"/>
              <a:ext cx="3524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588786-CBA9-41D7-A5A1-CE70F62E4B7C}"/>
                </a:ext>
              </a:extLst>
            </p:cNvPr>
            <p:cNvSpPr/>
            <p:nvPr/>
          </p:nvSpPr>
          <p:spPr>
            <a:xfrm>
              <a:off x="3186490" y="346036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EF5CF-7602-4839-A6D1-1F0B5BC6C869}"/>
              </a:ext>
            </a:extLst>
          </p:cNvPr>
          <p:cNvGrpSpPr/>
          <p:nvPr/>
        </p:nvGrpSpPr>
        <p:grpSpPr>
          <a:xfrm>
            <a:off x="3473669" y="1328700"/>
            <a:ext cx="622290" cy="622290"/>
            <a:chOff x="3186490" y="1570459"/>
            <a:chExt cx="622290" cy="622290"/>
          </a:xfrm>
        </p:grpSpPr>
        <p:pic>
          <p:nvPicPr>
            <p:cNvPr id="3098" name="Picture 26" descr="\tau">
              <a:extLst>
                <a:ext uri="{FF2B5EF4-FFF2-40B4-BE49-F238E27FC236}">
                  <a16:creationId xmlns:a16="http://schemas.microsoft.com/office/drawing/2014/main" id="{BDAEC6D9-D0E5-449E-80D7-F0D86432C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75" y="1748959"/>
              <a:ext cx="2762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43A6B16-0C1A-4A7E-8DBB-B1A1FCF49148}"/>
                </a:ext>
              </a:extLst>
            </p:cNvPr>
            <p:cNvSpPr/>
            <p:nvPr/>
          </p:nvSpPr>
          <p:spPr>
            <a:xfrm>
              <a:off x="3186490" y="1570459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20070-C16E-4556-8B32-3362CCD621E0}"/>
              </a:ext>
            </a:extLst>
          </p:cNvPr>
          <p:cNvGrpSpPr/>
          <p:nvPr/>
        </p:nvGrpSpPr>
        <p:grpSpPr>
          <a:xfrm>
            <a:off x="165970" y="105367"/>
            <a:ext cx="622290" cy="622290"/>
            <a:chOff x="436380" y="1618881"/>
            <a:chExt cx="622290" cy="622290"/>
          </a:xfrm>
        </p:grpSpPr>
        <p:pic>
          <p:nvPicPr>
            <p:cNvPr id="3104" name="Picture 32" descr="\nu">
              <a:extLst>
                <a:ext uri="{FF2B5EF4-FFF2-40B4-BE49-F238E27FC236}">
                  <a16:creationId xmlns:a16="http://schemas.microsoft.com/office/drawing/2014/main" id="{EB001C68-C4C6-4CD5-89F9-7B4A41AE0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63" y="1798264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FA822DF-1521-475A-8B7A-5FDD09EC883D}"/>
                </a:ext>
              </a:extLst>
            </p:cNvPr>
            <p:cNvSpPr/>
            <p:nvPr/>
          </p:nvSpPr>
          <p:spPr>
            <a:xfrm>
              <a:off x="436380" y="1618881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C4F61E8-189D-46B1-8A01-2CE4E40F2398}"/>
              </a:ext>
            </a:extLst>
          </p:cNvPr>
          <p:cNvCxnSpPr>
            <a:cxnSpLocks/>
            <a:stCxn id="198" idx="3"/>
            <a:endCxn id="164" idx="3"/>
          </p:cNvCxnSpPr>
          <p:nvPr/>
        </p:nvCxnSpPr>
        <p:spPr>
          <a:xfrm flipV="1">
            <a:off x="6866707" y="1865325"/>
            <a:ext cx="1652381" cy="9913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E7336A7-5807-47FE-B3B7-774EFAE15594}"/>
              </a:ext>
            </a:extLst>
          </p:cNvPr>
          <p:cNvCxnSpPr>
            <a:cxnSpLocks/>
            <a:stCxn id="165" idx="6"/>
            <a:endCxn id="166" idx="2"/>
          </p:cNvCxnSpPr>
          <p:nvPr/>
        </p:nvCxnSpPr>
        <p:spPr>
          <a:xfrm>
            <a:off x="788260" y="2855319"/>
            <a:ext cx="1042858" cy="1764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ACE7ED7-08A4-455C-8CFC-A0E390F10E44}"/>
              </a:ext>
            </a:extLst>
          </p:cNvPr>
          <p:cNvCxnSpPr>
            <a:cxnSpLocks/>
            <a:stCxn id="166" idx="6"/>
            <a:endCxn id="198" idx="1"/>
          </p:cNvCxnSpPr>
          <p:nvPr/>
        </p:nvCxnSpPr>
        <p:spPr>
          <a:xfrm flipV="1">
            <a:off x="2453408" y="2856626"/>
            <a:ext cx="1459077" cy="16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9E48A75-4AF4-4743-B8A6-6E864F4E5D37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2450951" y="3154850"/>
            <a:ext cx="1483928" cy="94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E9F2800-AA3E-438E-8AF0-EE3F00639835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 flipH="1">
            <a:off x="5389596" y="1948916"/>
            <a:ext cx="3791" cy="596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0002C67-B41E-4E31-A2DC-7A69B94E8E7D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4095959" y="1637771"/>
            <a:ext cx="986283" cy="20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BA75848-AFFF-4A9F-878F-693EA1B6291E}"/>
              </a:ext>
            </a:extLst>
          </p:cNvPr>
          <p:cNvCxnSpPr>
            <a:cxnSpLocks/>
            <a:stCxn id="202" idx="4"/>
            <a:endCxn id="204" idx="0"/>
          </p:cNvCxnSpPr>
          <p:nvPr/>
        </p:nvCxnSpPr>
        <p:spPr>
          <a:xfrm>
            <a:off x="5389595" y="730927"/>
            <a:ext cx="3792" cy="59569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B59E402-2944-4B13-89D6-B8D7DD2E6879}"/>
              </a:ext>
            </a:extLst>
          </p:cNvPr>
          <p:cNvCxnSpPr>
            <a:cxnSpLocks/>
            <a:stCxn id="202" idx="5"/>
            <a:endCxn id="164" idx="1"/>
          </p:cNvCxnSpPr>
          <p:nvPr/>
        </p:nvCxnSpPr>
        <p:spPr>
          <a:xfrm>
            <a:off x="5609608" y="639795"/>
            <a:ext cx="2909480" cy="785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79CC57-4EA7-46B8-873F-87088B5A38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2362276" y="1869640"/>
            <a:ext cx="1572603" cy="697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AFB8F11-EE31-419F-9F1E-FCE0E93F3E8E}"/>
              </a:ext>
            </a:extLst>
          </p:cNvPr>
          <p:cNvCxnSpPr>
            <a:cxnSpLocks/>
            <a:stCxn id="171" idx="2"/>
            <a:endCxn id="172" idx="6"/>
          </p:cNvCxnSpPr>
          <p:nvPr/>
        </p:nvCxnSpPr>
        <p:spPr>
          <a:xfrm flipH="1">
            <a:off x="2453408" y="5617264"/>
            <a:ext cx="1020261" cy="2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305F2B0-F7A1-406E-A3AB-390407E419D6}"/>
              </a:ext>
            </a:extLst>
          </p:cNvPr>
          <p:cNvCxnSpPr>
            <a:cxnSpLocks/>
            <a:stCxn id="194" idx="4"/>
            <a:endCxn id="171" idx="0"/>
          </p:cNvCxnSpPr>
          <p:nvPr/>
        </p:nvCxnSpPr>
        <p:spPr>
          <a:xfrm flipH="1">
            <a:off x="3784814" y="4413404"/>
            <a:ext cx="4794" cy="8927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35744-1790-433A-AF23-56EDC9042D1F}"/>
              </a:ext>
            </a:extLst>
          </p:cNvPr>
          <p:cNvCxnSpPr>
            <a:cxnSpLocks/>
            <a:stCxn id="192" idx="3"/>
            <a:endCxn id="171" idx="7"/>
          </p:cNvCxnSpPr>
          <p:nvPr/>
        </p:nvCxnSpPr>
        <p:spPr>
          <a:xfrm flipH="1">
            <a:off x="4004827" y="4322359"/>
            <a:ext cx="1168547" cy="10748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1CB05FF-3F2F-4A3F-BF62-6F61787F302D}"/>
              </a:ext>
            </a:extLst>
          </p:cNvPr>
          <p:cNvCxnSpPr>
            <a:cxnSpLocks/>
            <a:stCxn id="199" idx="6"/>
            <a:endCxn id="197" idx="2"/>
          </p:cNvCxnSpPr>
          <p:nvPr/>
        </p:nvCxnSpPr>
        <p:spPr>
          <a:xfrm>
            <a:off x="769919" y="1639845"/>
            <a:ext cx="1061199" cy="97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6F81086-870A-403F-BE14-1149BD69F804}"/>
              </a:ext>
            </a:extLst>
          </p:cNvPr>
          <p:cNvCxnSpPr>
            <a:cxnSpLocks/>
            <a:stCxn id="209" idx="4"/>
            <a:endCxn id="199" idx="0"/>
          </p:cNvCxnSpPr>
          <p:nvPr/>
        </p:nvCxnSpPr>
        <p:spPr>
          <a:xfrm flipH="1">
            <a:off x="458774" y="727657"/>
            <a:ext cx="18341" cy="6010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1936A6E-759C-49ED-8E1F-D563B718E1EA}"/>
              </a:ext>
            </a:extLst>
          </p:cNvPr>
          <p:cNvCxnSpPr>
            <a:cxnSpLocks/>
            <a:stCxn id="202" idx="3"/>
            <a:endCxn id="197" idx="7"/>
          </p:cNvCxnSpPr>
          <p:nvPr/>
        </p:nvCxnSpPr>
        <p:spPr>
          <a:xfrm flipH="1">
            <a:off x="2362276" y="639795"/>
            <a:ext cx="2807306" cy="7898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F40206C-6660-4BFB-B2E8-5C0B60A74D76}"/>
              </a:ext>
            </a:extLst>
          </p:cNvPr>
          <p:cNvCxnSpPr>
            <a:cxnSpLocks/>
            <a:stCxn id="205" idx="6"/>
            <a:endCxn id="202" idx="2"/>
          </p:cNvCxnSpPr>
          <p:nvPr/>
        </p:nvCxnSpPr>
        <p:spPr>
          <a:xfrm flipV="1">
            <a:off x="4100753" y="419782"/>
            <a:ext cx="977697" cy="27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5972CA5-61CA-4C18-A155-C2A96A0C6FE0}"/>
              </a:ext>
            </a:extLst>
          </p:cNvPr>
          <p:cNvCxnSpPr>
            <a:cxnSpLocks/>
            <a:stCxn id="203" idx="2"/>
            <a:endCxn id="202" idx="6"/>
          </p:cNvCxnSpPr>
          <p:nvPr/>
        </p:nvCxnSpPr>
        <p:spPr>
          <a:xfrm flipH="1">
            <a:off x="5700740" y="408985"/>
            <a:ext cx="1092206" cy="107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6CAFAA2-CE12-452A-94E5-1242C55307BF}"/>
              </a:ext>
            </a:extLst>
          </p:cNvPr>
          <p:cNvSpPr/>
          <p:nvPr/>
        </p:nvSpPr>
        <p:spPr>
          <a:xfrm>
            <a:off x="160329" y="3787655"/>
            <a:ext cx="622290" cy="6222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404E778-C504-4057-BF5F-57EF5F375A7F}"/>
              </a:ext>
            </a:extLst>
          </p:cNvPr>
          <p:cNvSpPr/>
          <p:nvPr/>
        </p:nvSpPr>
        <p:spPr>
          <a:xfrm>
            <a:off x="160329" y="3787655"/>
            <a:ext cx="622290" cy="622290"/>
          </a:xfrm>
          <a:prstGeom prst="ellipse">
            <a:avLst/>
          </a:prstGeom>
          <a:pattFill prst="pct25">
            <a:fgClr>
              <a:srgbClr val="7F7F7F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pic>
        <p:nvPicPr>
          <p:cNvPr id="128" name="Picture 18" descr="T">
            <a:extLst>
              <a:ext uri="{FF2B5EF4-FFF2-40B4-BE49-F238E27FC236}">
                <a16:creationId xmlns:a16="http://schemas.microsoft.com/office/drawing/2014/main" id="{1A7298C8-827D-4AF7-A1F4-BD7321A12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1" y="3934127"/>
            <a:ext cx="400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\mathrm{N}(0,*)">
            <a:extLst>
              <a:ext uri="{FF2B5EF4-FFF2-40B4-BE49-F238E27FC236}">
                <a16:creationId xmlns:a16="http://schemas.microsoft.com/office/drawing/2014/main" id="{9B375768-609D-4A43-87C3-662CBD58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7" y="904613"/>
            <a:ext cx="5143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\mathrm{N}(\mathbf{0},*)">
            <a:extLst>
              <a:ext uri="{FF2B5EF4-FFF2-40B4-BE49-F238E27FC236}">
                <a16:creationId xmlns:a16="http://schemas.microsoft.com/office/drawing/2014/main" id="{65662F83-ABB2-4BF9-84BC-9ADC45B7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53" y="906201"/>
            <a:ext cx="5429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30" descr="\mathrm{N}(0,*)">
            <a:extLst>
              <a:ext uri="{FF2B5EF4-FFF2-40B4-BE49-F238E27FC236}">
                <a16:creationId xmlns:a16="http://schemas.microsoft.com/office/drawing/2014/main" id="{5BEEB325-6753-4D0D-A382-AE9D55FF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25" y="1406249"/>
            <a:ext cx="5143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\mathrm{N}(\boldsymbol{\cdot}, *)">
            <a:extLst>
              <a:ext uri="{FF2B5EF4-FFF2-40B4-BE49-F238E27FC236}">
                <a16:creationId xmlns:a16="http://schemas.microsoft.com/office/drawing/2014/main" id="{CB4F50D8-3182-40E0-B2F6-B102427B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47" y="906201"/>
            <a:ext cx="495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6" descr="\mathrm{N}(\mathbf{0},*)">
            <a:extLst>
              <a:ext uri="{FF2B5EF4-FFF2-40B4-BE49-F238E27FC236}">
                <a16:creationId xmlns:a16="http://schemas.microsoft.com/office/drawing/2014/main" id="{2A8D50CF-0A2D-42B7-A9C1-53FB9E6C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05" y="1400837"/>
            <a:ext cx="5429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46" descr="\mathrm{Ga}(\boldsymbol{\cdot}, *)">
            <a:extLst>
              <a:ext uri="{FF2B5EF4-FFF2-40B4-BE49-F238E27FC236}">
                <a16:creationId xmlns:a16="http://schemas.microsoft.com/office/drawing/2014/main" id="{AA14C375-895E-48B1-81FF-35D0E8D2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30" y="184842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 descr="\mathrm{Ga}(*, \boldsymbol{\cdot})">
            <a:extLst>
              <a:ext uri="{FF2B5EF4-FFF2-40B4-BE49-F238E27FC236}">
                <a16:creationId xmlns:a16="http://schemas.microsoft.com/office/drawing/2014/main" id="{8CD1C499-762E-4A0E-BC1B-A611E3D9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61" y="181656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\mathrm{N}(*, \boldsymbol{\cdot})">
            <a:extLst>
              <a:ext uri="{FF2B5EF4-FFF2-40B4-BE49-F238E27FC236}">
                <a16:creationId xmlns:a16="http://schemas.microsoft.com/office/drawing/2014/main" id="{BB4670F9-5ABE-4069-897D-3E638CB9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47" y="2550029"/>
            <a:ext cx="495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8" descr="\mathrm{Ga}(*, \boldsymbol{\cdot})">
            <a:extLst>
              <a:ext uri="{FF2B5EF4-FFF2-40B4-BE49-F238E27FC236}">
                <a16:creationId xmlns:a16="http://schemas.microsoft.com/office/drawing/2014/main" id="{E437B9F8-C015-40F7-AF55-D3994266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20" y="4546064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6" descr="\mathrm{Ga}(\boldsymbol{\cdot}, *)">
            <a:extLst>
              <a:ext uri="{FF2B5EF4-FFF2-40B4-BE49-F238E27FC236}">
                <a16:creationId xmlns:a16="http://schemas.microsoft.com/office/drawing/2014/main" id="{2F8A1A37-FE59-44AA-8582-E857F0FC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85" y="4834493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Picture 54" descr="\mathrm{Half{\text -}t}">
            <a:extLst>
              <a:ext uri="{FF2B5EF4-FFF2-40B4-BE49-F238E27FC236}">
                <a16:creationId xmlns:a16="http://schemas.microsoft.com/office/drawing/2014/main" id="{2AE9B19D-EB49-4087-9FFF-018E26E2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4" y="925822"/>
            <a:ext cx="466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2" name="Picture 56" descr="\mathrm{Cat}">
            <a:extLst>
              <a:ext uri="{FF2B5EF4-FFF2-40B4-BE49-F238E27FC236}">
                <a16:creationId xmlns:a16="http://schemas.microsoft.com/office/drawing/2014/main" id="{9C34B8C2-8EB4-4046-A880-421FF42F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2666493"/>
            <a:ext cx="295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6" name="Picture 60" descr="\mathbf{C}">
            <a:extLst>
              <a:ext uri="{FF2B5EF4-FFF2-40B4-BE49-F238E27FC236}">
                <a16:creationId xmlns:a16="http://schemas.microsoft.com/office/drawing/2014/main" id="{41D4EFB9-0EA8-4065-AD88-3F27A77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24" y="1954863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2" name="Picture 66" descr="\mathbf{A}">
            <a:extLst>
              <a:ext uri="{FF2B5EF4-FFF2-40B4-BE49-F238E27FC236}">
                <a16:creationId xmlns:a16="http://schemas.microsoft.com/office/drawing/2014/main" id="{33F89C3B-8246-459D-B99A-4ACF00AF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4" y="2671848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4" name="Picture 68" descr="\mathbf{I}_{K}">
            <a:extLst>
              <a:ext uri="{FF2B5EF4-FFF2-40B4-BE49-F238E27FC236}">
                <a16:creationId xmlns:a16="http://schemas.microsoft.com/office/drawing/2014/main" id="{4C237BDC-FB2B-4D79-A384-A527DC1A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77" y="3494010"/>
            <a:ext cx="2286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6" name="Picture 70" descr="\mathbf{1}">
            <a:extLst>
              <a:ext uri="{FF2B5EF4-FFF2-40B4-BE49-F238E27FC236}">
                <a16:creationId xmlns:a16="http://schemas.microsoft.com/office/drawing/2014/main" id="{AC9FF9E9-ECCD-4F42-9F8D-64B5CE8EA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9" y="2123458"/>
            <a:ext cx="114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f(*,\boldsymbol{\cdot})">
            <a:extLst>
              <a:ext uri="{FF2B5EF4-FFF2-40B4-BE49-F238E27FC236}">
                <a16:creationId xmlns:a16="http://schemas.microsoft.com/office/drawing/2014/main" id="{D0EABE81-4275-4D6C-8D1A-4612C479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87" y="4546065"/>
            <a:ext cx="476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2" name="Picture 76" descr="\mathbf{1}_{\{ T,\mathbf{b} \Rightarrow M\}}">
            <a:extLst>
              <a:ext uri="{FF2B5EF4-FFF2-40B4-BE49-F238E27FC236}">
                <a16:creationId xmlns:a16="http://schemas.microsoft.com/office/drawing/2014/main" id="{58DBF501-182B-4C13-9D9D-A6E5E1ED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8" y="3872932"/>
            <a:ext cx="7620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76" descr="\mathbf{1}_{\{ T,\mathbf{b} \Rightarrow M\}}">
            <a:extLst>
              <a:ext uri="{FF2B5EF4-FFF2-40B4-BE49-F238E27FC236}">
                <a16:creationId xmlns:a16="http://schemas.microsoft.com/office/drawing/2014/main" id="{52A2065D-8D64-4294-B418-8E858943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7" y="4834494"/>
            <a:ext cx="7620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1E09EA-9083-464C-8C52-DF50FBF597AC}"/>
              </a:ext>
            </a:extLst>
          </p:cNvPr>
          <p:cNvCxnSpPr>
            <a:cxnSpLocks/>
            <a:stCxn id="171" idx="1"/>
            <a:endCxn id="163" idx="5"/>
          </p:cNvCxnSpPr>
          <p:nvPr/>
        </p:nvCxnSpPr>
        <p:spPr>
          <a:xfrm flipH="1" flipV="1">
            <a:off x="2359819" y="4322125"/>
            <a:ext cx="1204982" cy="107512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28" name="Picture 4" descr="\mathrm{CRP}">
            <a:extLst>
              <a:ext uri="{FF2B5EF4-FFF2-40B4-BE49-F238E27FC236}">
                <a16:creationId xmlns:a16="http://schemas.microsoft.com/office/drawing/2014/main" id="{6CD7FA08-6498-4D8A-B3B1-004DB386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15" y="4569878"/>
            <a:ext cx="381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(\boldsymbol{\cdot}, *)">
            <a:extLst>
              <a:ext uri="{FF2B5EF4-FFF2-40B4-BE49-F238E27FC236}">
                <a16:creationId xmlns:a16="http://schemas.microsoft.com/office/drawing/2014/main" id="{9AF6CFE1-DF35-4441-8441-276E966E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90" y="5381792"/>
            <a:ext cx="476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8D975-D72F-46B6-8C64-F25DADDCFFDA}"/>
              </a:ext>
            </a:extLst>
          </p:cNvPr>
          <p:cNvSpPr txBox="1"/>
          <p:nvPr/>
        </p:nvSpPr>
        <p:spPr>
          <a:xfrm>
            <a:off x="4780934" y="3153976"/>
            <a:ext cx="127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Linear Predictor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5D320-5462-4324-B572-2A4F0B039758}"/>
              </a:ext>
            </a:extLst>
          </p:cNvPr>
          <p:cNvSpPr txBox="1"/>
          <p:nvPr/>
        </p:nvSpPr>
        <p:spPr>
          <a:xfrm>
            <a:off x="8492766" y="1944596"/>
            <a:ext cx="492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B4F491-3172-479A-9AB2-65E0BD24BC6B}"/>
              </a:ext>
            </a:extLst>
          </p:cNvPr>
          <p:cNvSpPr txBox="1"/>
          <p:nvPr/>
        </p:nvSpPr>
        <p:spPr>
          <a:xfrm>
            <a:off x="1649237" y="922562"/>
            <a:ext cx="950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Allele Effects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A1D6CD-497C-4C2C-A798-237B5ACD89E6}"/>
              </a:ext>
            </a:extLst>
          </p:cNvPr>
          <p:cNvSpPr txBox="1"/>
          <p:nvPr/>
        </p:nvSpPr>
        <p:spPr>
          <a:xfrm>
            <a:off x="1703132" y="2134812"/>
            <a:ext cx="87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Diplotype States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325088-CB64-4772-AC7E-9C4097629FEE}"/>
              </a:ext>
            </a:extLst>
          </p:cNvPr>
          <p:cNvSpPr txBox="1"/>
          <p:nvPr/>
        </p:nvSpPr>
        <p:spPr>
          <a:xfrm>
            <a:off x="1637351" y="3367330"/>
            <a:ext cx="1004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Allelic Series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3A3851-F7AC-4270-9CEF-517EC1E0845C}"/>
              </a:ext>
            </a:extLst>
          </p:cNvPr>
          <p:cNvSpPr txBox="1"/>
          <p:nvPr/>
        </p:nvSpPr>
        <p:spPr>
          <a:xfrm>
            <a:off x="234810" y="3540459"/>
            <a:ext cx="470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F5CC95-837B-4BA7-869E-C210957DFF07}"/>
              </a:ext>
            </a:extLst>
          </p:cNvPr>
          <p:cNvSpPr txBox="1"/>
          <p:nvPr/>
        </p:nvSpPr>
        <p:spPr>
          <a:xfrm>
            <a:off x="1687757" y="5912047"/>
            <a:ext cx="917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Branch Mutations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7F0EB-6AD0-48A9-9CFF-14AB1D50C414}"/>
              </a:ext>
            </a:extLst>
          </p:cNvPr>
          <p:cNvSpPr txBox="1"/>
          <p:nvPr/>
        </p:nvSpPr>
        <p:spPr>
          <a:xfrm>
            <a:off x="3205335" y="5908226"/>
            <a:ext cx="116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Concentration Parameter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DFD360-44BE-406B-B5BD-41F1C6F3F1B9}"/>
              </a:ext>
            </a:extLst>
          </p:cNvPr>
          <p:cNvSpPr txBox="1"/>
          <p:nvPr/>
        </p:nvSpPr>
        <p:spPr>
          <a:xfrm>
            <a:off x="-21946" y="2126166"/>
            <a:ext cx="1004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Diplotype</a:t>
            </a:r>
          </a:p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F59F05-2C02-4966-A977-16407ACD284C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705732" y="4343591"/>
            <a:ext cx="1216518" cy="10562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0ECD636-6890-467E-B856-9251BE0A8A3C}"/>
              </a:ext>
            </a:extLst>
          </p:cNvPr>
          <p:cNvCxnSpPr>
            <a:cxnSpLocks/>
            <a:stCxn id="127" idx="6"/>
            <a:endCxn id="163" idx="2"/>
          </p:cNvCxnSpPr>
          <p:nvPr/>
        </p:nvCxnSpPr>
        <p:spPr>
          <a:xfrm>
            <a:off x="782619" y="4098800"/>
            <a:ext cx="1046042" cy="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9A64E7-797E-415A-B901-5DB1C1F1F002}"/>
              </a:ext>
            </a:extLst>
          </p:cNvPr>
          <p:cNvCxnSpPr>
            <a:cxnSpLocks/>
            <a:stCxn id="172" idx="0"/>
            <a:endCxn id="163" idx="4"/>
          </p:cNvCxnSpPr>
          <p:nvPr/>
        </p:nvCxnSpPr>
        <p:spPr>
          <a:xfrm flipH="1" flipV="1">
            <a:off x="2139806" y="4413257"/>
            <a:ext cx="2457" cy="895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0111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125</cp:revision>
  <cp:lastPrinted>2013-11-06T18:35:16Z</cp:lastPrinted>
  <dcterms:created xsi:type="dcterms:W3CDTF">2014-02-15T21:42:10Z</dcterms:created>
  <dcterms:modified xsi:type="dcterms:W3CDTF">2020-09-29T19:49:39Z</dcterms:modified>
</cp:coreProperties>
</file>