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60"/>
    <a:srgbClr val="E8E288"/>
    <a:srgbClr val="00FFF5"/>
    <a:srgbClr val="7DCE82"/>
    <a:srgbClr val="3CD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CF47-7DFD-4C0B-8CCB-7C5A01E73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37F85-A8C5-4283-8587-542062AC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7F3C-5F50-46D6-8054-4CB23C1B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E410-6FD4-4DF7-A9FA-3CB2B3D5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FB51-E17B-4F23-A7B0-76E30805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F695-83FA-44DF-9806-D02E24AF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579-DC91-4D00-9E3C-24B498BD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D7AB-19EB-4B9A-860E-752BAEC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2D32-A8AD-4A54-AC1A-9674D09F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EE9B-547E-43FF-A411-36570B33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1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95D00-6B07-4A26-AA2F-FFF241679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1E45B-3AD1-4B37-AD95-B572A9AAF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BB8A-996E-4D4D-B9F2-567D4C3F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F706-F67E-4A49-9C2B-EFC19DBF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32C2-5D32-4FDE-B0D1-C2978D91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5E9F-46C8-4ADE-8E65-CD93A818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1218-0071-4615-BCD6-9E3E5E90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C37A-D5B7-44CB-9364-A5C0033E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9C310-A9FD-495D-93B9-A47D86F9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203A-DD06-44E8-8CE7-31CDADB3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DC73-9CE2-4037-AF2B-9FD54761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68DC-E029-4302-8211-64905894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1173-42D2-4440-963C-FAC8B16B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E1CC-CF8C-4CD4-AC5D-89739529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DF35-EFAA-4962-87AE-33697685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216F-6898-47E6-8A71-109E9A70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5CB1-3E2F-468C-8D8E-312F45CA0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D1BE-F112-45AF-BAE8-6046B050E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D7CF-1659-4188-836A-FB42B011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C25C-EAEE-4A51-BED1-0CC7B6AE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511E-B5F1-41AD-9B99-085DE53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7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A278-7331-4902-9A49-CCADB4B3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A6CB-5839-40C9-8DA9-73D4B8DFF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A185-51E3-41AE-B134-573EDD7B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C2061-4474-4A04-B9E2-8B52E5E58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3D7B4-2578-45F0-BC13-51A45B44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93A48-8FEF-4610-958C-E7AF255A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121CF-0D3C-4475-A475-C3C98B16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A5052-92B6-49B5-BB11-EBD7C864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3E1F-F60E-405F-975A-5A5931F4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36C03-8740-483A-9FB8-F761FE6D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0A571-8AC7-4193-9F8F-9CC8412F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1ADF1-A152-4A15-AFDD-361D13FD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25438-C92D-4D62-BB55-1278EE3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E227-5326-458A-8F42-8FAA9356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1E885-748C-4760-B62B-1F146FAF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7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6C6D-B133-4968-8606-EC0A1E38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1C6F-8C5A-47F6-8D6B-3C05850C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D8CC8-76C9-4866-8B7E-8E305CD7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B2A3E-E9E6-4BFC-BD3E-6FA47D19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EE735-AF19-467B-8DE6-E76114B4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B394-8792-4131-99FA-BFC84A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1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7A51-5E28-4FAF-A89A-F3E82C17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BF551-9185-4A3F-AFFE-C936830DB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1FBC-CF3F-419E-AC98-D7E83A6D0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D5A84-F24F-498D-8B07-F7BAC4B8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F8AA8-E56D-4292-9287-1118654C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5C4F-5AD0-42D5-A351-C5768EF0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C618-3A35-4FB8-B44E-E2514E74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5112-A761-4A3C-9370-62280F0C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9753-5248-4BF4-A55A-F824783BC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B559-D8D7-4F3F-A901-606103146850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407A-ABAD-4642-BE29-DB05429F2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D610-1098-4A2C-A0A3-B9E304C8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36D7-A931-47F0-8933-258E1C7B4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6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973722E-71BA-4E13-BC8E-95167BCE6698}"/>
              </a:ext>
            </a:extLst>
          </p:cNvPr>
          <p:cNvSpPr/>
          <p:nvPr/>
        </p:nvSpPr>
        <p:spPr>
          <a:xfrm rot="2119399">
            <a:off x="1221401" y="-2818912"/>
            <a:ext cx="11023187" cy="11023187"/>
          </a:xfrm>
          <a:prstGeom prst="roundRect">
            <a:avLst>
              <a:gd name="adj" fmla="val 28448"/>
            </a:avLst>
          </a:prstGeom>
          <a:noFill/>
          <a:ln w="6350">
            <a:solidFill>
              <a:srgbClr val="7DC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9A8BE23-4DB4-4674-A87F-CB51D485EA47}"/>
              </a:ext>
            </a:extLst>
          </p:cNvPr>
          <p:cNvSpPr/>
          <p:nvPr/>
        </p:nvSpPr>
        <p:spPr>
          <a:xfrm rot="20130783">
            <a:off x="232189" y="-521343"/>
            <a:ext cx="8045388" cy="8045388"/>
          </a:xfrm>
          <a:prstGeom prst="roundRect">
            <a:avLst>
              <a:gd name="adj" fmla="val 28448"/>
            </a:avLst>
          </a:prstGeom>
          <a:noFill/>
          <a:ln w="6350">
            <a:solidFill>
              <a:srgbClr val="00F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80D7DB1-8B29-4091-B98F-CF1F3BB3D26F}"/>
              </a:ext>
            </a:extLst>
          </p:cNvPr>
          <p:cNvSpPr/>
          <p:nvPr/>
        </p:nvSpPr>
        <p:spPr>
          <a:xfrm rot="18890147">
            <a:off x="2361696" y="-699453"/>
            <a:ext cx="8401608" cy="8401608"/>
          </a:xfrm>
          <a:prstGeom prst="roundRect">
            <a:avLst>
              <a:gd name="adj" fmla="val 28448"/>
            </a:avLst>
          </a:prstGeom>
          <a:noFill/>
          <a:ln w="6350">
            <a:solidFill>
              <a:srgbClr val="FF8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9559E9-5798-44E8-8232-9FD8088A84D3}"/>
              </a:ext>
            </a:extLst>
          </p:cNvPr>
          <p:cNvSpPr/>
          <p:nvPr/>
        </p:nvSpPr>
        <p:spPr>
          <a:xfrm>
            <a:off x="925633" y="2948279"/>
            <a:ext cx="1608204" cy="1608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dist="165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6C34E7-E705-4096-A7A7-B013FA1A5CF4}"/>
              </a:ext>
            </a:extLst>
          </p:cNvPr>
          <p:cNvSpPr/>
          <p:nvPr/>
        </p:nvSpPr>
        <p:spPr>
          <a:xfrm>
            <a:off x="790544" y="2813190"/>
            <a:ext cx="1878382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2781300 h 2872740"/>
              <a:gd name="connsiteX1" fmla="*/ 0 w 2781300"/>
              <a:gd name="connsiteY1" fmla="*/ 1390650 h 2872740"/>
              <a:gd name="connsiteX2" fmla="*/ 1390650 w 2781300"/>
              <a:gd name="connsiteY2" fmla="*/ 0 h 2872740"/>
              <a:gd name="connsiteX3" fmla="*/ 2781300 w 2781300"/>
              <a:gd name="connsiteY3" fmla="*/ 1390650 h 2872740"/>
              <a:gd name="connsiteX4" fmla="*/ 1482090 w 2781300"/>
              <a:gd name="connsiteY4" fmla="*/ 2872740 h 2872740"/>
              <a:gd name="connsiteX0" fmla="*/ 1390650 w 2781300"/>
              <a:gd name="connsiteY0" fmla="*/ 2781300 h 2781300"/>
              <a:gd name="connsiteX1" fmla="*/ 0 w 2781300"/>
              <a:gd name="connsiteY1" fmla="*/ 1390650 h 2781300"/>
              <a:gd name="connsiteX2" fmla="*/ 1390650 w 2781300"/>
              <a:gd name="connsiteY2" fmla="*/ 0 h 2781300"/>
              <a:gd name="connsiteX3" fmla="*/ 2781300 w 2781300"/>
              <a:gd name="connsiteY3" fmla="*/ 1390650 h 2781300"/>
              <a:gd name="connsiteX0" fmla="*/ 0 w 2781300"/>
              <a:gd name="connsiteY0" fmla="*/ 1390650 h 1390650"/>
              <a:gd name="connsiteX1" fmla="*/ 1390650 w 2781300"/>
              <a:gd name="connsiteY1" fmla="*/ 0 h 1390650"/>
              <a:gd name="connsiteX2" fmla="*/ 2781300 w 278130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300" h="1390650">
                <a:moveTo>
                  <a:pt x="0" y="1390650"/>
                </a:moveTo>
                <a:cubicBezTo>
                  <a:pt x="0" y="622615"/>
                  <a:pt x="622615" y="0"/>
                  <a:pt x="1390650" y="0"/>
                </a:cubicBezTo>
                <a:cubicBezTo>
                  <a:pt x="2158685" y="0"/>
                  <a:pt x="2781300" y="622615"/>
                  <a:pt x="2781300" y="1390650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726477-CA4A-4550-9611-1C37EC22A5DB}"/>
              </a:ext>
            </a:extLst>
          </p:cNvPr>
          <p:cNvSpPr/>
          <p:nvPr/>
        </p:nvSpPr>
        <p:spPr>
          <a:xfrm rot="18900000">
            <a:off x="1260138" y="2618704"/>
            <a:ext cx="939191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482090 w 2781300"/>
              <a:gd name="connsiteY4" fmla="*/ 9144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0" fmla="*/ 0 w 1390650"/>
              <a:gd name="connsiteY0" fmla="*/ 0 h 2781300"/>
              <a:gd name="connsiteX1" fmla="*/ 1390650 w 1390650"/>
              <a:gd name="connsiteY1" fmla="*/ 1390650 h 2781300"/>
              <a:gd name="connsiteX2" fmla="*/ 0 w 1390650"/>
              <a:gd name="connsiteY2" fmla="*/ 2781300 h 2781300"/>
              <a:gd name="connsiteX0" fmla="*/ 0 w 1390650"/>
              <a:gd name="connsiteY0" fmla="*/ 0 h 1390650"/>
              <a:gd name="connsiteX1" fmla="*/ 1390650 w 1390650"/>
              <a:gd name="connsiteY1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1390650">
                <a:moveTo>
                  <a:pt x="0" y="0"/>
                </a:moveTo>
                <a:cubicBezTo>
                  <a:pt x="768035" y="0"/>
                  <a:pt x="1390650" y="622615"/>
                  <a:pt x="1390650" y="1390650"/>
                </a:cubicBezTo>
              </a:path>
            </a:pathLst>
          </a:custGeom>
          <a:noFill/>
          <a:ln w="76200" cap="rnd">
            <a:solidFill>
              <a:srgbClr val="FF83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FE28A5-E888-425B-A94E-3A73D10F1E7A}"/>
              </a:ext>
            </a:extLst>
          </p:cNvPr>
          <p:cNvSpPr/>
          <p:nvPr/>
        </p:nvSpPr>
        <p:spPr>
          <a:xfrm flipV="1">
            <a:off x="3113711" y="2948279"/>
            <a:ext cx="1608204" cy="1608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dist="165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2BB84E6D-F06B-4C27-B30E-5EA909A09CC0}"/>
              </a:ext>
            </a:extLst>
          </p:cNvPr>
          <p:cNvSpPr/>
          <p:nvPr/>
        </p:nvSpPr>
        <p:spPr>
          <a:xfrm flipV="1">
            <a:off x="2978622" y="3752380"/>
            <a:ext cx="1878382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2781300 h 2872740"/>
              <a:gd name="connsiteX1" fmla="*/ 0 w 2781300"/>
              <a:gd name="connsiteY1" fmla="*/ 1390650 h 2872740"/>
              <a:gd name="connsiteX2" fmla="*/ 1390650 w 2781300"/>
              <a:gd name="connsiteY2" fmla="*/ 0 h 2872740"/>
              <a:gd name="connsiteX3" fmla="*/ 2781300 w 2781300"/>
              <a:gd name="connsiteY3" fmla="*/ 1390650 h 2872740"/>
              <a:gd name="connsiteX4" fmla="*/ 1482090 w 2781300"/>
              <a:gd name="connsiteY4" fmla="*/ 2872740 h 2872740"/>
              <a:gd name="connsiteX0" fmla="*/ 1390650 w 2781300"/>
              <a:gd name="connsiteY0" fmla="*/ 2781300 h 2781300"/>
              <a:gd name="connsiteX1" fmla="*/ 0 w 2781300"/>
              <a:gd name="connsiteY1" fmla="*/ 1390650 h 2781300"/>
              <a:gd name="connsiteX2" fmla="*/ 1390650 w 2781300"/>
              <a:gd name="connsiteY2" fmla="*/ 0 h 2781300"/>
              <a:gd name="connsiteX3" fmla="*/ 2781300 w 2781300"/>
              <a:gd name="connsiteY3" fmla="*/ 1390650 h 2781300"/>
              <a:gd name="connsiteX0" fmla="*/ 0 w 2781300"/>
              <a:gd name="connsiteY0" fmla="*/ 1390650 h 1390650"/>
              <a:gd name="connsiteX1" fmla="*/ 1390650 w 2781300"/>
              <a:gd name="connsiteY1" fmla="*/ 0 h 1390650"/>
              <a:gd name="connsiteX2" fmla="*/ 2781300 w 278130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300" h="1390650">
                <a:moveTo>
                  <a:pt x="0" y="1390650"/>
                </a:moveTo>
                <a:cubicBezTo>
                  <a:pt x="0" y="622615"/>
                  <a:pt x="622615" y="0"/>
                  <a:pt x="1390650" y="0"/>
                </a:cubicBezTo>
                <a:cubicBezTo>
                  <a:pt x="2158685" y="0"/>
                  <a:pt x="2781300" y="622615"/>
                  <a:pt x="2781300" y="1390650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1A9C6C73-B94C-4527-B228-FC6F31EAA50C}"/>
              </a:ext>
            </a:extLst>
          </p:cNvPr>
          <p:cNvSpPr/>
          <p:nvPr/>
        </p:nvSpPr>
        <p:spPr>
          <a:xfrm rot="2700000" flipV="1">
            <a:off x="3448216" y="3946866"/>
            <a:ext cx="939191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482090 w 2781300"/>
              <a:gd name="connsiteY4" fmla="*/ 9144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0" fmla="*/ 0 w 1390650"/>
              <a:gd name="connsiteY0" fmla="*/ 0 h 2781300"/>
              <a:gd name="connsiteX1" fmla="*/ 1390650 w 1390650"/>
              <a:gd name="connsiteY1" fmla="*/ 1390650 h 2781300"/>
              <a:gd name="connsiteX2" fmla="*/ 0 w 1390650"/>
              <a:gd name="connsiteY2" fmla="*/ 2781300 h 2781300"/>
              <a:gd name="connsiteX0" fmla="*/ 0 w 1390650"/>
              <a:gd name="connsiteY0" fmla="*/ 0 h 1390650"/>
              <a:gd name="connsiteX1" fmla="*/ 1390650 w 1390650"/>
              <a:gd name="connsiteY1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1390650">
                <a:moveTo>
                  <a:pt x="0" y="0"/>
                </a:moveTo>
                <a:cubicBezTo>
                  <a:pt x="768035" y="0"/>
                  <a:pt x="1390650" y="622615"/>
                  <a:pt x="1390650" y="1390650"/>
                </a:cubicBezTo>
              </a:path>
            </a:pathLst>
          </a:custGeom>
          <a:noFill/>
          <a:ln w="76200" cap="rnd">
            <a:solidFill>
              <a:srgbClr val="E8E28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F1400-72A6-41DF-A02C-6766CC288CAB}"/>
              </a:ext>
            </a:extLst>
          </p:cNvPr>
          <p:cNvCxnSpPr>
            <a:stCxn id="15" idx="2"/>
          </p:cNvCxnSpPr>
          <p:nvPr/>
        </p:nvCxnSpPr>
        <p:spPr>
          <a:xfrm flipV="1">
            <a:off x="2668925" y="3752353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39A2CB-39D1-4C7D-A31A-861AC9260A37}"/>
              </a:ext>
            </a:extLst>
          </p:cNvPr>
          <p:cNvCxnSpPr>
            <a:cxnSpLocks/>
          </p:cNvCxnSpPr>
          <p:nvPr/>
        </p:nvCxnSpPr>
        <p:spPr>
          <a:xfrm flipV="1">
            <a:off x="2715943" y="3752353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68671-6C8F-435E-BE6B-82B98DEF3C6C}"/>
              </a:ext>
            </a:extLst>
          </p:cNvPr>
          <p:cNvCxnSpPr>
            <a:cxnSpLocks/>
          </p:cNvCxnSpPr>
          <p:nvPr/>
        </p:nvCxnSpPr>
        <p:spPr>
          <a:xfrm flipV="1">
            <a:off x="2808918" y="375232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F8C2D7-EBD5-4FF3-BE1E-7C4D5DBD02D9}"/>
              </a:ext>
            </a:extLst>
          </p:cNvPr>
          <p:cNvCxnSpPr>
            <a:cxnSpLocks/>
          </p:cNvCxnSpPr>
          <p:nvPr/>
        </p:nvCxnSpPr>
        <p:spPr>
          <a:xfrm flipV="1">
            <a:off x="618388" y="375232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F44E62F-DDD7-4B69-AC11-0EB1ED6DE032}"/>
              </a:ext>
            </a:extLst>
          </p:cNvPr>
          <p:cNvSpPr/>
          <p:nvPr/>
        </p:nvSpPr>
        <p:spPr>
          <a:xfrm>
            <a:off x="5294135" y="2948279"/>
            <a:ext cx="1608204" cy="1608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dist="165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64FCFAFF-B331-465C-A5C5-53D0B9CDCEDF}"/>
              </a:ext>
            </a:extLst>
          </p:cNvPr>
          <p:cNvSpPr/>
          <p:nvPr/>
        </p:nvSpPr>
        <p:spPr>
          <a:xfrm>
            <a:off x="5159046" y="2813190"/>
            <a:ext cx="1878382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2781300 h 2872740"/>
              <a:gd name="connsiteX1" fmla="*/ 0 w 2781300"/>
              <a:gd name="connsiteY1" fmla="*/ 1390650 h 2872740"/>
              <a:gd name="connsiteX2" fmla="*/ 1390650 w 2781300"/>
              <a:gd name="connsiteY2" fmla="*/ 0 h 2872740"/>
              <a:gd name="connsiteX3" fmla="*/ 2781300 w 2781300"/>
              <a:gd name="connsiteY3" fmla="*/ 1390650 h 2872740"/>
              <a:gd name="connsiteX4" fmla="*/ 1482090 w 2781300"/>
              <a:gd name="connsiteY4" fmla="*/ 2872740 h 2872740"/>
              <a:gd name="connsiteX0" fmla="*/ 1390650 w 2781300"/>
              <a:gd name="connsiteY0" fmla="*/ 2781300 h 2781300"/>
              <a:gd name="connsiteX1" fmla="*/ 0 w 2781300"/>
              <a:gd name="connsiteY1" fmla="*/ 1390650 h 2781300"/>
              <a:gd name="connsiteX2" fmla="*/ 1390650 w 2781300"/>
              <a:gd name="connsiteY2" fmla="*/ 0 h 2781300"/>
              <a:gd name="connsiteX3" fmla="*/ 2781300 w 2781300"/>
              <a:gd name="connsiteY3" fmla="*/ 1390650 h 2781300"/>
              <a:gd name="connsiteX0" fmla="*/ 0 w 2781300"/>
              <a:gd name="connsiteY0" fmla="*/ 1390650 h 1390650"/>
              <a:gd name="connsiteX1" fmla="*/ 1390650 w 2781300"/>
              <a:gd name="connsiteY1" fmla="*/ 0 h 1390650"/>
              <a:gd name="connsiteX2" fmla="*/ 2781300 w 278130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300" h="1390650">
                <a:moveTo>
                  <a:pt x="0" y="1390650"/>
                </a:moveTo>
                <a:cubicBezTo>
                  <a:pt x="0" y="622615"/>
                  <a:pt x="622615" y="0"/>
                  <a:pt x="1390650" y="0"/>
                </a:cubicBezTo>
                <a:cubicBezTo>
                  <a:pt x="2158685" y="0"/>
                  <a:pt x="2781300" y="622615"/>
                  <a:pt x="2781300" y="1390650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6613821F-C81F-4F4C-A7C2-B2599A06F48E}"/>
              </a:ext>
            </a:extLst>
          </p:cNvPr>
          <p:cNvSpPr/>
          <p:nvPr/>
        </p:nvSpPr>
        <p:spPr>
          <a:xfrm rot="18900000">
            <a:off x="5628641" y="2618704"/>
            <a:ext cx="939191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482090 w 2781300"/>
              <a:gd name="connsiteY4" fmla="*/ 9144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0" fmla="*/ 0 w 1390650"/>
              <a:gd name="connsiteY0" fmla="*/ 0 h 2781300"/>
              <a:gd name="connsiteX1" fmla="*/ 1390650 w 1390650"/>
              <a:gd name="connsiteY1" fmla="*/ 1390650 h 2781300"/>
              <a:gd name="connsiteX2" fmla="*/ 0 w 1390650"/>
              <a:gd name="connsiteY2" fmla="*/ 2781300 h 2781300"/>
              <a:gd name="connsiteX0" fmla="*/ 0 w 1390650"/>
              <a:gd name="connsiteY0" fmla="*/ 0 h 1390650"/>
              <a:gd name="connsiteX1" fmla="*/ 1390650 w 1390650"/>
              <a:gd name="connsiteY1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1390650">
                <a:moveTo>
                  <a:pt x="0" y="0"/>
                </a:moveTo>
                <a:cubicBezTo>
                  <a:pt x="768035" y="0"/>
                  <a:pt x="1390650" y="622615"/>
                  <a:pt x="1390650" y="1390650"/>
                </a:cubicBezTo>
              </a:path>
            </a:pathLst>
          </a:custGeom>
          <a:noFill/>
          <a:ln w="76200" cap="rnd">
            <a:solidFill>
              <a:srgbClr val="7DCE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4AE724-84E8-472D-885F-D37185751C16}"/>
              </a:ext>
            </a:extLst>
          </p:cNvPr>
          <p:cNvSpPr/>
          <p:nvPr/>
        </p:nvSpPr>
        <p:spPr>
          <a:xfrm flipV="1">
            <a:off x="7480489" y="2948279"/>
            <a:ext cx="1608204" cy="1608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dist="165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73A7EC86-5296-4B8B-9AF4-1B1360BC90CA}"/>
              </a:ext>
            </a:extLst>
          </p:cNvPr>
          <p:cNvSpPr/>
          <p:nvPr/>
        </p:nvSpPr>
        <p:spPr>
          <a:xfrm flipV="1">
            <a:off x="7345400" y="3752380"/>
            <a:ext cx="1878382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2781300 h 2872740"/>
              <a:gd name="connsiteX1" fmla="*/ 0 w 2781300"/>
              <a:gd name="connsiteY1" fmla="*/ 1390650 h 2872740"/>
              <a:gd name="connsiteX2" fmla="*/ 1390650 w 2781300"/>
              <a:gd name="connsiteY2" fmla="*/ 0 h 2872740"/>
              <a:gd name="connsiteX3" fmla="*/ 2781300 w 2781300"/>
              <a:gd name="connsiteY3" fmla="*/ 1390650 h 2872740"/>
              <a:gd name="connsiteX4" fmla="*/ 1482090 w 2781300"/>
              <a:gd name="connsiteY4" fmla="*/ 2872740 h 2872740"/>
              <a:gd name="connsiteX0" fmla="*/ 1390650 w 2781300"/>
              <a:gd name="connsiteY0" fmla="*/ 2781300 h 2781300"/>
              <a:gd name="connsiteX1" fmla="*/ 0 w 2781300"/>
              <a:gd name="connsiteY1" fmla="*/ 1390650 h 2781300"/>
              <a:gd name="connsiteX2" fmla="*/ 1390650 w 2781300"/>
              <a:gd name="connsiteY2" fmla="*/ 0 h 2781300"/>
              <a:gd name="connsiteX3" fmla="*/ 2781300 w 2781300"/>
              <a:gd name="connsiteY3" fmla="*/ 1390650 h 2781300"/>
              <a:gd name="connsiteX0" fmla="*/ 0 w 2781300"/>
              <a:gd name="connsiteY0" fmla="*/ 1390650 h 1390650"/>
              <a:gd name="connsiteX1" fmla="*/ 1390650 w 2781300"/>
              <a:gd name="connsiteY1" fmla="*/ 0 h 1390650"/>
              <a:gd name="connsiteX2" fmla="*/ 2781300 w 278130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300" h="1390650">
                <a:moveTo>
                  <a:pt x="0" y="1390650"/>
                </a:moveTo>
                <a:cubicBezTo>
                  <a:pt x="0" y="622615"/>
                  <a:pt x="622615" y="0"/>
                  <a:pt x="1390650" y="0"/>
                </a:cubicBezTo>
                <a:cubicBezTo>
                  <a:pt x="2158685" y="0"/>
                  <a:pt x="2781300" y="622615"/>
                  <a:pt x="2781300" y="1390650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16">
            <a:extLst>
              <a:ext uri="{FF2B5EF4-FFF2-40B4-BE49-F238E27FC236}">
                <a16:creationId xmlns:a16="http://schemas.microsoft.com/office/drawing/2014/main" id="{5BC1F50C-9390-4608-A427-C7978C5A9D3F}"/>
              </a:ext>
            </a:extLst>
          </p:cNvPr>
          <p:cNvSpPr/>
          <p:nvPr/>
        </p:nvSpPr>
        <p:spPr>
          <a:xfrm rot="2700000" flipV="1">
            <a:off x="7814995" y="3946866"/>
            <a:ext cx="939191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482090 w 2781300"/>
              <a:gd name="connsiteY4" fmla="*/ 9144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0" fmla="*/ 0 w 1390650"/>
              <a:gd name="connsiteY0" fmla="*/ 0 h 2781300"/>
              <a:gd name="connsiteX1" fmla="*/ 1390650 w 1390650"/>
              <a:gd name="connsiteY1" fmla="*/ 1390650 h 2781300"/>
              <a:gd name="connsiteX2" fmla="*/ 0 w 1390650"/>
              <a:gd name="connsiteY2" fmla="*/ 2781300 h 2781300"/>
              <a:gd name="connsiteX0" fmla="*/ 0 w 1390650"/>
              <a:gd name="connsiteY0" fmla="*/ 0 h 1390650"/>
              <a:gd name="connsiteX1" fmla="*/ 1390650 w 1390650"/>
              <a:gd name="connsiteY1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1390650">
                <a:moveTo>
                  <a:pt x="0" y="0"/>
                </a:moveTo>
                <a:cubicBezTo>
                  <a:pt x="768035" y="0"/>
                  <a:pt x="1390650" y="622615"/>
                  <a:pt x="1390650" y="1390650"/>
                </a:cubicBezTo>
              </a:path>
            </a:pathLst>
          </a:custGeom>
          <a:noFill/>
          <a:ln w="76200" cap="rnd">
            <a:solidFill>
              <a:srgbClr val="3CDBD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691C1F-4D2B-479C-8170-30A32E88BE04}"/>
              </a:ext>
            </a:extLst>
          </p:cNvPr>
          <p:cNvSpPr/>
          <p:nvPr/>
        </p:nvSpPr>
        <p:spPr>
          <a:xfrm>
            <a:off x="9662131" y="2948279"/>
            <a:ext cx="1608204" cy="1608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dist="165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AD8D198A-6A83-4400-BDAE-3F3028AD974A}"/>
              </a:ext>
            </a:extLst>
          </p:cNvPr>
          <p:cNvSpPr/>
          <p:nvPr/>
        </p:nvSpPr>
        <p:spPr>
          <a:xfrm>
            <a:off x="9527042" y="2813190"/>
            <a:ext cx="1878382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2781300 h 2872740"/>
              <a:gd name="connsiteX1" fmla="*/ 0 w 2781300"/>
              <a:gd name="connsiteY1" fmla="*/ 1390650 h 2872740"/>
              <a:gd name="connsiteX2" fmla="*/ 1390650 w 2781300"/>
              <a:gd name="connsiteY2" fmla="*/ 0 h 2872740"/>
              <a:gd name="connsiteX3" fmla="*/ 2781300 w 2781300"/>
              <a:gd name="connsiteY3" fmla="*/ 1390650 h 2872740"/>
              <a:gd name="connsiteX4" fmla="*/ 1482090 w 2781300"/>
              <a:gd name="connsiteY4" fmla="*/ 2872740 h 2872740"/>
              <a:gd name="connsiteX0" fmla="*/ 1390650 w 2781300"/>
              <a:gd name="connsiteY0" fmla="*/ 2781300 h 2781300"/>
              <a:gd name="connsiteX1" fmla="*/ 0 w 2781300"/>
              <a:gd name="connsiteY1" fmla="*/ 1390650 h 2781300"/>
              <a:gd name="connsiteX2" fmla="*/ 1390650 w 2781300"/>
              <a:gd name="connsiteY2" fmla="*/ 0 h 2781300"/>
              <a:gd name="connsiteX3" fmla="*/ 2781300 w 2781300"/>
              <a:gd name="connsiteY3" fmla="*/ 1390650 h 2781300"/>
              <a:gd name="connsiteX0" fmla="*/ 0 w 2781300"/>
              <a:gd name="connsiteY0" fmla="*/ 1390650 h 1390650"/>
              <a:gd name="connsiteX1" fmla="*/ 1390650 w 2781300"/>
              <a:gd name="connsiteY1" fmla="*/ 0 h 1390650"/>
              <a:gd name="connsiteX2" fmla="*/ 2781300 w 2781300"/>
              <a:gd name="connsiteY2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1300" h="1390650">
                <a:moveTo>
                  <a:pt x="0" y="1390650"/>
                </a:moveTo>
                <a:cubicBezTo>
                  <a:pt x="0" y="622615"/>
                  <a:pt x="622615" y="0"/>
                  <a:pt x="1390650" y="0"/>
                </a:cubicBezTo>
                <a:cubicBezTo>
                  <a:pt x="2158685" y="0"/>
                  <a:pt x="2781300" y="622615"/>
                  <a:pt x="2781300" y="1390650"/>
                </a:cubicBezTo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F2265D99-3E2D-4C9A-BD3F-FF50E90012B0}"/>
              </a:ext>
            </a:extLst>
          </p:cNvPr>
          <p:cNvSpPr/>
          <p:nvPr/>
        </p:nvSpPr>
        <p:spPr>
          <a:xfrm rot="18900000">
            <a:off x="9996637" y="2618704"/>
            <a:ext cx="939191" cy="939191"/>
          </a:xfrm>
          <a:custGeom>
            <a:avLst/>
            <a:gdLst>
              <a:gd name="connsiteX0" fmla="*/ 0 w 2781300"/>
              <a:gd name="connsiteY0" fmla="*/ 1390650 h 2781300"/>
              <a:gd name="connsiteX1" fmla="*/ 1390650 w 2781300"/>
              <a:gd name="connsiteY1" fmla="*/ 0 h 2781300"/>
              <a:gd name="connsiteX2" fmla="*/ 2781300 w 2781300"/>
              <a:gd name="connsiteY2" fmla="*/ 1390650 h 2781300"/>
              <a:gd name="connsiteX3" fmla="*/ 1390650 w 2781300"/>
              <a:gd name="connsiteY3" fmla="*/ 2781300 h 2781300"/>
              <a:gd name="connsiteX4" fmla="*/ 0 w 2781300"/>
              <a:gd name="connsiteY4" fmla="*/ 139065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482090 w 2781300"/>
              <a:gd name="connsiteY4" fmla="*/ 91440 h 2781300"/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0" fmla="*/ 0 w 1390650"/>
              <a:gd name="connsiteY0" fmla="*/ 0 h 2781300"/>
              <a:gd name="connsiteX1" fmla="*/ 1390650 w 1390650"/>
              <a:gd name="connsiteY1" fmla="*/ 1390650 h 2781300"/>
              <a:gd name="connsiteX2" fmla="*/ 0 w 1390650"/>
              <a:gd name="connsiteY2" fmla="*/ 2781300 h 2781300"/>
              <a:gd name="connsiteX0" fmla="*/ 0 w 1390650"/>
              <a:gd name="connsiteY0" fmla="*/ 0 h 1390650"/>
              <a:gd name="connsiteX1" fmla="*/ 1390650 w 1390650"/>
              <a:gd name="connsiteY1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0650" h="1390650">
                <a:moveTo>
                  <a:pt x="0" y="0"/>
                </a:moveTo>
                <a:cubicBezTo>
                  <a:pt x="768035" y="0"/>
                  <a:pt x="1390650" y="622615"/>
                  <a:pt x="1390650" y="1390650"/>
                </a:cubicBezTo>
              </a:path>
            </a:pathLst>
          </a:custGeom>
          <a:noFill/>
          <a:ln w="76200" cap="rnd">
            <a:solidFill>
              <a:srgbClr val="00FF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53A0D6-CE0A-4078-8226-6A1C4651911F}"/>
              </a:ext>
            </a:extLst>
          </p:cNvPr>
          <p:cNvCxnSpPr>
            <a:cxnSpLocks/>
          </p:cNvCxnSpPr>
          <p:nvPr/>
        </p:nvCxnSpPr>
        <p:spPr>
          <a:xfrm flipV="1">
            <a:off x="11403907" y="375232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1C9EB8-0857-4651-B5F8-89846688F148}"/>
              </a:ext>
            </a:extLst>
          </p:cNvPr>
          <p:cNvCxnSpPr>
            <a:cxnSpLocks/>
          </p:cNvCxnSpPr>
          <p:nvPr/>
        </p:nvCxnSpPr>
        <p:spPr>
          <a:xfrm flipV="1">
            <a:off x="4854104" y="3752350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5EA724-8BCD-453C-AC50-59FB04DF8454}"/>
              </a:ext>
            </a:extLst>
          </p:cNvPr>
          <p:cNvCxnSpPr>
            <a:cxnSpLocks/>
          </p:cNvCxnSpPr>
          <p:nvPr/>
        </p:nvCxnSpPr>
        <p:spPr>
          <a:xfrm flipV="1">
            <a:off x="4901122" y="3752350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8237BC-BFB2-40A9-9C9B-C0B53B61FA26}"/>
              </a:ext>
            </a:extLst>
          </p:cNvPr>
          <p:cNvCxnSpPr>
            <a:cxnSpLocks/>
          </p:cNvCxnSpPr>
          <p:nvPr/>
        </p:nvCxnSpPr>
        <p:spPr>
          <a:xfrm flipV="1">
            <a:off x="4994096" y="3752322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B12AB4-4C07-4969-872B-F8912B504041}"/>
              </a:ext>
            </a:extLst>
          </p:cNvPr>
          <p:cNvCxnSpPr>
            <a:cxnSpLocks/>
          </p:cNvCxnSpPr>
          <p:nvPr/>
        </p:nvCxnSpPr>
        <p:spPr>
          <a:xfrm flipV="1">
            <a:off x="7038200" y="375229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5D70CE-0883-4AB3-9A27-1A4C4168D38A}"/>
              </a:ext>
            </a:extLst>
          </p:cNvPr>
          <p:cNvCxnSpPr>
            <a:cxnSpLocks/>
          </p:cNvCxnSpPr>
          <p:nvPr/>
        </p:nvCxnSpPr>
        <p:spPr>
          <a:xfrm flipV="1">
            <a:off x="7085218" y="375229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45D02A-C873-4439-9332-93F1F504AF80}"/>
              </a:ext>
            </a:extLst>
          </p:cNvPr>
          <p:cNvCxnSpPr>
            <a:cxnSpLocks/>
          </p:cNvCxnSpPr>
          <p:nvPr/>
        </p:nvCxnSpPr>
        <p:spPr>
          <a:xfrm flipV="1">
            <a:off x="7178192" y="3752267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8BC44E-42B3-48D8-BBEF-DEA636626DAB}"/>
              </a:ext>
            </a:extLst>
          </p:cNvPr>
          <p:cNvCxnSpPr>
            <a:cxnSpLocks/>
          </p:cNvCxnSpPr>
          <p:nvPr/>
        </p:nvCxnSpPr>
        <p:spPr>
          <a:xfrm flipV="1">
            <a:off x="9222058" y="375229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BFCAE4-985E-496D-BEE5-A2073C9B8809}"/>
              </a:ext>
            </a:extLst>
          </p:cNvPr>
          <p:cNvCxnSpPr>
            <a:cxnSpLocks/>
          </p:cNvCxnSpPr>
          <p:nvPr/>
        </p:nvCxnSpPr>
        <p:spPr>
          <a:xfrm flipV="1">
            <a:off x="9269076" y="3752295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900CD1-4A8F-4072-9350-2D2F7488BC60}"/>
              </a:ext>
            </a:extLst>
          </p:cNvPr>
          <p:cNvCxnSpPr>
            <a:cxnSpLocks/>
          </p:cNvCxnSpPr>
          <p:nvPr/>
        </p:nvCxnSpPr>
        <p:spPr>
          <a:xfrm flipV="1">
            <a:off x="9362051" y="3752267"/>
            <a:ext cx="169704" cy="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Oil Rig">
            <a:extLst>
              <a:ext uri="{FF2B5EF4-FFF2-40B4-BE49-F238E27FC236}">
                <a16:creationId xmlns:a16="http://schemas.microsoft.com/office/drawing/2014/main" id="{1B5F48EF-CB91-4399-A8ED-73311DA0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7811" y="3390836"/>
            <a:ext cx="720000" cy="720000"/>
          </a:xfrm>
          <a:prstGeom prst="rect">
            <a:avLst/>
          </a:prstGeom>
        </p:spPr>
      </p:pic>
      <p:pic>
        <p:nvPicPr>
          <p:cNvPr id="80" name="Graphic 79" descr="Paint">
            <a:extLst>
              <a:ext uri="{FF2B5EF4-FFF2-40B4-BE49-F238E27FC236}">
                <a16:creationId xmlns:a16="http://schemas.microsoft.com/office/drawing/2014/main" id="{7C169292-C4D2-4E95-9FCD-2DD146050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2206" y="3390836"/>
            <a:ext cx="720000" cy="720000"/>
          </a:xfrm>
          <a:prstGeom prst="rect">
            <a:avLst/>
          </a:prstGeom>
        </p:spPr>
      </p:pic>
      <p:pic>
        <p:nvPicPr>
          <p:cNvPr id="82" name="Graphic 81" descr="Pocket knife">
            <a:extLst>
              <a:ext uri="{FF2B5EF4-FFF2-40B4-BE49-F238E27FC236}">
                <a16:creationId xmlns:a16="http://schemas.microsoft.com/office/drawing/2014/main" id="{B0839DD0-9BF0-49AB-8FA3-7A47D34FD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8309" y="3390836"/>
            <a:ext cx="720000" cy="720000"/>
          </a:xfrm>
          <a:prstGeom prst="rect">
            <a:avLst/>
          </a:prstGeom>
        </p:spPr>
      </p:pic>
      <p:pic>
        <p:nvPicPr>
          <p:cNvPr id="84" name="Graphic 83" descr="Raw Materials">
            <a:extLst>
              <a:ext uri="{FF2B5EF4-FFF2-40B4-BE49-F238E27FC236}">
                <a16:creationId xmlns:a16="http://schemas.microsoft.com/office/drawing/2014/main" id="{A42B7AC6-B30B-4396-B984-A707C4A7A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7127" y="3390836"/>
            <a:ext cx="720000" cy="720000"/>
          </a:xfrm>
          <a:prstGeom prst="rect">
            <a:avLst/>
          </a:prstGeom>
        </p:spPr>
      </p:pic>
      <p:pic>
        <p:nvPicPr>
          <p:cNvPr id="86" name="Graphic 85" descr="Saw">
            <a:extLst>
              <a:ext uri="{FF2B5EF4-FFF2-40B4-BE49-F238E27FC236}">
                <a16:creationId xmlns:a16="http://schemas.microsoft.com/office/drawing/2014/main" id="{27C29F8B-8353-458F-9203-E584D45C96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1197" y="3390836"/>
            <a:ext cx="720000" cy="7200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B9D6B16-818A-4D00-9F81-F6DFEC87121B}"/>
              </a:ext>
            </a:extLst>
          </p:cNvPr>
          <p:cNvSpPr txBox="1"/>
          <p:nvPr/>
        </p:nvSpPr>
        <p:spPr>
          <a:xfrm>
            <a:off x="2177122" y="310441"/>
            <a:ext cx="783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Questrial" pitchFamily="2" charset="0"/>
              </a:rPr>
              <a:t>Business Infographic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7E8B5B-F1EE-4239-BD57-62C91ADE7ED7}"/>
              </a:ext>
            </a:extLst>
          </p:cNvPr>
          <p:cNvSpPr txBox="1"/>
          <p:nvPr/>
        </p:nvSpPr>
        <p:spPr>
          <a:xfrm>
            <a:off x="2177121" y="809623"/>
            <a:ext cx="783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Questrial" pitchFamily="2" charset="0"/>
              </a:rPr>
              <a:t>CREATIVE VENUS BUSINESS PRESENTATIONS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DAE2109-B4AA-43C5-832D-BF086DB401C4}"/>
              </a:ext>
            </a:extLst>
          </p:cNvPr>
          <p:cNvGrpSpPr/>
          <p:nvPr/>
        </p:nvGrpSpPr>
        <p:grpSpPr>
          <a:xfrm>
            <a:off x="5539501" y="1225571"/>
            <a:ext cx="1112999" cy="180000"/>
            <a:chOff x="4979046" y="1270175"/>
            <a:chExt cx="1112999" cy="180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5A60F53-1103-476B-AE5A-EA88C8644072}"/>
                </a:ext>
              </a:extLst>
            </p:cNvPr>
            <p:cNvSpPr/>
            <p:nvPr/>
          </p:nvSpPr>
          <p:spPr>
            <a:xfrm>
              <a:off x="4979046" y="1270175"/>
              <a:ext cx="180000" cy="180000"/>
            </a:xfrm>
            <a:prstGeom prst="ellipse">
              <a:avLst/>
            </a:prstGeom>
            <a:solidFill>
              <a:srgbClr val="FF8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A242F3-2A84-4A87-A885-8E3767C808D0}"/>
                </a:ext>
              </a:extLst>
            </p:cNvPr>
            <p:cNvSpPr/>
            <p:nvPr/>
          </p:nvSpPr>
          <p:spPr>
            <a:xfrm>
              <a:off x="5212296" y="1270175"/>
              <a:ext cx="180000" cy="180000"/>
            </a:xfrm>
            <a:prstGeom prst="ellipse">
              <a:avLst/>
            </a:prstGeom>
            <a:solidFill>
              <a:srgbClr val="E8E2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A6871E5-0D20-47CB-90F0-065BAC85596D}"/>
                </a:ext>
              </a:extLst>
            </p:cNvPr>
            <p:cNvSpPr/>
            <p:nvPr/>
          </p:nvSpPr>
          <p:spPr>
            <a:xfrm>
              <a:off x="5445546" y="1270175"/>
              <a:ext cx="180000" cy="180000"/>
            </a:xfrm>
            <a:prstGeom prst="ellipse">
              <a:avLst/>
            </a:prstGeom>
            <a:solidFill>
              <a:srgbClr val="7D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070F207-3D7D-4839-A857-21464DBE3DB7}"/>
                </a:ext>
              </a:extLst>
            </p:cNvPr>
            <p:cNvSpPr/>
            <p:nvPr/>
          </p:nvSpPr>
          <p:spPr>
            <a:xfrm>
              <a:off x="5678796" y="1270175"/>
              <a:ext cx="180000" cy="180000"/>
            </a:xfrm>
            <a:prstGeom prst="ellipse">
              <a:avLst/>
            </a:prstGeom>
            <a:solidFill>
              <a:srgbClr val="3CD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0530763-3E71-419E-89E6-0D507F5A9CCF}"/>
                </a:ext>
              </a:extLst>
            </p:cNvPr>
            <p:cNvSpPr/>
            <p:nvPr/>
          </p:nvSpPr>
          <p:spPr>
            <a:xfrm>
              <a:off x="5912045" y="1270175"/>
              <a:ext cx="180000" cy="180000"/>
            </a:xfrm>
            <a:prstGeom prst="ellipse">
              <a:avLst/>
            </a:prstGeom>
            <a:solidFill>
              <a:srgbClr val="00F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0B34F7B-0290-419F-973C-801804A0B8F2}"/>
              </a:ext>
            </a:extLst>
          </p:cNvPr>
          <p:cNvSpPr txBox="1"/>
          <p:nvPr/>
        </p:nvSpPr>
        <p:spPr>
          <a:xfrm>
            <a:off x="1113919" y="2008141"/>
            <a:ext cx="1231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FF8360"/>
                </a:solidFill>
                <a:latin typeface="Questrial" pitchFamily="2" charset="0"/>
              </a:rPr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4FFBD2-9728-4EFB-AB86-B4397EF6F3C3}"/>
              </a:ext>
            </a:extLst>
          </p:cNvPr>
          <p:cNvSpPr txBox="1"/>
          <p:nvPr/>
        </p:nvSpPr>
        <p:spPr>
          <a:xfrm>
            <a:off x="3295720" y="2008141"/>
            <a:ext cx="1231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E8E288"/>
                </a:solidFill>
                <a:latin typeface="Questrial" pitchFamily="2" charset="0"/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1375A3-B905-4A64-9D5A-1700B4D5EE52}"/>
              </a:ext>
            </a:extLst>
          </p:cNvPr>
          <p:cNvSpPr txBox="1"/>
          <p:nvPr/>
        </p:nvSpPr>
        <p:spPr>
          <a:xfrm>
            <a:off x="5482681" y="2008141"/>
            <a:ext cx="1231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7DCE82"/>
                </a:solidFill>
                <a:latin typeface="Questrial" pitchFamily="2" charset="0"/>
              </a:rPr>
              <a:t>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57D522-4321-461E-8280-05DC0CF3CCA2}"/>
              </a:ext>
            </a:extLst>
          </p:cNvPr>
          <p:cNvSpPr txBox="1"/>
          <p:nvPr/>
        </p:nvSpPr>
        <p:spPr>
          <a:xfrm>
            <a:off x="7660862" y="2008141"/>
            <a:ext cx="1231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3CDBD3"/>
                </a:solidFill>
                <a:latin typeface="Questrial" pitchFamily="2" charset="0"/>
              </a:rPr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3B32AF-D69F-4651-8C12-6EDF5B199FCC}"/>
              </a:ext>
            </a:extLst>
          </p:cNvPr>
          <p:cNvSpPr txBox="1"/>
          <p:nvPr/>
        </p:nvSpPr>
        <p:spPr>
          <a:xfrm>
            <a:off x="9862682" y="2008141"/>
            <a:ext cx="1231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FFF5"/>
                </a:solidFill>
                <a:latin typeface="Questrial" pitchFamily="2" charset="0"/>
              </a:rPr>
              <a:t>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8060BC1-F7E8-4A58-A081-891679F58E03}"/>
              </a:ext>
            </a:extLst>
          </p:cNvPr>
          <p:cNvGrpSpPr/>
          <p:nvPr/>
        </p:nvGrpSpPr>
        <p:grpSpPr>
          <a:xfrm>
            <a:off x="790543" y="4870130"/>
            <a:ext cx="1878380" cy="884678"/>
            <a:chOff x="790543" y="4490992"/>
            <a:chExt cx="1878380" cy="88467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44FF551-CC49-4730-9FCC-BEA1B3DC4749}"/>
                </a:ext>
              </a:extLst>
            </p:cNvPr>
            <p:cNvSpPr txBox="1"/>
            <p:nvPr/>
          </p:nvSpPr>
          <p:spPr>
            <a:xfrm>
              <a:off x="1000316" y="4490992"/>
              <a:ext cx="1468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Questrial" pitchFamily="2" charset="0"/>
                </a:rPr>
                <a:t>Passion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18945F-1040-4A2E-B546-45B6E51CB084}"/>
                </a:ext>
              </a:extLst>
            </p:cNvPr>
            <p:cNvSpPr txBox="1"/>
            <p:nvPr/>
          </p:nvSpPr>
          <p:spPr>
            <a:xfrm>
              <a:off x="790543" y="4821672"/>
              <a:ext cx="18783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Lorem ipsum dolor sit amet, consectetuer adipiscing elit. Maecenas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porttitor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congu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2D4878-EB2A-4CA5-BF24-C292339070B1}"/>
              </a:ext>
            </a:extLst>
          </p:cNvPr>
          <p:cNvGrpSpPr/>
          <p:nvPr/>
        </p:nvGrpSpPr>
        <p:grpSpPr>
          <a:xfrm>
            <a:off x="2977653" y="4870130"/>
            <a:ext cx="1878380" cy="884678"/>
            <a:chOff x="790543" y="4490992"/>
            <a:chExt cx="1878380" cy="88467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F9C0076-9827-4096-9D4B-7065223DDA9F}"/>
                </a:ext>
              </a:extLst>
            </p:cNvPr>
            <p:cNvSpPr txBox="1"/>
            <p:nvPr/>
          </p:nvSpPr>
          <p:spPr>
            <a:xfrm>
              <a:off x="928730" y="4490992"/>
              <a:ext cx="1611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Questrial" pitchFamily="2" charset="0"/>
                </a:rPr>
                <a:t>Commitment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CB93C06-16F1-45F8-A121-B810E63287AF}"/>
                </a:ext>
              </a:extLst>
            </p:cNvPr>
            <p:cNvSpPr txBox="1"/>
            <p:nvPr/>
          </p:nvSpPr>
          <p:spPr>
            <a:xfrm>
              <a:off x="790543" y="4821672"/>
              <a:ext cx="18783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Lorem ipsum dolor sit amet, consectetuer adipiscing elit. Maecenas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porttitor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congu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D31286E-1B29-4C2E-9010-E897BFEF2D4A}"/>
              </a:ext>
            </a:extLst>
          </p:cNvPr>
          <p:cNvGrpSpPr/>
          <p:nvPr/>
        </p:nvGrpSpPr>
        <p:grpSpPr>
          <a:xfrm>
            <a:off x="5164763" y="4870130"/>
            <a:ext cx="1878380" cy="884678"/>
            <a:chOff x="790543" y="4490992"/>
            <a:chExt cx="1878380" cy="88467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55421B9-9D04-4DD9-9CC1-870913EB035A}"/>
                </a:ext>
              </a:extLst>
            </p:cNvPr>
            <p:cNvSpPr txBox="1"/>
            <p:nvPr/>
          </p:nvSpPr>
          <p:spPr>
            <a:xfrm>
              <a:off x="928730" y="4490992"/>
              <a:ext cx="1611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Questrial" pitchFamily="2" charset="0"/>
                </a:rPr>
                <a:t>Confidence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E3FC78A-B0A9-4A35-8166-DB50D0AD2674}"/>
                </a:ext>
              </a:extLst>
            </p:cNvPr>
            <p:cNvSpPr txBox="1"/>
            <p:nvPr/>
          </p:nvSpPr>
          <p:spPr>
            <a:xfrm>
              <a:off x="790543" y="4821672"/>
              <a:ext cx="18783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Lorem ipsum dolor sit amet, consectetuer adipiscing elit. Maecenas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porttitor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congu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97A0C3A-D4B8-4FF0-9209-9627F3CCE78C}"/>
              </a:ext>
            </a:extLst>
          </p:cNvPr>
          <p:cNvGrpSpPr/>
          <p:nvPr/>
        </p:nvGrpSpPr>
        <p:grpSpPr>
          <a:xfrm>
            <a:off x="7351873" y="4870130"/>
            <a:ext cx="1878380" cy="884678"/>
            <a:chOff x="790543" y="4490992"/>
            <a:chExt cx="1878380" cy="88467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4C4EDB-B913-4520-A9A3-8910C98CA49C}"/>
                </a:ext>
              </a:extLst>
            </p:cNvPr>
            <p:cNvSpPr txBox="1"/>
            <p:nvPr/>
          </p:nvSpPr>
          <p:spPr>
            <a:xfrm>
              <a:off x="928730" y="4490992"/>
              <a:ext cx="1611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Questrial" pitchFamily="2" charset="0"/>
                </a:rPr>
                <a:t>Authenticity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C25BF6-8830-4F1A-8BEB-961BE1605ECA}"/>
                </a:ext>
              </a:extLst>
            </p:cNvPr>
            <p:cNvSpPr txBox="1"/>
            <p:nvPr/>
          </p:nvSpPr>
          <p:spPr>
            <a:xfrm>
              <a:off x="790543" y="4821672"/>
              <a:ext cx="18783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Lorem ipsum dolor sit amet, consectetuer adipiscing elit. Maecenas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porttitor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congu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3FCC3A4-4136-436B-A75D-4028FC895FA9}"/>
              </a:ext>
            </a:extLst>
          </p:cNvPr>
          <p:cNvGrpSpPr/>
          <p:nvPr/>
        </p:nvGrpSpPr>
        <p:grpSpPr>
          <a:xfrm>
            <a:off x="9538981" y="4870130"/>
            <a:ext cx="1878380" cy="884678"/>
            <a:chOff x="790543" y="4490992"/>
            <a:chExt cx="1878380" cy="88467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D0437F3-3977-4CE1-A211-4A9BDC52A113}"/>
                </a:ext>
              </a:extLst>
            </p:cNvPr>
            <p:cNvSpPr txBox="1"/>
            <p:nvPr/>
          </p:nvSpPr>
          <p:spPr>
            <a:xfrm>
              <a:off x="928730" y="4490992"/>
              <a:ext cx="1611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Questrial" pitchFamily="2" charset="0"/>
                </a:rPr>
                <a:t>ROI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C722876-7304-48D3-A710-54E60AB67CBA}"/>
                </a:ext>
              </a:extLst>
            </p:cNvPr>
            <p:cNvSpPr txBox="1"/>
            <p:nvPr/>
          </p:nvSpPr>
          <p:spPr>
            <a:xfrm>
              <a:off x="790543" y="4821672"/>
              <a:ext cx="18783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Lorem ipsum dolor sit amet, consectetuer adipiscing elit. Maecenas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porttitor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 </a:t>
              </a:r>
              <a:r>
                <a:rPr lang="en-I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congu</a:t>
              </a:r>
              <a:r>
                <a:rPr lang="en-I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Questrial" pitchFamily="2" charset="0"/>
                </a:rPr>
                <a:t>.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E773B9D-9769-4F2A-9281-9283DD732265}"/>
              </a:ext>
            </a:extLst>
          </p:cNvPr>
          <p:cNvSpPr txBox="1"/>
          <p:nvPr/>
        </p:nvSpPr>
        <p:spPr>
          <a:xfrm>
            <a:off x="2767647" y="6400799"/>
            <a:ext cx="665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CREATIVE VENUS</a:t>
            </a:r>
          </a:p>
        </p:txBody>
      </p:sp>
    </p:spTree>
    <p:extLst>
      <p:ext uri="{BB962C8B-B14F-4D97-AF65-F5344CB8AC3E}">
        <p14:creationId xmlns:p14="http://schemas.microsoft.com/office/powerpoint/2010/main" val="32283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0" dur="12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75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7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7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8" grpId="0" animBg="1"/>
      <p:bldP spid="1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Questrial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2020-10-01T11:00:57Z</dcterms:created>
  <dcterms:modified xsi:type="dcterms:W3CDTF">2020-10-02T16:07:13Z</dcterms:modified>
</cp:coreProperties>
</file>