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16"/>
  </p:notesMasterIdLst>
  <p:sldIdLst>
    <p:sldId id="283" r:id="rId2"/>
    <p:sldId id="280" r:id="rId3"/>
    <p:sldId id="278" r:id="rId4"/>
    <p:sldId id="27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4B1B1-B7AD-DC45-A99F-221D880C04E2}" v="54" dt="2022-09-10T09:06:47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8"/>
  </p:normalViewPr>
  <p:slideViewPr>
    <p:cSldViewPr>
      <p:cViewPr varScale="1">
        <p:scale>
          <a:sx n="114" d="100"/>
          <a:sy n="114" d="100"/>
        </p:scale>
        <p:origin x="9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THULASIDAS" userId="d95e47b6-62ec-43de-81ef-a7c2618fa2c1" providerId="ADAL" clId="{F484B1B1-B7AD-DC45-A99F-221D880C04E2}"/>
    <pc:docChg chg="undo custSel mod modSld modMainMaster modNotesMaster">
      <pc:chgData name="Manoj THULASIDAS" userId="d95e47b6-62ec-43de-81ef-a7c2618fa2c1" providerId="ADAL" clId="{F484B1B1-B7AD-DC45-A99F-221D880C04E2}" dt="2022-09-10T09:09:57.386" v="345" actId="27636"/>
      <pc:docMkLst>
        <pc:docMk/>
      </pc:docMkLst>
      <pc:sldChg chg="modSp mod modClrScheme chgLayout modNotes">
        <pc:chgData name="Manoj THULASIDAS" userId="d95e47b6-62ec-43de-81ef-a7c2618fa2c1" providerId="ADAL" clId="{F484B1B1-B7AD-DC45-A99F-221D880C04E2}" dt="2022-09-10T09:09:37.003" v="340" actId="948"/>
        <pc:sldMkLst>
          <pc:docMk/>
          <pc:sldMk cId="3146091242" sldId="278"/>
        </pc:sldMkLst>
        <pc:spChg chg="mod ord">
          <ac:chgData name="Manoj THULASIDAS" userId="d95e47b6-62ec-43de-81ef-a7c2618fa2c1" providerId="ADAL" clId="{F484B1B1-B7AD-DC45-A99F-221D880C04E2}" dt="2022-09-10T08:51:30.484" v="89" actId="700"/>
          <ac:spMkLst>
            <pc:docMk/>
            <pc:sldMk cId="3146091242" sldId="278"/>
            <ac:spMk id="15363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9:09:37.003" v="340" actId="948"/>
          <ac:spMkLst>
            <pc:docMk/>
            <pc:sldMk cId="3146091242" sldId="278"/>
            <ac:spMk id="15364" creationId="{00000000-0000-0000-0000-000000000000}"/>
          </ac:spMkLst>
        </pc:spChg>
      </pc:sldChg>
      <pc:sldChg chg="modSp mod modClrScheme chgLayout modNotes">
        <pc:chgData name="Manoj THULASIDAS" userId="d95e47b6-62ec-43de-81ef-a7c2618fa2c1" providerId="ADAL" clId="{F484B1B1-B7AD-DC45-A99F-221D880C04E2}" dt="2022-09-10T08:53:11.595" v="103" actId="27636"/>
        <pc:sldMkLst>
          <pc:docMk/>
          <pc:sldMk cId="3418072781" sldId="279"/>
        </pc:sldMkLst>
        <pc:spChg chg="mod ord">
          <ac:chgData name="Manoj THULASIDAS" userId="d95e47b6-62ec-43de-81ef-a7c2618fa2c1" providerId="ADAL" clId="{F484B1B1-B7AD-DC45-A99F-221D880C04E2}" dt="2022-09-10T08:53:11.595" v="103" actId="27636"/>
          <ac:spMkLst>
            <pc:docMk/>
            <pc:sldMk cId="3418072781" sldId="279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2:40.993" v="99" actId="27636"/>
          <ac:spMkLst>
            <pc:docMk/>
            <pc:sldMk cId="3418072781" sldId="279"/>
            <ac:spMk id="17410" creationId="{00000000-0000-0000-0000-000000000000}"/>
          </ac:spMkLst>
        </pc:spChg>
      </pc:sldChg>
      <pc:sldChg chg="modSp mod modClrScheme chgLayout modNotes">
        <pc:chgData name="Manoj THULASIDAS" userId="d95e47b6-62ec-43de-81ef-a7c2618fa2c1" providerId="ADAL" clId="{F484B1B1-B7AD-DC45-A99F-221D880C04E2}" dt="2022-09-10T08:51:00.733" v="86" actId="27636"/>
        <pc:sldMkLst>
          <pc:docMk/>
          <pc:sldMk cId="440941107" sldId="280"/>
        </pc:sldMkLst>
        <pc:spChg chg="mod ord">
          <ac:chgData name="Manoj THULASIDAS" userId="d95e47b6-62ec-43de-81ef-a7c2618fa2c1" providerId="ADAL" clId="{F484B1B1-B7AD-DC45-A99F-221D880C04E2}" dt="2022-09-10T08:51:00.733" v="86" actId="27636"/>
          <ac:spMkLst>
            <pc:docMk/>
            <pc:sldMk cId="440941107" sldId="280"/>
            <ac:spMk id="19458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1:00.731" v="85" actId="27636"/>
          <ac:spMkLst>
            <pc:docMk/>
            <pc:sldMk cId="440941107" sldId="280"/>
            <ac:spMk id="19459" creationId="{00000000-0000-0000-0000-000000000000}"/>
          </ac:spMkLst>
        </pc:spChg>
      </pc:sldChg>
      <pc:sldChg chg="modSp mod modClrScheme chgLayout modNotes">
        <pc:chgData name="Manoj THULASIDAS" userId="d95e47b6-62ec-43de-81ef-a7c2618fa2c1" providerId="ADAL" clId="{F484B1B1-B7AD-DC45-A99F-221D880C04E2}" dt="2022-09-10T08:57:09.044" v="129" actId="700"/>
        <pc:sldMkLst>
          <pc:docMk/>
          <pc:sldMk cId="1500389209" sldId="283"/>
        </pc:sldMkLst>
        <pc:spChg chg="mod ord">
          <ac:chgData name="Manoj THULASIDAS" userId="d95e47b6-62ec-43de-81ef-a7c2618fa2c1" providerId="ADAL" clId="{F484B1B1-B7AD-DC45-A99F-221D880C04E2}" dt="2022-09-10T08:57:09.044" v="129" actId="700"/>
          <ac:spMkLst>
            <pc:docMk/>
            <pc:sldMk cId="1500389209" sldId="283"/>
            <ac:spMk id="13314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7:09.044" v="129" actId="700"/>
          <ac:spMkLst>
            <pc:docMk/>
            <pc:sldMk cId="1500389209" sldId="283"/>
            <ac:spMk id="13315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7:23.511" v="132"/>
        <pc:sldMkLst>
          <pc:docMk/>
          <pc:sldMk cId="3371687993" sldId="284"/>
        </pc:sldMkLst>
        <pc:spChg chg="add del mod ord">
          <ac:chgData name="Manoj THULASIDAS" userId="d95e47b6-62ec-43de-81ef-a7c2618fa2c1" providerId="ADAL" clId="{F484B1B1-B7AD-DC45-A99F-221D880C04E2}" dt="2022-09-10T08:55:50.844" v="120" actId="700"/>
          <ac:spMkLst>
            <pc:docMk/>
            <pc:sldMk cId="3371687993" sldId="284"/>
            <ac:spMk id="2" creationId="{E03F2C87-EF71-A49D-8F3B-6AD50283B197}"/>
          </ac:spMkLst>
        </pc:spChg>
        <pc:spChg chg="add del mod ord">
          <ac:chgData name="Manoj THULASIDAS" userId="d95e47b6-62ec-43de-81ef-a7c2618fa2c1" providerId="ADAL" clId="{F484B1B1-B7AD-DC45-A99F-221D880C04E2}" dt="2022-09-10T08:56:28.144" v="125" actId="700"/>
          <ac:spMkLst>
            <pc:docMk/>
            <pc:sldMk cId="3371687993" sldId="284"/>
            <ac:spMk id="3" creationId="{1808138F-F3CE-5C66-A41F-DA29436F83C9}"/>
          </ac:spMkLst>
        </pc:spChg>
        <pc:spChg chg="add mod ord">
          <ac:chgData name="Manoj THULASIDAS" userId="d95e47b6-62ec-43de-81ef-a7c2618fa2c1" providerId="ADAL" clId="{F484B1B1-B7AD-DC45-A99F-221D880C04E2}" dt="2022-09-10T08:57:23.511" v="132"/>
          <ac:spMkLst>
            <pc:docMk/>
            <pc:sldMk cId="3371687993" sldId="284"/>
            <ac:spMk id="4" creationId="{3BD04A89-5F89-CC7F-7467-AC6E207B5F52}"/>
          </ac:spMkLst>
        </pc:spChg>
        <pc:spChg chg="mod ord">
          <ac:chgData name="Manoj THULASIDAS" userId="d95e47b6-62ec-43de-81ef-a7c2618fa2c1" providerId="ADAL" clId="{F484B1B1-B7AD-DC45-A99F-221D880C04E2}" dt="2022-09-10T08:57:20.621" v="131" actId="20577"/>
          <ac:spMkLst>
            <pc:docMk/>
            <pc:sldMk cId="3371687993" sldId="284"/>
            <ac:spMk id="13314" creationId="{00000000-0000-0000-0000-000000000000}"/>
          </ac:spMkLst>
        </pc:spChg>
      </pc:sldChg>
      <pc:sldChg chg="modSp mod modClrScheme chgLayout modNotes">
        <pc:chgData name="Manoj THULASIDAS" userId="d95e47b6-62ec-43de-81ef-a7c2618fa2c1" providerId="ADAL" clId="{F484B1B1-B7AD-DC45-A99F-221D880C04E2}" dt="2022-09-10T09:09:57.386" v="345" actId="27636"/>
        <pc:sldMkLst>
          <pc:docMk/>
          <pc:sldMk cId="4001221350" sldId="285"/>
        </pc:sldMkLst>
        <pc:spChg chg="mod ord">
          <ac:chgData name="Manoj THULASIDAS" userId="d95e47b6-62ec-43de-81ef-a7c2618fa2c1" providerId="ADAL" clId="{F484B1B1-B7AD-DC45-A99F-221D880C04E2}" dt="2022-09-10T09:09:57.386" v="345" actId="27636"/>
          <ac:spMkLst>
            <pc:docMk/>
            <pc:sldMk cId="4001221350" sldId="285"/>
            <ac:spMk id="13314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7:53.070" v="142" actId="27636"/>
          <ac:spMkLst>
            <pc:docMk/>
            <pc:sldMk cId="4001221350" sldId="285"/>
            <ac:spMk id="13315" creationId="{00000000-0000-0000-0000-000000000000}"/>
          </ac:spMkLst>
        </pc:spChg>
      </pc:sldChg>
      <pc:sldChg chg="modSp mod modClrScheme chgLayout modNotes">
        <pc:chgData name="Manoj THULASIDAS" userId="d95e47b6-62ec-43de-81ef-a7c2618fa2c1" providerId="ADAL" clId="{F484B1B1-B7AD-DC45-A99F-221D880C04E2}" dt="2022-09-10T08:58:09.008" v="146" actId="20577"/>
        <pc:sldMkLst>
          <pc:docMk/>
          <pc:sldMk cId="4014712766" sldId="286"/>
        </pc:sldMkLst>
        <pc:spChg chg="mod ord">
          <ac:chgData name="Manoj THULASIDAS" userId="d95e47b6-62ec-43de-81ef-a7c2618fa2c1" providerId="ADAL" clId="{F484B1B1-B7AD-DC45-A99F-221D880C04E2}" dt="2022-09-10T08:58:04.202" v="144" actId="27636"/>
          <ac:spMkLst>
            <pc:docMk/>
            <pc:sldMk cId="4014712766" sldId="286"/>
            <ac:spMk id="19458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09.008" v="146" actId="20577"/>
          <ac:spMkLst>
            <pc:docMk/>
            <pc:sldMk cId="4014712766" sldId="286"/>
            <ac:spMk id="19459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14.294" v="147" actId="700"/>
        <pc:sldMkLst>
          <pc:docMk/>
          <pc:sldMk cId="679546726" sldId="287"/>
        </pc:sldMkLst>
        <pc:spChg chg="add mod ord">
          <ac:chgData name="Manoj THULASIDAS" userId="d95e47b6-62ec-43de-81ef-a7c2618fa2c1" providerId="ADAL" clId="{F484B1B1-B7AD-DC45-A99F-221D880C04E2}" dt="2022-09-10T08:58:14.294" v="147" actId="700"/>
          <ac:spMkLst>
            <pc:docMk/>
            <pc:sldMk cId="679546726" sldId="287"/>
            <ac:spMk id="2" creationId="{83E5B6B5-44F4-63CF-658B-751BDCE66AE6}"/>
          </ac:spMkLst>
        </pc:spChg>
        <pc:spChg chg="mod ord">
          <ac:chgData name="Manoj THULASIDAS" userId="d95e47b6-62ec-43de-81ef-a7c2618fa2c1" providerId="ADAL" clId="{F484B1B1-B7AD-DC45-A99F-221D880C04E2}" dt="2022-09-10T08:58:14.294" v="147" actId="700"/>
          <ac:spMkLst>
            <pc:docMk/>
            <pc:sldMk cId="679546726" sldId="287"/>
            <ac:spMk id="15363" creationId="{00000000-0000-0000-0000-000000000000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679546726" sldId="287"/>
            <ac:spMk id="15364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19.629" v="149" actId="27636"/>
        <pc:sldMkLst>
          <pc:docMk/>
          <pc:sldMk cId="401437529" sldId="288"/>
        </pc:sldMkLst>
        <pc:spChg chg="add mod ord">
          <ac:chgData name="Manoj THULASIDAS" userId="d95e47b6-62ec-43de-81ef-a7c2618fa2c1" providerId="ADAL" clId="{F484B1B1-B7AD-DC45-A99F-221D880C04E2}" dt="2022-09-10T08:58:19.619" v="148" actId="700"/>
          <ac:spMkLst>
            <pc:docMk/>
            <pc:sldMk cId="401437529" sldId="288"/>
            <ac:spMk id="2" creationId="{0AEAD75D-E4F5-3F0D-3370-FDA819BD662D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401437529" sldId="288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19.629" v="149" actId="27636"/>
          <ac:spMkLst>
            <pc:docMk/>
            <pc:sldMk cId="401437529" sldId="288"/>
            <ac:spMk id="17410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24.303" v="151" actId="27636"/>
        <pc:sldMkLst>
          <pc:docMk/>
          <pc:sldMk cId="704414302" sldId="289"/>
        </pc:sldMkLst>
        <pc:spChg chg="add mod ord">
          <ac:chgData name="Manoj THULASIDAS" userId="d95e47b6-62ec-43de-81ef-a7c2618fa2c1" providerId="ADAL" clId="{F484B1B1-B7AD-DC45-A99F-221D880C04E2}" dt="2022-09-10T08:58:24.297" v="150" actId="700"/>
          <ac:spMkLst>
            <pc:docMk/>
            <pc:sldMk cId="704414302" sldId="289"/>
            <ac:spMk id="2" creationId="{B1FC854F-12CB-51E8-9F9C-39FFEC8CDC9D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704414302" sldId="289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24.303" v="151" actId="27636"/>
          <ac:spMkLst>
            <pc:docMk/>
            <pc:sldMk cId="704414302" sldId="289"/>
            <ac:spMk id="17410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29.442" v="153" actId="27636"/>
        <pc:sldMkLst>
          <pc:docMk/>
          <pc:sldMk cId="1255219779" sldId="290"/>
        </pc:sldMkLst>
        <pc:spChg chg="add mod ord">
          <ac:chgData name="Manoj THULASIDAS" userId="d95e47b6-62ec-43de-81ef-a7c2618fa2c1" providerId="ADAL" clId="{F484B1B1-B7AD-DC45-A99F-221D880C04E2}" dt="2022-09-10T08:58:29.439" v="152" actId="700"/>
          <ac:spMkLst>
            <pc:docMk/>
            <pc:sldMk cId="1255219779" sldId="290"/>
            <ac:spMk id="2" creationId="{DF74A6CD-E470-F29C-836D-AE56CE214139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1255219779" sldId="290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29.442" v="153" actId="27636"/>
          <ac:spMkLst>
            <pc:docMk/>
            <pc:sldMk cId="1255219779" sldId="290"/>
            <ac:spMk id="17410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33.604" v="155" actId="27636"/>
        <pc:sldMkLst>
          <pc:docMk/>
          <pc:sldMk cId="3773655913" sldId="291"/>
        </pc:sldMkLst>
        <pc:spChg chg="add mod ord">
          <ac:chgData name="Manoj THULASIDAS" userId="d95e47b6-62ec-43de-81ef-a7c2618fa2c1" providerId="ADAL" clId="{F484B1B1-B7AD-DC45-A99F-221D880C04E2}" dt="2022-09-10T08:58:33.597" v="154" actId="700"/>
          <ac:spMkLst>
            <pc:docMk/>
            <pc:sldMk cId="3773655913" sldId="291"/>
            <ac:spMk id="2" creationId="{F203EC38-8DA1-1F6F-7A94-BBF98CEEDEB2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3773655913" sldId="291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33.604" v="155" actId="27636"/>
          <ac:spMkLst>
            <pc:docMk/>
            <pc:sldMk cId="3773655913" sldId="291"/>
            <ac:spMk id="17410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37.508" v="157" actId="27636"/>
        <pc:sldMkLst>
          <pc:docMk/>
          <pc:sldMk cId="1590406867" sldId="292"/>
        </pc:sldMkLst>
        <pc:spChg chg="add mod ord">
          <ac:chgData name="Manoj THULASIDAS" userId="d95e47b6-62ec-43de-81ef-a7c2618fa2c1" providerId="ADAL" clId="{F484B1B1-B7AD-DC45-A99F-221D880C04E2}" dt="2022-09-10T08:58:37.497" v="156" actId="700"/>
          <ac:spMkLst>
            <pc:docMk/>
            <pc:sldMk cId="1590406867" sldId="292"/>
            <ac:spMk id="2" creationId="{CCB7A22E-B375-6AF3-5CE3-3A4AE761FDF5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1590406867" sldId="292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37.508" v="157" actId="27636"/>
          <ac:spMkLst>
            <pc:docMk/>
            <pc:sldMk cId="1590406867" sldId="292"/>
            <ac:spMk id="17410" creationId="{00000000-0000-0000-0000-000000000000}"/>
          </ac:spMkLst>
        </pc:spChg>
      </pc:sldChg>
      <pc:sldChg chg="addSp delSp modSp mod modClrScheme chgLayout modNotes">
        <pc:chgData name="Manoj THULASIDAS" userId="d95e47b6-62ec-43de-81ef-a7c2618fa2c1" providerId="ADAL" clId="{F484B1B1-B7AD-DC45-A99F-221D880C04E2}" dt="2022-09-10T08:58:41.425" v="159" actId="27636"/>
        <pc:sldMkLst>
          <pc:docMk/>
          <pc:sldMk cId="2293773975" sldId="293"/>
        </pc:sldMkLst>
        <pc:spChg chg="add mod ord">
          <ac:chgData name="Manoj THULASIDAS" userId="d95e47b6-62ec-43de-81ef-a7c2618fa2c1" providerId="ADAL" clId="{F484B1B1-B7AD-DC45-A99F-221D880C04E2}" dt="2022-09-10T08:58:41.415" v="158" actId="700"/>
          <ac:spMkLst>
            <pc:docMk/>
            <pc:sldMk cId="2293773975" sldId="293"/>
            <ac:spMk id="2" creationId="{0A03DDA0-E1CD-2CE1-085D-812AD6C7908D}"/>
          </ac:spMkLst>
        </pc:spChg>
        <pc:spChg chg="del mod">
          <ac:chgData name="Manoj THULASIDAS" userId="d95e47b6-62ec-43de-81ef-a7c2618fa2c1" providerId="ADAL" clId="{F484B1B1-B7AD-DC45-A99F-221D880C04E2}" dt="2022-09-10T08:50:40.350" v="70"/>
          <ac:spMkLst>
            <pc:docMk/>
            <pc:sldMk cId="2293773975" sldId="293"/>
            <ac:spMk id="6147" creationId="{00000000-0000-0000-0000-000000000000}"/>
          </ac:spMkLst>
        </pc:spChg>
        <pc:spChg chg="mod ord">
          <ac:chgData name="Manoj THULASIDAS" userId="d95e47b6-62ec-43de-81ef-a7c2618fa2c1" providerId="ADAL" clId="{F484B1B1-B7AD-DC45-A99F-221D880C04E2}" dt="2022-09-10T08:58:41.425" v="159" actId="27636"/>
          <ac:spMkLst>
            <pc:docMk/>
            <pc:sldMk cId="2293773975" sldId="293"/>
            <ac:spMk id="17410" creationId="{00000000-0000-0000-0000-000000000000}"/>
          </ac:spMkLst>
        </pc:spChg>
      </pc:sldChg>
      <pc:sldMasterChg chg="addSp delSp modSp mod modSldLayout">
        <pc:chgData name="Manoj THULASIDAS" userId="d95e47b6-62ec-43de-81ef-a7c2618fa2c1" providerId="ADAL" clId="{F484B1B1-B7AD-DC45-A99F-221D880C04E2}" dt="2022-09-10T08:48:47.948" v="63"/>
        <pc:sldMasterMkLst>
          <pc:docMk/>
          <pc:sldMasterMk cId="149752423" sldId="2147483656"/>
        </pc:sldMasterMkLst>
        <pc:spChg chg="mod">
          <ac:chgData name="Manoj THULASIDAS" userId="d95e47b6-62ec-43de-81ef-a7c2618fa2c1" providerId="ADAL" clId="{F484B1B1-B7AD-DC45-A99F-221D880C04E2}" dt="2022-09-10T08:41:05.239" v="1"/>
          <ac:spMkLst>
            <pc:docMk/>
            <pc:sldMasterMk cId="149752423" sldId="2147483656"/>
            <ac:spMk id="2" creationId="{02D042D5-2ABE-438B-B404-CE144EC7AA53}"/>
          </ac:spMkLst>
        </pc:spChg>
        <pc:spChg chg="add">
          <ac:chgData name="Manoj THULASIDAS" userId="d95e47b6-62ec-43de-81ef-a7c2618fa2c1" providerId="ADAL" clId="{F484B1B1-B7AD-DC45-A99F-221D880C04E2}" dt="2022-09-10T08:42:08.397" v="4"/>
          <ac:spMkLst>
            <pc:docMk/>
            <pc:sldMasterMk cId="149752423" sldId="2147483656"/>
            <ac:spMk id="3" creationId="{3EFDD689-C0E1-9E18-28E8-BD2BD695027A}"/>
          </ac:spMkLst>
        </pc:spChg>
        <pc:spChg chg="add">
          <ac:chgData name="Manoj THULASIDAS" userId="d95e47b6-62ec-43de-81ef-a7c2618fa2c1" providerId="ADAL" clId="{F484B1B1-B7AD-DC45-A99F-221D880C04E2}" dt="2022-09-10T08:42:08.397" v="4"/>
          <ac:spMkLst>
            <pc:docMk/>
            <pc:sldMasterMk cId="149752423" sldId="2147483656"/>
            <ac:spMk id="4" creationId="{CC2D5D70-100C-D225-BAE3-EF69F69BD017}"/>
          </ac:spMkLst>
        </pc:spChg>
        <pc:spChg chg="mod">
          <ac:chgData name="Manoj THULASIDAS" userId="d95e47b6-62ec-43de-81ef-a7c2618fa2c1" providerId="ADAL" clId="{F484B1B1-B7AD-DC45-A99F-221D880C04E2}" dt="2022-09-10T08:44:59.162" v="35" actId="1076"/>
          <ac:spMkLst>
            <pc:docMk/>
            <pc:sldMasterMk cId="149752423" sldId="2147483656"/>
            <ac:spMk id="1026" creationId="{00000000-0000-0000-0000-000000000000}"/>
          </ac:spMkLst>
        </pc:spChg>
        <pc:spChg chg="mod">
          <ac:chgData name="Manoj THULASIDAS" userId="d95e47b6-62ec-43de-81ef-a7c2618fa2c1" providerId="ADAL" clId="{F484B1B1-B7AD-DC45-A99F-221D880C04E2}" dt="2022-09-10T08:47:06.880" v="51" actId="1076"/>
          <ac:spMkLst>
            <pc:docMk/>
            <pc:sldMasterMk cId="149752423" sldId="2147483656"/>
            <ac:spMk id="1027" creationId="{00000000-0000-0000-0000-000000000000}"/>
          </ac:spMkLst>
        </pc:spChg>
        <pc:grpChg chg="add del mod">
          <ac:chgData name="Manoj THULASIDAS" userId="d95e47b6-62ec-43de-81ef-a7c2618fa2c1" providerId="ADAL" clId="{F484B1B1-B7AD-DC45-A99F-221D880C04E2}" dt="2022-09-10T08:47:05.746" v="50" actId="165"/>
          <ac:grpSpMkLst>
            <pc:docMk/>
            <pc:sldMasterMk cId="149752423" sldId="2147483656"/>
            <ac:grpSpMk id="5" creationId="{734D29D7-2BE0-1631-7C0A-7B0CEBAF786C}"/>
          </ac:grpSpMkLst>
        </pc:grpChg>
        <pc:picChg chg="del mod">
          <ac:chgData name="Manoj THULASIDAS" userId="d95e47b6-62ec-43de-81ef-a7c2618fa2c1" providerId="ADAL" clId="{F484B1B1-B7AD-DC45-A99F-221D880C04E2}" dt="2022-09-10T08:42:07.139" v="3" actId="478"/>
          <ac:picMkLst>
            <pc:docMk/>
            <pc:sldMasterMk cId="149752423" sldId="2147483656"/>
            <ac:picMk id="7" creationId="{A4F6F51B-782C-4348-BB6B-EF27F8B2E6DC}"/>
          </ac:picMkLst>
        </pc:picChg>
        <pc:picChg chg="add del mod">
          <ac:chgData name="Manoj THULASIDAS" userId="d95e47b6-62ec-43de-81ef-a7c2618fa2c1" providerId="ADAL" clId="{F484B1B1-B7AD-DC45-A99F-221D880C04E2}" dt="2022-09-10T08:43:08.604" v="13" actId="478"/>
          <ac:picMkLst>
            <pc:docMk/>
            <pc:sldMasterMk cId="149752423" sldId="2147483656"/>
            <ac:picMk id="11" creationId="{5F05BB6D-819E-DEBB-8F43-8CDB96BF96F6}"/>
          </ac:picMkLst>
        </pc:picChg>
        <pc:picChg chg="add mod topLvl">
          <ac:chgData name="Manoj THULASIDAS" userId="d95e47b6-62ec-43de-81ef-a7c2618fa2c1" providerId="ADAL" clId="{F484B1B1-B7AD-DC45-A99F-221D880C04E2}" dt="2022-09-10T08:47:09.643" v="52" actId="1076"/>
          <ac:picMkLst>
            <pc:docMk/>
            <pc:sldMasterMk cId="149752423" sldId="2147483656"/>
            <ac:picMk id="12" creationId="{19DFEDEF-ABA6-476B-4627-9669B8E79BAC}"/>
          </ac:picMkLst>
        </pc:picChg>
        <pc:picChg chg="add mod topLvl">
          <ac:chgData name="Manoj THULASIDAS" userId="d95e47b6-62ec-43de-81ef-a7c2618fa2c1" providerId="ADAL" clId="{F484B1B1-B7AD-DC45-A99F-221D880C04E2}" dt="2022-09-10T08:47:22.812" v="55" actId="14100"/>
          <ac:picMkLst>
            <pc:docMk/>
            <pc:sldMasterMk cId="149752423" sldId="2147483656"/>
            <ac:picMk id="1025" creationId="{C1553F72-881E-6840-AF89-247892FB02E2}"/>
          </ac:picMkLst>
        </pc:picChg>
        <pc:cxnChg chg="mod">
          <ac:chgData name="Manoj THULASIDAS" userId="d95e47b6-62ec-43de-81ef-a7c2618fa2c1" providerId="ADAL" clId="{F484B1B1-B7AD-DC45-A99F-221D880C04E2}" dt="2022-09-10T08:41:05.239" v="1"/>
          <ac:cxnSpMkLst>
            <pc:docMk/>
            <pc:sldMasterMk cId="149752423" sldId="2147483656"/>
            <ac:cxnSpMk id="10" creationId="{00000000-0000-0000-0000-000000000000}"/>
          </ac:cxnSpMkLst>
        </pc:cxnChg>
        <pc:sldLayoutChg chg="modSp">
          <pc:chgData name="Manoj THULASIDAS" userId="d95e47b6-62ec-43de-81ef-a7c2618fa2c1" providerId="ADAL" clId="{F484B1B1-B7AD-DC45-A99F-221D880C04E2}" dt="2022-09-10T08:41:05.239" v="1"/>
          <pc:sldLayoutMkLst>
            <pc:docMk/>
            <pc:sldMasterMk cId="149752423" sldId="2147483656"/>
            <pc:sldLayoutMk cId="3075713339" sldId="2147483657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3075713339" sldId="2147483657"/>
              <ac:spMk id="18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3075713339" sldId="2147483657"/>
              <ac:spMk id="5122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3075713339" sldId="2147483657"/>
              <ac:spMk id="5123" creationId="{00000000-0000-0000-0000-000000000000}"/>
            </ac:spMkLst>
          </pc:s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3075713339" sldId="2147483657"/>
              <ac:grpSpMk id="19" creationId="{00000000-0000-0000-0000-000000000000}"/>
            </ac:grpSpMkLst>
          </pc:grpChg>
          <pc:picChg chg="mod">
            <ac:chgData name="Manoj THULASIDAS" userId="d95e47b6-62ec-43de-81ef-a7c2618fa2c1" providerId="ADAL" clId="{F484B1B1-B7AD-DC45-A99F-221D880C04E2}" dt="2022-09-10T08:41:05.239" v="1"/>
            <ac:picMkLst>
              <pc:docMk/>
              <pc:sldMasterMk cId="149752423" sldId="2147483656"/>
              <pc:sldLayoutMk cId="3075713339" sldId="2147483657"/>
              <ac:picMk id="9" creationId="{53916248-6DF7-49D3-810F-FE48BF3E1856}"/>
            </ac:picMkLst>
          </pc:picChg>
          <pc:cxnChg chg="mod">
            <ac:chgData name="Manoj THULASIDAS" userId="d95e47b6-62ec-43de-81ef-a7c2618fa2c1" providerId="ADAL" clId="{F484B1B1-B7AD-DC45-A99F-221D880C04E2}" dt="2022-09-10T08:41:05.239" v="1"/>
            <ac:cxnSpMkLst>
              <pc:docMk/>
              <pc:sldMasterMk cId="149752423" sldId="2147483656"/>
              <pc:sldLayoutMk cId="3075713339" sldId="2147483657"/>
              <ac:cxnSpMk id="8" creationId="{00000000-0000-0000-0000-000000000000}"/>
            </ac:cxnSpMkLst>
          </pc:cxnChg>
        </pc:sldLayoutChg>
        <pc:sldLayoutChg chg="delSp modSp">
          <pc:chgData name="Manoj THULASIDAS" userId="d95e47b6-62ec-43de-81ef-a7c2618fa2c1" providerId="ADAL" clId="{F484B1B1-B7AD-DC45-A99F-221D880C04E2}" dt="2022-09-10T08:47:50.313" v="56" actId="478"/>
          <pc:sldLayoutMkLst>
            <pc:docMk/>
            <pc:sldMasterMk cId="149752423" sldId="2147483656"/>
            <pc:sldLayoutMk cId="3400898041" sldId="2147483658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3400898041" sldId="2147483658"/>
              <ac:spMk id="2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3400898041" sldId="2147483658"/>
              <ac:spMk id="3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3400898041" sldId="2147483658"/>
              <ac:spMk id="6" creationId="{00000000-0000-0000-0000-000000000000}"/>
            </ac:spMkLst>
          </pc:spChg>
          <pc:picChg chg="del mod">
            <ac:chgData name="Manoj THULASIDAS" userId="d95e47b6-62ec-43de-81ef-a7c2618fa2c1" providerId="ADAL" clId="{F484B1B1-B7AD-DC45-A99F-221D880C04E2}" dt="2022-09-10T08:47:50.313" v="56" actId="478"/>
            <ac:picMkLst>
              <pc:docMk/>
              <pc:sldMasterMk cId="149752423" sldId="2147483656"/>
              <pc:sldLayoutMk cId="3400898041" sldId="2147483658"/>
              <ac:picMk id="4" creationId="{00000000-0000-0000-0000-000000000000}"/>
            </ac:picMkLst>
          </pc:picChg>
        </pc:sldLayoutChg>
        <pc:sldLayoutChg chg="modSp">
          <pc:chgData name="Manoj THULASIDAS" userId="d95e47b6-62ec-43de-81ef-a7c2618fa2c1" providerId="ADAL" clId="{F484B1B1-B7AD-DC45-A99F-221D880C04E2}" dt="2022-09-10T08:41:05.239" v="1"/>
          <pc:sldLayoutMkLst>
            <pc:docMk/>
            <pc:sldMasterMk cId="149752423" sldId="2147483656"/>
            <pc:sldLayoutMk cId="274529542" sldId="2147483659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74529542" sldId="2147483659"/>
              <ac:spMk id="2" creationId="{00000000-0000-0000-0000-000000000000}"/>
            </ac:spMkLst>
          </pc:spChg>
        </pc:sldLayoutChg>
        <pc:sldLayoutChg chg="modSp">
          <pc:chgData name="Manoj THULASIDAS" userId="d95e47b6-62ec-43de-81ef-a7c2618fa2c1" providerId="ADAL" clId="{F484B1B1-B7AD-DC45-A99F-221D880C04E2}" dt="2022-09-10T08:41:05.239" v="1"/>
          <pc:sldLayoutMkLst>
            <pc:docMk/>
            <pc:sldMasterMk cId="149752423" sldId="2147483656"/>
            <pc:sldLayoutMk cId="2389674584" sldId="2147483660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389674584" sldId="2147483660"/>
              <ac:spMk id="2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389674584" sldId="2147483660"/>
              <ac:spMk id="3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389674584" sldId="2147483660"/>
              <ac:spMk id="7" creationId="{00000000-0000-0000-0000-000000000000}"/>
            </ac:spMkLst>
          </pc:spChg>
        </pc:sldLayoutChg>
        <pc:sldLayoutChg chg="addSp delSp modSp">
          <pc:chgData name="Manoj THULASIDAS" userId="d95e47b6-62ec-43de-81ef-a7c2618fa2c1" providerId="ADAL" clId="{F484B1B1-B7AD-DC45-A99F-221D880C04E2}" dt="2022-09-10T08:48:47.948" v="63"/>
          <pc:sldLayoutMkLst>
            <pc:docMk/>
            <pc:sldMasterMk cId="149752423" sldId="2147483656"/>
            <pc:sldLayoutMk cId="2712149460" sldId="2147483661"/>
          </pc:sldLayoutMkLst>
          <pc:spChg chg="del mod">
            <ac:chgData name="Manoj THULASIDAS" userId="d95e47b6-62ec-43de-81ef-a7c2618fa2c1" providerId="ADAL" clId="{F484B1B1-B7AD-DC45-A99F-221D880C04E2}" dt="2022-09-10T08:48:47.337" v="62" actId="478"/>
            <ac:spMkLst>
              <pc:docMk/>
              <pc:sldMasterMk cId="149752423" sldId="2147483656"/>
              <pc:sldLayoutMk cId="2712149460" sldId="2147483661"/>
              <ac:spMk id="2" creationId="{00000000-0000-0000-0000-000000000000}"/>
            </ac:spMkLst>
          </pc:spChg>
          <pc:spChg chg="del mod">
            <ac:chgData name="Manoj THULASIDAS" userId="d95e47b6-62ec-43de-81ef-a7c2618fa2c1" providerId="ADAL" clId="{F484B1B1-B7AD-DC45-A99F-221D880C04E2}" dt="2022-09-10T08:48:34.853" v="59" actId="478"/>
            <ac:spMkLst>
              <pc:docMk/>
              <pc:sldMasterMk cId="149752423" sldId="2147483656"/>
              <pc:sldLayoutMk cId="2712149460" sldId="2147483661"/>
              <ac:spMk id="3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712149460" sldId="2147483661"/>
              <ac:spMk id="4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712149460" sldId="2147483661"/>
              <ac:spMk id="7" creationId="{00000000-0000-0000-0000-000000000000}"/>
            </ac:spMkLst>
          </pc:spChg>
          <pc:spChg chg="add mod">
            <ac:chgData name="Manoj THULASIDAS" userId="d95e47b6-62ec-43de-81ef-a7c2618fa2c1" providerId="ADAL" clId="{F484B1B1-B7AD-DC45-A99F-221D880C04E2}" dt="2022-09-10T08:48:35.461" v="61"/>
            <ac:spMkLst>
              <pc:docMk/>
              <pc:sldMasterMk cId="149752423" sldId="2147483656"/>
              <pc:sldLayoutMk cId="2712149460" sldId="2147483661"/>
              <ac:spMk id="8" creationId="{79F7CC44-FC42-EF96-1BAB-BA713AFE4320}"/>
            </ac:spMkLst>
          </pc:spChg>
          <pc:spChg chg="add mod">
            <ac:chgData name="Manoj THULASIDAS" userId="d95e47b6-62ec-43de-81ef-a7c2618fa2c1" providerId="ADAL" clId="{F484B1B1-B7AD-DC45-A99F-221D880C04E2}" dt="2022-09-10T08:48:47.948" v="63"/>
            <ac:spMkLst>
              <pc:docMk/>
              <pc:sldMasterMk cId="149752423" sldId="2147483656"/>
              <pc:sldLayoutMk cId="2712149460" sldId="2147483661"/>
              <ac:spMk id="9" creationId="{360545F9-9B55-4DC1-6236-90576AD989FD}"/>
            </ac:spMkLst>
          </pc:spChg>
          <pc:picChg chg="del mod">
            <ac:chgData name="Manoj THULASIDAS" userId="d95e47b6-62ec-43de-81ef-a7c2618fa2c1" providerId="ADAL" clId="{F484B1B1-B7AD-DC45-A99F-221D880C04E2}" dt="2022-09-10T08:47:56.983" v="57" actId="478"/>
            <ac:picMkLst>
              <pc:docMk/>
              <pc:sldMasterMk cId="149752423" sldId="2147483656"/>
              <pc:sldLayoutMk cId="2712149460" sldId="2147483661"/>
              <ac:picMk id="5" creationId="{00000000-0000-0000-0000-000000000000}"/>
            </ac:picMkLst>
          </pc:picChg>
        </pc:sldLayoutChg>
        <pc:sldLayoutChg chg="delSp modSp">
          <pc:chgData name="Manoj THULASIDAS" userId="d95e47b6-62ec-43de-81ef-a7c2618fa2c1" providerId="ADAL" clId="{F484B1B1-B7AD-DC45-A99F-221D880C04E2}" dt="2022-09-10T08:48:00.177" v="58" actId="478"/>
          <pc:sldLayoutMkLst>
            <pc:docMk/>
            <pc:sldMasterMk cId="149752423" sldId="2147483656"/>
            <pc:sldLayoutMk cId="1991496010" sldId="2147483662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3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4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5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6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7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8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1991496010" sldId="2147483662"/>
              <ac:spMk id="11" creationId="{00000000-0000-0000-0000-000000000000}"/>
            </ac:spMkLst>
          </pc:spChg>
          <pc:picChg chg="del mod">
            <ac:chgData name="Manoj THULASIDAS" userId="d95e47b6-62ec-43de-81ef-a7c2618fa2c1" providerId="ADAL" clId="{F484B1B1-B7AD-DC45-A99F-221D880C04E2}" dt="2022-09-10T08:48:00.177" v="58" actId="478"/>
            <ac:picMkLst>
              <pc:docMk/>
              <pc:sldMasterMk cId="149752423" sldId="2147483656"/>
              <pc:sldLayoutMk cId="1991496010" sldId="2147483662"/>
              <ac:picMk id="9" creationId="{00000000-0000-0000-0000-000000000000}"/>
            </ac:picMkLst>
          </pc:picChg>
        </pc:sldLayoutChg>
        <pc:sldLayoutChg chg="modSp">
          <pc:chgData name="Manoj THULASIDAS" userId="d95e47b6-62ec-43de-81ef-a7c2618fa2c1" providerId="ADAL" clId="{F484B1B1-B7AD-DC45-A99F-221D880C04E2}" dt="2022-09-10T08:41:05.239" v="1"/>
          <pc:sldLayoutMkLst>
            <pc:docMk/>
            <pc:sldMasterMk cId="149752423" sldId="2147483656"/>
            <pc:sldLayoutMk cId="2528824426" sldId="2147483663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2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3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4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5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6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7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8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528824426" sldId="2147483663"/>
              <ac:spMk id="9" creationId="{00000000-0000-0000-0000-000000000000}"/>
            </ac:spMkLst>
          </pc:spChg>
        </pc:sldLayoutChg>
        <pc:sldLayoutChg chg="modSp">
          <pc:chgData name="Manoj THULASIDAS" userId="d95e47b6-62ec-43de-81ef-a7c2618fa2c1" providerId="ADAL" clId="{F484B1B1-B7AD-DC45-A99F-221D880C04E2}" dt="2022-09-10T08:41:05.239" v="1"/>
          <pc:sldLayoutMkLst>
            <pc:docMk/>
            <pc:sldMasterMk cId="149752423" sldId="2147483656"/>
            <pc:sldLayoutMk cId="4097492117" sldId="2147483664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" creationId="{6542E3E4-AC0E-E744-B880-C0ECA966605D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4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8" creationId="{23B00B57-BD33-BE4F-9A21-1A42CD81C293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11" creationId="{707ED2A0-3928-944D-80D1-8C9DF15C0181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12" creationId="{6FBE00EE-D4B9-CD4D-9D00-70E428A31CB6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13" creationId="{373EFD56-7793-EF40-80C7-395DA8F2D963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15" creationId="{1FEFA7CE-2FE7-2C4C-B4BA-2F2429B3CC3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17" creationId="{C4D6CAF8-C635-8241-83B7-C374C448D3AC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3" creationId="{6B99D562-5D5E-944F-8363-4142E16F5577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5" creationId="{3460CA5E-C4D9-8947-B6E5-3037641644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6" creationId="{103F4490-3B6C-044B-9229-260DE750C286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7" creationId="{96507E70-2E73-0D47-8943-3B034716728A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8" creationId="{B258FEEB-53A3-3540-B39D-40D735532C98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4097492117" sldId="2147483664"/>
              <ac:spMk id="29" creationId="{8A505900-D954-5E44-8B1E-D190A451D349}"/>
            </ac:spMkLst>
          </pc:s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4097492117" sldId="2147483664"/>
              <ac:grpSpMk id="3" creationId="{5214DC75-A91D-BE46-89E9-E7BC1295C3DB}"/>
            </ac:grpSpMkLst>
          </pc:gr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4097492117" sldId="2147483664"/>
              <ac:grpSpMk id="6" creationId="{4CCC3E85-D60D-A84D-BC94-D1ED09CFF38C}"/>
            </ac:grpSpMkLst>
          </pc:gr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4097492117" sldId="2147483664"/>
              <ac:grpSpMk id="9" creationId="{1DF2D6AA-D858-9B4C-92EC-557DFC933A5A}"/>
            </ac:grpSpMkLst>
          </pc:gr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4097492117" sldId="2147483664"/>
              <ac:grpSpMk id="10" creationId="{87188612-8289-634A-A8B9-E6059DB7164F}"/>
            </ac:grpSpMkLst>
          </pc:gr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4097492117" sldId="2147483664"/>
              <ac:grpSpMk id="19" creationId="{09513CAC-5921-114F-9BB1-BCA4C8785E54}"/>
            </ac:grpSpMkLst>
          </pc:grpChg>
          <pc:grpChg chg="mod">
            <ac:chgData name="Manoj THULASIDAS" userId="d95e47b6-62ec-43de-81ef-a7c2618fa2c1" providerId="ADAL" clId="{F484B1B1-B7AD-DC45-A99F-221D880C04E2}" dt="2022-09-10T08:41:05.239" v="1"/>
            <ac:grpSpMkLst>
              <pc:docMk/>
              <pc:sldMasterMk cId="149752423" sldId="2147483656"/>
              <pc:sldLayoutMk cId="4097492117" sldId="2147483664"/>
              <ac:grpSpMk id="21" creationId="{2C5D6DAB-B44F-8246-ACA7-AB18AE1B5190}"/>
            </ac:grpSpMkLst>
          </pc:grpChg>
          <pc:picChg chg="mod">
            <ac:chgData name="Manoj THULASIDAS" userId="d95e47b6-62ec-43de-81ef-a7c2618fa2c1" providerId="ADAL" clId="{F484B1B1-B7AD-DC45-A99F-221D880C04E2}" dt="2022-09-10T08:41:05.239" v="1"/>
            <ac:picMkLst>
              <pc:docMk/>
              <pc:sldMasterMk cId="149752423" sldId="2147483656"/>
              <pc:sldLayoutMk cId="4097492117" sldId="2147483664"/>
              <ac:picMk id="5" creationId="{854EE273-AF0E-C74F-AE73-7A8A7F28B81A}"/>
            </ac:picMkLst>
          </pc:picChg>
          <pc:picChg chg="mod">
            <ac:chgData name="Manoj THULASIDAS" userId="d95e47b6-62ec-43de-81ef-a7c2618fa2c1" providerId="ADAL" clId="{F484B1B1-B7AD-DC45-A99F-221D880C04E2}" dt="2022-09-10T08:41:05.239" v="1"/>
            <ac:picMkLst>
              <pc:docMk/>
              <pc:sldMasterMk cId="149752423" sldId="2147483656"/>
              <pc:sldLayoutMk cId="4097492117" sldId="2147483664"/>
              <ac:picMk id="7" creationId="{BB796971-7BE6-DA4F-92CF-2DB327031E5B}"/>
            </ac:picMkLst>
          </pc:picChg>
          <pc:picChg chg="mod">
            <ac:chgData name="Manoj THULASIDAS" userId="d95e47b6-62ec-43de-81ef-a7c2618fa2c1" providerId="ADAL" clId="{F484B1B1-B7AD-DC45-A99F-221D880C04E2}" dt="2022-09-10T08:41:05.239" v="1"/>
            <ac:picMkLst>
              <pc:docMk/>
              <pc:sldMasterMk cId="149752423" sldId="2147483656"/>
              <pc:sldLayoutMk cId="4097492117" sldId="2147483664"/>
              <ac:picMk id="20" creationId="{849A0FCE-2A46-404C-8C4B-4B4BD889A8D8}"/>
            </ac:picMkLst>
          </pc:picChg>
          <pc:picChg chg="mod">
            <ac:chgData name="Manoj THULASIDAS" userId="d95e47b6-62ec-43de-81ef-a7c2618fa2c1" providerId="ADAL" clId="{F484B1B1-B7AD-DC45-A99F-221D880C04E2}" dt="2022-09-10T08:41:05.239" v="1"/>
            <ac:picMkLst>
              <pc:docMk/>
              <pc:sldMasterMk cId="149752423" sldId="2147483656"/>
              <pc:sldLayoutMk cId="4097492117" sldId="2147483664"/>
              <ac:picMk id="22" creationId="{7042DD6F-A0B0-F04F-88A6-A35E2444A882}"/>
            </ac:picMkLst>
          </pc:picChg>
          <pc:picChg chg="mod">
            <ac:chgData name="Manoj THULASIDAS" userId="d95e47b6-62ec-43de-81ef-a7c2618fa2c1" providerId="ADAL" clId="{F484B1B1-B7AD-DC45-A99F-221D880C04E2}" dt="2022-09-10T08:41:05.239" v="1"/>
            <ac:picMkLst>
              <pc:docMk/>
              <pc:sldMasterMk cId="149752423" sldId="2147483656"/>
              <pc:sldLayoutMk cId="4097492117" sldId="2147483664"/>
              <ac:picMk id="24" creationId="{44970FF3-D689-1545-9320-157DC6C7FEE5}"/>
            </ac:picMkLst>
          </pc:picChg>
          <pc:cxnChg chg="mod">
            <ac:chgData name="Manoj THULASIDAS" userId="d95e47b6-62ec-43de-81ef-a7c2618fa2c1" providerId="ADAL" clId="{F484B1B1-B7AD-DC45-A99F-221D880C04E2}" dt="2022-09-10T08:41:05.239" v="1"/>
            <ac:cxnSpMkLst>
              <pc:docMk/>
              <pc:sldMasterMk cId="149752423" sldId="2147483656"/>
              <pc:sldLayoutMk cId="4097492117" sldId="2147483664"/>
              <ac:cxnSpMk id="14" creationId="{8E1BA7E6-9B7D-8244-A8CC-00A6CC99CD5D}"/>
            </ac:cxnSpMkLst>
          </pc:cxnChg>
          <pc:cxnChg chg="mod">
            <ac:chgData name="Manoj THULASIDAS" userId="d95e47b6-62ec-43de-81ef-a7c2618fa2c1" providerId="ADAL" clId="{F484B1B1-B7AD-DC45-A99F-221D880C04E2}" dt="2022-09-10T08:41:05.239" v="1"/>
            <ac:cxnSpMkLst>
              <pc:docMk/>
              <pc:sldMasterMk cId="149752423" sldId="2147483656"/>
              <pc:sldLayoutMk cId="4097492117" sldId="2147483664"/>
              <ac:cxnSpMk id="16" creationId="{E7A9EDBA-70D3-7748-8B8E-32A3061EB69E}"/>
            </ac:cxnSpMkLst>
          </pc:cxnChg>
          <pc:cxnChg chg="mod">
            <ac:chgData name="Manoj THULASIDAS" userId="d95e47b6-62ec-43de-81ef-a7c2618fa2c1" providerId="ADAL" clId="{F484B1B1-B7AD-DC45-A99F-221D880C04E2}" dt="2022-09-10T08:41:05.239" v="1"/>
            <ac:cxnSpMkLst>
              <pc:docMk/>
              <pc:sldMasterMk cId="149752423" sldId="2147483656"/>
              <pc:sldLayoutMk cId="4097492117" sldId="2147483664"/>
              <ac:cxnSpMk id="18" creationId="{C1892E7D-37CA-2040-883B-058DDDFC3F21}"/>
            </ac:cxnSpMkLst>
          </pc:cxnChg>
        </pc:sldLayoutChg>
        <pc:sldLayoutChg chg="modSp">
          <pc:chgData name="Manoj THULASIDAS" userId="d95e47b6-62ec-43de-81ef-a7c2618fa2c1" providerId="ADAL" clId="{F484B1B1-B7AD-DC45-A99F-221D880C04E2}" dt="2022-09-10T08:41:05.239" v="1"/>
          <pc:sldLayoutMkLst>
            <pc:docMk/>
            <pc:sldMasterMk cId="149752423" sldId="2147483656"/>
            <pc:sldLayoutMk cId="2163960476" sldId="2147483665"/>
          </pc:sldLayoutMkLst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163960476" sldId="2147483665"/>
              <ac:spMk id="2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163960476" sldId="2147483665"/>
              <ac:spMk id="3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163960476" sldId="2147483665"/>
              <ac:spMk id="4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163960476" sldId="2147483665"/>
              <ac:spMk id="5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163960476" sldId="2147483665"/>
              <ac:spMk id="6" creationId="{00000000-0000-0000-0000-000000000000}"/>
            </ac:spMkLst>
          </pc:spChg>
          <pc:spChg chg="mod">
            <ac:chgData name="Manoj THULASIDAS" userId="d95e47b6-62ec-43de-81ef-a7c2618fa2c1" providerId="ADAL" clId="{F484B1B1-B7AD-DC45-A99F-221D880C04E2}" dt="2022-09-10T08:41:05.239" v="1"/>
            <ac:spMkLst>
              <pc:docMk/>
              <pc:sldMasterMk cId="149752423" sldId="2147483656"/>
              <pc:sldLayoutMk cId="2163960476" sldId="2147483665"/>
              <ac:spMk id="7" creationId="{00000000-0000-0000-0000-000000000000}"/>
            </ac:spMkLst>
          </pc:spChg>
        </pc:sldLayoutChg>
      </pc:sldMasterChg>
      <pc:sldMasterChg chg="addSp delSldLayout modSldLayout">
        <pc:chgData name="Manoj THULASIDAS" userId="d95e47b6-62ec-43de-81ef-a7c2618fa2c1" providerId="ADAL" clId="{F484B1B1-B7AD-DC45-A99F-221D880C04E2}" dt="2022-09-10T08:56:49.480" v="127" actId="403"/>
        <pc:sldMasterMkLst>
          <pc:docMk/>
          <pc:sldMasterMk cId="1505692239" sldId="2147483667"/>
        </pc:sldMasterMkLst>
        <pc:spChg chg="add">
          <ac:chgData name="Manoj THULASIDAS" userId="d95e47b6-62ec-43de-81ef-a7c2618fa2c1" providerId="ADAL" clId="{F484B1B1-B7AD-DC45-A99F-221D880C04E2}" dt="2022-09-10T08:50:40.350" v="70"/>
          <ac:spMkLst>
            <pc:docMk/>
            <pc:sldMasterMk cId="1505692239" sldId="2147483667"/>
            <ac:spMk id="7" creationId="{45825C7D-71C8-B764-624F-C11D24BD8000}"/>
          </ac:spMkLst>
        </pc:spChg>
        <pc:spChg chg="add">
          <ac:chgData name="Manoj THULASIDAS" userId="d95e47b6-62ec-43de-81ef-a7c2618fa2c1" providerId="ADAL" clId="{F484B1B1-B7AD-DC45-A99F-221D880C04E2}" dt="2022-09-10T08:50:40.350" v="70"/>
          <ac:spMkLst>
            <pc:docMk/>
            <pc:sldMasterMk cId="1505692239" sldId="2147483667"/>
            <ac:spMk id="8" creationId="{21BB8499-2DA0-861A-F320-6C814E9542D5}"/>
          </ac:spMkLst>
        </pc:spChg>
        <pc:picChg chg="add">
          <ac:chgData name="Manoj THULASIDAS" userId="d95e47b6-62ec-43de-81ef-a7c2618fa2c1" providerId="ADAL" clId="{F484B1B1-B7AD-DC45-A99F-221D880C04E2}" dt="2022-09-10T08:50:40.350" v="70"/>
          <ac:picMkLst>
            <pc:docMk/>
            <pc:sldMasterMk cId="1505692239" sldId="2147483667"/>
            <ac:picMk id="9" creationId="{665E74D1-58B1-536F-390A-2DFDDF52185A}"/>
          </ac:picMkLst>
        </pc:picChg>
        <pc:picChg chg="add">
          <ac:chgData name="Manoj THULASIDAS" userId="d95e47b6-62ec-43de-81ef-a7c2618fa2c1" providerId="ADAL" clId="{F484B1B1-B7AD-DC45-A99F-221D880C04E2}" dt="2022-09-10T08:50:40.350" v="70"/>
          <ac:picMkLst>
            <pc:docMk/>
            <pc:sldMasterMk cId="1505692239" sldId="2147483667"/>
            <ac:picMk id="10" creationId="{448EA4F3-8BF5-9E41-73A2-77230CD3DFE5}"/>
          </ac:picMkLst>
        </pc:picChg>
        <pc:sldLayoutChg chg="addSp delSp modSp mod">
          <pc:chgData name="Manoj THULASIDAS" userId="d95e47b6-62ec-43de-81ef-a7c2618fa2c1" providerId="ADAL" clId="{F484B1B1-B7AD-DC45-A99F-221D880C04E2}" dt="2022-09-10T08:56:49.480" v="127" actId="403"/>
          <pc:sldLayoutMkLst>
            <pc:docMk/>
            <pc:sldMasterMk cId="1505692239" sldId="2147483667"/>
            <pc:sldLayoutMk cId="1273589901" sldId="2147483668"/>
          </pc:sldLayoutMkLst>
          <pc:spChg chg="mod">
            <ac:chgData name="Manoj THULASIDAS" userId="d95e47b6-62ec-43de-81ef-a7c2618fa2c1" providerId="ADAL" clId="{F484B1B1-B7AD-DC45-A99F-221D880C04E2}" dt="2022-09-10T08:56:49.480" v="127" actId="403"/>
            <ac:spMkLst>
              <pc:docMk/>
              <pc:sldMasterMk cId="1505692239" sldId="2147483667"/>
              <pc:sldLayoutMk cId="1273589901" sldId="2147483668"/>
              <ac:spMk id="3" creationId="{99EC5DD9-A558-E4B5-CEBF-43C540F47935}"/>
            </ac:spMkLst>
          </pc:spChg>
          <pc:picChg chg="add del">
            <ac:chgData name="Manoj THULASIDAS" userId="d95e47b6-62ec-43de-81ef-a7c2618fa2c1" providerId="ADAL" clId="{F484B1B1-B7AD-DC45-A99F-221D880C04E2}" dt="2022-09-10T08:54:09.893" v="108" actId="478"/>
            <ac:picMkLst>
              <pc:docMk/>
              <pc:sldMasterMk cId="1505692239" sldId="2147483667"/>
              <pc:sldLayoutMk cId="1273589901" sldId="2147483668"/>
              <ac:picMk id="7" creationId="{FF1EE942-EDE8-4994-07C3-5BFD29BA5794}"/>
            </ac:picMkLst>
          </pc:picChg>
        </pc:sldLayoutChg>
        <pc:sldLayoutChg chg="addSp delSp del mod">
          <pc:chgData name="Manoj THULASIDAS" userId="d95e47b6-62ec-43de-81ef-a7c2618fa2c1" providerId="ADAL" clId="{F484B1B1-B7AD-DC45-A99F-221D880C04E2}" dt="2022-09-10T08:54:25.993" v="110" actId="2696"/>
          <pc:sldLayoutMkLst>
            <pc:docMk/>
            <pc:sldMasterMk cId="1505692239" sldId="2147483667"/>
            <pc:sldLayoutMk cId="655932421" sldId="2147483671"/>
          </pc:sldLayoutMkLst>
          <pc:spChg chg="add">
            <ac:chgData name="Manoj THULASIDAS" userId="d95e47b6-62ec-43de-81ef-a7c2618fa2c1" providerId="ADAL" clId="{F484B1B1-B7AD-DC45-A99F-221D880C04E2}" dt="2022-09-10T08:50:40.350" v="70"/>
            <ac:spMkLst>
              <pc:docMk/>
              <pc:sldMasterMk cId="1505692239" sldId="2147483667"/>
              <pc:sldLayoutMk cId="655932421" sldId="2147483671"/>
              <ac:spMk id="8" creationId="{E8273E9F-5349-D56F-65BC-A58A4C65D3E4}"/>
            </ac:spMkLst>
          </pc:spChg>
          <pc:spChg chg="add del">
            <ac:chgData name="Manoj THULASIDAS" userId="d95e47b6-62ec-43de-81ef-a7c2618fa2c1" providerId="ADAL" clId="{F484B1B1-B7AD-DC45-A99F-221D880C04E2}" dt="2022-09-10T08:54:19.060" v="109" actId="478"/>
            <ac:spMkLst>
              <pc:docMk/>
              <pc:sldMasterMk cId="1505692239" sldId="2147483667"/>
              <pc:sldLayoutMk cId="655932421" sldId="2147483671"/>
              <ac:spMk id="9" creationId="{CD4CEB0A-5C85-0116-1A97-2F99B764C644}"/>
            </ac:spMkLst>
          </pc:spChg>
        </pc:sldLayoutChg>
        <pc:sldLayoutChg chg="del">
          <pc:chgData name="Manoj THULASIDAS" userId="d95e47b6-62ec-43de-81ef-a7c2618fa2c1" providerId="ADAL" clId="{F484B1B1-B7AD-DC45-A99F-221D880C04E2}" dt="2022-09-10T08:54:44.090" v="111" actId="2696"/>
          <pc:sldLayoutMkLst>
            <pc:docMk/>
            <pc:sldMasterMk cId="1505692239" sldId="2147483667"/>
            <pc:sldLayoutMk cId="4012802031" sldId="2147483672"/>
          </pc:sldLayoutMkLst>
        </pc:sldLayoutChg>
        <pc:sldLayoutChg chg="addSp del">
          <pc:chgData name="Manoj THULASIDAS" userId="d95e47b6-62ec-43de-81ef-a7c2618fa2c1" providerId="ADAL" clId="{F484B1B1-B7AD-DC45-A99F-221D880C04E2}" dt="2022-09-10T08:54:46.958" v="112" actId="2696"/>
          <pc:sldLayoutMkLst>
            <pc:docMk/>
            <pc:sldMasterMk cId="1505692239" sldId="2147483667"/>
            <pc:sldLayoutMk cId="2272895270" sldId="2147483673"/>
          </pc:sldLayoutMkLst>
          <pc:spChg chg="add">
            <ac:chgData name="Manoj THULASIDAS" userId="d95e47b6-62ec-43de-81ef-a7c2618fa2c1" providerId="ADAL" clId="{F484B1B1-B7AD-DC45-A99F-221D880C04E2}" dt="2022-09-10T08:50:40.350" v="70"/>
            <ac:spMkLst>
              <pc:docMk/>
              <pc:sldMasterMk cId="1505692239" sldId="2147483667"/>
              <pc:sldLayoutMk cId="2272895270" sldId="2147483673"/>
              <ac:spMk id="6" creationId="{0BF6303B-B56C-660A-DF38-6AF7CD8EEC85}"/>
            </ac:spMkLst>
          </pc:spChg>
          <pc:spChg chg="add">
            <ac:chgData name="Manoj THULASIDAS" userId="d95e47b6-62ec-43de-81ef-a7c2618fa2c1" providerId="ADAL" clId="{F484B1B1-B7AD-DC45-A99F-221D880C04E2}" dt="2022-09-10T08:50:40.350" v="70"/>
            <ac:spMkLst>
              <pc:docMk/>
              <pc:sldMasterMk cId="1505692239" sldId="2147483667"/>
              <pc:sldLayoutMk cId="2272895270" sldId="2147483673"/>
              <ac:spMk id="7" creationId="{B50112D2-D877-290B-B1C6-BA5EF2D6EEA5}"/>
            </ac:spMkLst>
          </pc:spChg>
        </pc:sldLayoutChg>
        <pc:sldLayoutChg chg="del">
          <pc:chgData name="Manoj THULASIDAS" userId="d95e47b6-62ec-43de-81ef-a7c2618fa2c1" providerId="ADAL" clId="{F484B1B1-B7AD-DC45-A99F-221D880C04E2}" dt="2022-09-10T08:54:49.859" v="113" actId="2696"/>
          <pc:sldLayoutMkLst>
            <pc:docMk/>
            <pc:sldMasterMk cId="1505692239" sldId="2147483667"/>
            <pc:sldLayoutMk cId="3200907761" sldId="2147483674"/>
          </pc:sldLayoutMkLst>
        </pc:sldLayoutChg>
        <pc:sldLayoutChg chg="del">
          <pc:chgData name="Manoj THULASIDAS" userId="d95e47b6-62ec-43de-81ef-a7c2618fa2c1" providerId="ADAL" clId="{F484B1B1-B7AD-DC45-A99F-221D880C04E2}" dt="2022-09-10T08:54:52.327" v="114" actId="2696"/>
          <pc:sldLayoutMkLst>
            <pc:docMk/>
            <pc:sldMasterMk cId="1505692239" sldId="2147483667"/>
            <pc:sldLayoutMk cId="1546388866" sldId="2147483675"/>
          </pc:sldLayoutMkLst>
        </pc:sldLayoutChg>
        <pc:sldLayoutChg chg="del">
          <pc:chgData name="Manoj THULASIDAS" userId="d95e47b6-62ec-43de-81ef-a7c2618fa2c1" providerId="ADAL" clId="{F484B1B1-B7AD-DC45-A99F-221D880C04E2}" dt="2022-09-10T08:54:55.238" v="115" actId="2696"/>
          <pc:sldLayoutMkLst>
            <pc:docMk/>
            <pc:sldMasterMk cId="1505692239" sldId="2147483667"/>
            <pc:sldLayoutMk cId="1158374525" sldId="2147483676"/>
          </pc:sldLayoutMkLst>
        </pc:sldLayoutChg>
        <pc:sldLayoutChg chg="del">
          <pc:chgData name="Manoj THULASIDAS" userId="d95e47b6-62ec-43de-81ef-a7c2618fa2c1" providerId="ADAL" clId="{F484B1B1-B7AD-DC45-A99F-221D880C04E2}" dt="2022-09-10T08:54:57.777" v="116" actId="2696"/>
          <pc:sldLayoutMkLst>
            <pc:docMk/>
            <pc:sldMasterMk cId="1505692239" sldId="2147483667"/>
            <pc:sldLayoutMk cId="4291823046" sldId="2147483677"/>
          </pc:sldLayoutMkLst>
        </pc:sldLayoutChg>
        <pc:sldLayoutChg chg="del">
          <pc:chgData name="Manoj THULASIDAS" userId="d95e47b6-62ec-43de-81ef-a7c2618fa2c1" providerId="ADAL" clId="{F484B1B1-B7AD-DC45-A99F-221D880C04E2}" dt="2022-09-10T08:55:00.248" v="117" actId="2696"/>
          <pc:sldLayoutMkLst>
            <pc:docMk/>
            <pc:sldMasterMk cId="1505692239" sldId="2147483667"/>
            <pc:sldLayoutMk cId="320462119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8CBD-30C4-4040-9BEC-90640F0D61EA}" type="datetimeFigureOut">
              <a:rPr lang="en-SG" smtClean="0"/>
              <a:t>10/9/22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8685-B7EC-4E51-8B61-4D9F9F1E2A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79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C9BED-9EE9-4023-9E4B-8CC00B76F575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093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10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49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55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00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317FD-1D20-45B9-839E-4BB6D4CB070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6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0955A9-1F3A-4C17-9A30-369722186F17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2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55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C9BED-9EE9-4023-9E4B-8CC00B76F575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79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2C9BED-9EE9-4023-9E4B-8CC00B76F575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317FD-1D20-45B9-839E-4BB6D4CB070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6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0955A9-1F3A-4C17-9A30-369722186F17}" type="slidenum">
              <a:rPr lang="en-GB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2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A0CCC-384C-4F18-9FA8-8DFE25CE6CB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55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8036-721A-D5D1-4452-0C0C761C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5DD9-A558-E4B5-CEBF-43C540F47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9E1C-8F15-0205-786F-9B122ED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A87-5099-D840-B9B5-5D2AC8C85327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1C90-C651-92C9-5B39-05A4C8C0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F64A-63BE-6B3C-987C-D31DC382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C571-A3DE-CF4E-B7B7-5E212F9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7DAC-D3A1-8CB6-384E-05C70318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4CCA-7754-4C65-292D-AE405934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4C9F-EF4F-CF0A-50D7-11303B5A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A87-5099-D840-B9B5-5D2AC8C85327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492D-4F00-B888-04A1-7298A0F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A670-A99B-B809-4AB5-E0F588DA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C571-A3DE-CF4E-B7B7-5E212F9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11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9139-90FB-901C-4EF6-FD028F3B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96C7-0AAC-C336-8533-67BF14B0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3275A-7264-02E9-0E70-AA654A4C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2A87-5099-D840-B9B5-5D2AC8C85327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814C-FC30-C667-2609-A1E8BA59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36D9-E5FF-5AC2-598F-B21C37EF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C571-A3DE-CF4E-B7B7-5E212F9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657975"/>
            <a:ext cx="12192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115DA3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10634" y="836614"/>
            <a:ext cx="11493500" cy="77787"/>
          </a:xfrm>
          <a:prstGeom prst="rect">
            <a:avLst/>
          </a:prstGeom>
          <a:gradFill rotWithShape="0">
            <a:gsLst>
              <a:gs pos="0">
                <a:srgbClr val="464AFC">
                  <a:alpha val="80000"/>
                </a:srgbClr>
              </a:gs>
              <a:gs pos="100000">
                <a:srgbClr val="464AFC">
                  <a:gamma/>
                  <a:shade val="46275"/>
                  <a:invGamma/>
                  <a:alpha val="2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F7CC44-FC42-EF96-1BAB-BA713AFE4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800" y="1282988"/>
            <a:ext cx="11074400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60545F9-9B55-4DC1-6236-90576AD9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318006"/>
            <a:ext cx="11074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2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EF5DF-3860-CC5B-2511-2BFB49DE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CC90F-551A-4E6B-81A8-EA0085A5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C496-93FA-77F4-89DC-A4F0CF65A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2A87-5099-D840-B9B5-5D2AC8C85327}" type="datetimeFigureOut">
              <a:rPr lang="en-US" smtClean="0"/>
              <a:t>9/10/22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FB00-06E2-E262-2F44-55B1EDCA4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79C2-76D1-16DE-BCA1-6F6F6776A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C571-A3DE-CF4E-B7B7-5E212F912B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25C7D-71C8-B764-624F-C11D24BD80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B8499-2DA0-861A-F320-6C814E9542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5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588">
            <a:extLst>
              <a:ext uri="{FF2B5EF4-FFF2-40B4-BE49-F238E27FC236}">
                <a16:creationId xmlns:a16="http://schemas.microsoft.com/office/drawing/2014/main" id="{665E74D1-58B1-536F-390A-2DFDDF5218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0" r="29777" b="53471"/>
          <a:stretch/>
        </p:blipFill>
        <p:spPr bwMode="auto">
          <a:xfrm>
            <a:off x="9442833" y="5941780"/>
            <a:ext cx="3106702" cy="87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88">
            <a:extLst>
              <a:ext uri="{FF2B5EF4-FFF2-40B4-BE49-F238E27FC236}">
                <a16:creationId xmlns:a16="http://schemas.microsoft.com/office/drawing/2014/main" id="{448EA4F3-8BF5-9E41-73A2-77230CD3DFE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7" t="48475" b="10086"/>
          <a:stretch/>
        </p:blipFill>
        <p:spPr bwMode="auto">
          <a:xfrm>
            <a:off x="9442833" y="31796"/>
            <a:ext cx="2723057" cy="8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dirty="0"/>
              <a:t>Project Presentation</a:t>
            </a:r>
            <a:br>
              <a:rPr lang="en-GB" altLang="en-US" dirty="0"/>
            </a:br>
            <a:r>
              <a:rPr lang="en-GB" altLang="en-US" dirty="0"/>
              <a:t>(Session 10)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1331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Expectations and Guidelines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150038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Implementation/Demo</a:t>
            </a:r>
            <a:endParaRPr lang="en-SG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C854F-12CB-51E8-9F9C-39FFEC8C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Experiments</a:t>
            </a:r>
            <a:endParaRPr lang="en-SG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4A6CD-E470-F29C-836D-AE56CE21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Analysis and Results</a:t>
            </a:r>
            <a:endParaRPr lang="en-SG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03EC38-8DA1-1F6F-7A94-BBF98CEE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Conclusion</a:t>
            </a:r>
            <a:endParaRPr lang="en-SG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B7A22E-B375-6AF3-5CE3-3A4AE761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Suggestions for Future Work</a:t>
            </a:r>
            <a:endParaRPr lang="en-SG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3DDA0-E1CD-2CE1-085D-812AD6C7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Logistics</a:t>
            </a:r>
            <a:endParaRPr lang="en-SG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Each team has 15 minutes for presentation and 5 mins for Q&amp;A. </a:t>
            </a:r>
          </a:p>
          <a:p>
            <a:r>
              <a:rPr lang="en-US" altLang="en-US" dirty="0"/>
              <a:t>Time is to be strictly adhere to. </a:t>
            </a:r>
          </a:p>
          <a:p>
            <a:r>
              <a:rPr lang="en-US" altLang="en-US" dirty="0"/>
              <a:t>Everyone in the team should present.</a:t>
            </a:r>
          </a:p>
          <a:p>
            <a:r>
              <a:rPr lang="en-US" altLang="en-US" dirty="0"/>
              <a:t>For Q&amp;A, all must be ready.</a:t>
            </a:r>
          </a:p>
        </p:txBody>
      </p:sp>
    </p:spTree>
    <p:extLst>
      <p:ext uri="{BB962C8B-B14F-4D97-AF65-F5344CB8AC3E}">
        <p14:creationId xmlns:p14="http://schemas.microsoft.com/office/powerpoint/2010/main" val="4409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Guidelines for Presentation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Title Slide: </a:t>
            </a:r>
            <a:r>
              <a:rPr lang="en-GB" altLang="en-US" sz="1700" dirty="0"/>
              <a:t>Project title, Names of Members, Group, purpose, date etc.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Background and Motivations: </a:t>
            </a:r>
            <a:r>
              <a:rPr lang="en-GB" altLang="en-US" sz="1700" dirty="0"/>
              <a:t>Brief description of the business scenario (nature of the company/domain, its business process and the current issues and problems that you are focussing on)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Project Objectives and Tasks: </a:t>
            </a:r>
            <a:r>
              <a:rPr lang="en-GB" altLang="en-US" sz="1700" dirty="0"/>
              <a:t>Explain the text analytics tasks and its relevance to the decision making process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Approach and Research Methodology:</a:t>
            </a:r>
            <a:r>
              <a:rPr lang="en-GB" altLang="en-US" sz="1700" dirty="0"/>
              <a:t> Explain the data challenges and solution methodology – focussing on the choice of the techniques 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Demo: </a:t>
            </a:r>
            <a:r>
              <a:rPr lang="en-GB" altLang="en-US" sz="1700" dirty="0"/>
              <a:t>Show how your system works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Experiments and Analysis: </a:t>
            </a:r>
            <a:r>
              <a:rPr lang="en-GB" altLang="en-US" sz="1700" dirty="0"/>
              <a:t>Describe you design, run experiments and explain your findings, insights and analysis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Conclusion:</a:t>
            </a:r>
            <a:r>
              <a:rPr lang="en-GB" altLang="en-US" sz="1700" dirty="0"/>
              <a:t> What worked well and what didn’t go well. The relevance and implication of your work and future work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SG" altLang="en-US" sz="1700" b="1" dirty="0"/>
              <a:t>Reflection:</a:t>
            </a:r>
            <a:r>
              <a:rPr lang="en-SG" altLang="en-US" sz="1700" dirty="0"/>
              <a:t> Present </a:t>
            </a:r>
            <a:r>
              <a:rPr lang="en-GB" altLang="en-US" sz="1700" dirty="0"/>
              <a:t>how the team has gone beyond the learning in the classroom and applied to the tasks – present only two important points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Learning and Contribution</a:t>
            </a:r>
            <a:r>
              <a:rPr lang="en-GB" altLang="en-US" sz="1700" dirty="0"/>
              <a:t>: One slide from each member (only for submission and not to present)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Font typeface="Tahoma" panose="020B0604030504040204" pitchFamily="34" charset="0"/>
              <a:buAutoNum type="arabicPeriod"/>
            </a:pPr>
            <a:r>
              <a:rPr lang="en-GB" altLang="en-US" sz="1700" b="1" dirty="0"/>
              <a:t>Design</a:t>
            </a:r>
            <a:r>
              <a:rPr lang="en-GB" altLang="en-US" sz="1700" dirty="0"/>
              <a:t>: Feel free to modify the design to show your creativity</a:t>
            </a:r>
          </a:p>
        </p:txBody>
      </p:sp>
    </p:spTree>
    <p:extLst>
      <p:ext uri="{BB962C8B-B14F-4D97-AF65-F5344CB8AC3E}">
        <p14:creationId xmlns:p14="http://schemas.microsoft.com/office/powerpoint/2010/main" val="31460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Presentation Tips</a:t>
            </a:r>
            <a:endParaRPr lang="en-SG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b="1" dirty="0"/>
              <a:t>Set your motivation </a:t>
            </a:r>
            <a:r>
              <a:rPr lang="en-US" altLang="en-US" dirty="0"/>
              <a:t>well at the </a:t>
            </a:r>
            <a:r>
              <a:rPr lang="en-US" altLang="en-US" b="1" dirty="0"/>
              <a:t>start of the presentation </a:t>
            </a:r>
            <a:r>
              <a:rPr lang="en-US" altLang="en-US" dirty="0"/>
              <a:t>– In real-world, when you start well, you win half the battle.</a:t>
            </a:r>
            <a:endParaRPr lang="en-US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/>
              <a:t>Plan your time</a:t>
            </a:r>
          </a:p>
          <a:p>
            <a:pPr marL="685800" lvl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Do not spend excessive amount of time just on describing issues</a:t>
            </a:r>
          </a:p>
          <a:p>
            <a:pPr marL="685800" lvl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For demo, consider those aspects that can connect to the motivation of using text analytics in the business process and how the insights can help for the decision-making process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Be relevant - always </a:t>
            </a:r>
            <a:r>
              <a:rPr lang="en-US" b="1" dirty="0"/>
              <a:t>relate back to the need for analytics in business users' perspective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/>
              <a:t>Present with audience in mind </a:t>
            </a:r>
            <a:r>
              <a:rPr lang="en-US" dirty="0"/>
              <a:t>– energy, vigor, sufficiently large font, bring out the key strength of your solution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Be </a:t>
            </a:r>
            <a:r>
              <a:rPr lang="en-US" b="1" dirty="0"/>
              <a:t>confident</a:t>
            </a:r>
            <a:r>
              <a:rPr lang="en-US" dirty="0"/>
              <a:t> (but humble), remain </a:t>
            </a:r>
            <a:r>
              <a:rPr lang="en-US" b="1" dirty="0"/>
              <a:t>professional </a:t>
            </a:r>
            <a:r>
              <a:rPr lang="en-US" dirty="0"/>
              <a:t>in Q&amp;A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41807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Project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4A89-5F89-CC7F-7467-AC6E207B5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Slide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br>
              <a:rPr lang="en-GB" altLang="en-US" dirty="0"/>
            </a:br>
            <a:r>
              <a:rPr lang="en-GB" altLang="en-US" dirty="0"/>
              <a:t>Project Title</a:t>
            </a:r>
          </a:p>
        </p:txBody>
      </p:sp>
      <p:sp>
        <p:nvSpPr>
          <p:cNvPr id="13315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800" dirty="0"/>
              <a:t>Group Gx-x</a:t>
            </a:r>
          </a:p>
          <a:p>
            <a:pPr marL="0" indent="0" algn="ctr">
              <a:buNone/>
            </a:pPr>
            <a:r>
              <a:rPr lang="en-US" altLang="en-US" sz="2800" dirty="0"/>
              <a:t>Names of Team Members</a:t>
            </a:r>
          </a:p>
          <a:p>
            <a:pPr marL="0" indent="0" algn="ctr">
              <a:buNone/>
            </a:pPr>
            <a:r>
              <a:rPr lang="en-US" altLang="en-US" sz="2800" dirty="0"/>
              <a:t>Date</a:t>
            </a:r>
            <a:endParaRPr lang="en-SG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12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Background/Motivations</a:t>
            </a:r>
            <a:endParaRPr lang="en-SG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71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Approach and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E5B6B5-44F4-63CF-658B-751BDCE6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Models/Algorithms</a:t>
            </a:r>
            <a:endParaRPr lang="en-SG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AD75D-E4F5-3F0D-3370-FDA819B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8589</TotalTime>
  <Words>414</Words>
  <Application>Microsoft Macintosh PowerPoint</Application>
  <PresentationFormat>Widescreen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Project Presentation (Session 10) </vt:lpstr>
      <vt:lpstr>Logistics</vt:lpstr>
      <vt:lpstr>Guidelines for Presentation </vt:lpstr>
      <vt:lpstr>Presentation Tips</vt:lpstr>
      <vt:lpstr>Project Presentation</vt:lpstr>
      <vt:lpstr> Project Title</vt:lpstr>
      <vt:lpstr>Background/Motivations</vt:lpstr>
      <vt:lpstr>Approach and Methodology</vt:lpstr>
      <vt:lpstr>Models/Algorithms</vt:lpstr>
      <vt:lpstr>Implementation/Demo</vt:lpstr>
      <vt:lpstr>Experiments</vt:lpstr>
      <vt:lpstr>Analysis and Results</vt:lpstr>
      <vt:lpstr>Conclusion</vt:lpstr>
      <vt:lpstr>Suggestions for Future Work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Jiang</dc:creator>
  <cp:lastModifiedBy>Manoj THULASIDAS</cp:lastModifiedBy>
  <cp:revision>196</cp:revision>
  <cp:lastPrinted>2018-07-16T10:02:34Z</cp:lastPrinted>
  <dcterms:created xsi:type="dcterms:W3CDTF">2012-08-20T10:26:53Z</dcterms:created>
  <dcterms:modified xsi:type="dcterms:W3CDTF">2022-09-10T09:09:59Z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etDate">
    <vt:lpwstr>2022-09-10T08:40:50Z</vt:lpwstr>
  </property>
  <property fmtid="{D5CDD505-2E9C-101B-9397-08002B2CF9AE}" pid="4" name="MSIP_Label_1e756f9c-e3e7-4810-90da-ea6bfb97c434_Method">
    <vt:lpwstr>Privileged</vt:lpwstr>
  </property>
  <property fmtid="{D5CDD505-2E9C-101B-9397-08002B2CF9AE}" pid="5" name="MSIP_Label_1e756f9c-e3e7-4810-90da-ea6bfb97c434_Name">
    <vt:lpwstr>1e756f9c-e3e7-4810-90da-ea6bfb97c434</vt:lpwstr>
  </property>
  <property fmtid="{D5CDD505-2E9C-101B-9397-08002B2CF9AE}" pid="6" name="MSIP_Label_1e756f9c-e3e7-4810-90da-ea6bfb97c434_SiteId">
    <vt:lpwstr>c98a79ca-5a9a-4791-a243-f06afd67464d</vt:lpwstr>
  </property>
  <property fmtid="{D5CDD505-2E9C-101B-9397-08002B2CF9AE}" pid="7" name="MSIP_Label_1e756f9c-e3e7-4810-90da-ea6bfb97c434_ActionId">
    <vt:lpwstr>95dd82e3-1cf9-4c0e-b90a-4aaae0733917</vt:lpwstr>
  </property>
  <property fmtid="{D5CDD505-2E9C-101B-9397-08002B2CF9AE}" pid="8" name="MSIP_Label_1e756f9c-e3e7-4810-90da-ea6bfb97c434_ContentBits">
    <vt:lpwstr>0</vt:lpwstr>
  </property>
</Properties>
</file>