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0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1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57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30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02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04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45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9484-BE1C-4AD7-8249-67E36A43530E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8004-DE31-4EA5-BCD9-A855F3A43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6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61511" r="-569" b="-3293"/>
          <a:stretch/>
        </p:blipFill>
        <p:spPr>
          <a:xfrm>
            <a:off x="-1" y="0"/>
            <a:ext cx="12413673" cy="75230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t="17425" r="3686" b="8553"/>
          <a:stretch/>
        </p:blipFill>
        <p:spPr>
          <a:xfrm>
            <a:off x="5067300" y="469492"/>
            <a:ext cx="6702902" cy="45025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1" t="35085" r="7399" b="34815"/>
          <a:stretch/>
        </p:blipFill>
        <p:spPr>
          <a:xfrm>
            <a:off x="871581" y="4583782"/>
            <a:ext cx="5335254" cy="19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22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secretariaNit</dc:creator>
  <cp:lastModifiedBy>secretariaNit</cp:lastModifiedBy>
  <cp:revision>3</cp:revision>
  <dcterms:created xsi:type="dcterms:W3CDTF">2021-06-10T11:47:45Z</dcterms:created>
  <dcterms:modified xsi:type="dcterms:W3CDTF">2021-06-10T12:08:44Z</dcterms:modified>
</cp:coreProperties>
</file>