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800425" cy="43200638"/>
  <p:notesSz cx="6858000" cy="9144000"/>
  <p:defaultTextStyle>
    <a:defPPr>
      <a:defRPr lang="pt-BR"/>
    </a:defPPr>
    <a:lvl1pPr marL="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3266F"/>
    <a:srgbClr val="FFFFCC"/>
    <a:srgbClr val="FFFF99"/>
    <a:srgbClr val="75808A"/>
    <a:srgbClr val="132677"/>
    <a:srgbClr val="4B555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25" d="100"/>
          <a:sy n="25" d="100"/>
        </p:scale>
        <p:origin x="-1254" y="-78"/>
      </p:cViewPr>
      <p:guideLst>
        <p:guide orient="horz" pos="1360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94373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509588"/>
            <a:ext cx="28171775" cy="899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1907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7"/>
          <p:cNvSpPr txBox="1">
            <a:spLocks/>
          </p:cNvSpPr>
          <p:nvPr/>
        </p:nvSpPr>
        <p:spPr>
          <a:xfrm>
            <a:off x="0" y="6000750"/>
            <a:ext cx="27965399" cy="2962275"/>
          </a:xfrm>
          <a:prstGeom prst="rect">
            <a:avLst/>
          </a:prstGeom>
        </p:spPr>
        <p:txBody>
          <a:bodyPr anchor="ctr"/>
          <a:lstStyle>
            <a:lvl1pPr marL="0" indent="0" algn="ctr" defTabSz="2880086" rtl="0" eaLnBrk="1" latinLnBrk="0" hangingPunct="1">
              <a:lnSpc>
                <a:spcPts val="8640"/>
              </a:lnSpc>
              <a:spcBef>
                <a:spcPts val="4200"/>
              </a:spcBef>
              <a:spcAft>
                <a:spcPts val="1800"/>
              </a:spcAft>
              <a:buFont typeface="Arial" panose="020B0604020202020204" pitchFamily="34" charset="0"/>
              <a:buNone/>
              <a:defRPr sz="7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1800"/>
              </a:spcBef>
            </a:pPr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Título do trabalho para você substituir. </a:t>
            </a:r>
            <a:endParaRPr lang="pt-BR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algn="r">
              <a:spcBef>
                <a:spcPts val="1800"/>
              </a:spcBef>
            </a:pPr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Use </a:t>
            </a:r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no máximo três linhas. </a:t>
            </a:r>
            <a:endParaRPr lang="pt-BR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algn="r">
              <a:spcBef>
                <a:spcPts val="1800"/>
              </a:spcBef>
            </a:pPr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Quando </a:t>
            </a:r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precisar mais, reduzir a fonte. </a:t>
            </a:r>
            <a:b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</a:br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6" name="Espaço Reservado para Texto 11"/>
          <p:cNvSpPr txBox="1">
            <a:spLocks/>
          </p:cNvSpPr>
          <p:nvPr/>
        </p:nvSpPr>
        <p:spPr>
          <a:xfrm>
            <a:off x="13895389" y="2071120"/>
            <a:ext cx="13037502" cy="1542415"/>
          </a:xfrm>
          <a:prstGeom prst="rect">
            <a:avLst/>
          </a:prstGeom>
        </p:spPr>
        <p:txBody>
          <a:bodyPr/>
          <a:lstStyle>
            <a:lvl1pPr marL="0" indent="0" algn="ctr" defTabSz="2880086" rtl="0" eaLnBrk="1" latinLnBrk="0" hangingPunct="1">
              <a:lnSpc>
                <a:spcPts val="3840"/>
              </a:lnSpc>
              <a:spcBef>
                <a:spcPts val="3150"/>
              </a:spcBef>
              <a:buFont typeface="Arial" panose="020B0604020202020204" pitchFamily="34" charset="0"/>
              <a:buNone/>
              <a:defRPr sz="3200" b="1" kern="1200">
                <a:solidFill>
                  <a:srgbClr val="75808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 smtClean="0">
                <a:solidFill>
                  <a:srgbClr val="13266F"/>
                </a:solidFill>
                <a:latin typeface="Arial Narrow" pitchFamily="34" charset="0"/>
              </a:rPr>
              <a:t>NOME DO CENTRO DE EXEMPLO PARA VOCÊ SUBSTITUIR</a:t>
            </a:r>
            <a:br>
              <a:rPr lang="pt-BR" dirty="0" smtClean="0">
                <a:solidFill>
                  <a:srgbClr val="13266F"/>
                </a:solidFill>
                <a:latin typeface="Arial Narrow" pitchFamily="34" charset="0"/>
              </a:rPr>
            </a:br>
            <a:r>
              <a:rPr lang="pt-BR" dirty="0" smtClean="0">
                <a:solidFill>
                  <a:srgbClr val="13266F"/>
                </a:solidFill>
                <a:latin typeface="Arial Narrow" pitchFamily="34" charset="0"/>
              </a:rPr>
              <a:t>NOME DO </a:t>
            </a:r>
            <a:r>
              <a:rPr lang="pt-BR" dirty="0" smtClean="0">
                <a:solidFill>
                  <a:srgbClr val="13266F"/>
                </a:solidFill>
                <a:latin typeface="Arial Narrow" pitchFamily="34" charset="0"/>
              </a:rPr>
              <a:t>CURSO PARA </a:t>
            </a:r>
            <a:r>
              <a:rPr lang="pt-BR" dirty="0" smtClean="0">
                <a:solidFill>
                  <a:srgbClr val="13266F"/>
                </a:solidFill>
                <a:latin typeface="Arial Narrow" pitchFamily="34" charset="0"/>
              </a:rPr>
              <a:t>VOCÊ SUBSTITUIR</a:t>
            </a:r>
            <a:br>
              <a:rPr lang="pt-BR" dirty="0" smtClean="0">
                <a:solidFill>
                  <a:srgbClr val="13266F"/>
                </a:solidFill>
                <a:latin typeface="Arial Narrow" pitchFamily="34" charset="0"/>
              </a:rPr>
            </a:br>
            <a:endParaRPr lang="pt-BR" dirty="0">
              <a:solidFill>
                <a:srgbClr val="13266F"/>
              </a:solidFill>
              <a:latin typeface="Arial Narrow" pitchFamily="34" charset="0"/>
            </a:endParaRPr>
          </a:p>
        </p:txBody>
      </p:sp>
      <p:sp>
        <p:nvSpPr>
          <p:cNvPr id="7" name="Espaço Reservado para Texto 4"/>
          <p:cNvSpPr txBox="1">
            <a:spLocks/>
          </p:cNvSpPr>
          <p:nvPr/>
        </p:nvSpPr>
        <p:spPr>
          <a:xfrm>
            <a:off x="971550" y="12100142"/>
            <a:ext cx="26889075" cy="1600200"/>
          </a:xfrm>
          <a:prstGeom prst="rect">
            <a:avLst/>
          </a:prstGeom>
        </p:spPr>
        <p:txBody>
          <a:bodyPr/>
          <a:lstStyle>
            <a:lvl1pPr marL="0" indent="0" algn="ctr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None/>
              <a:defRPr sz="5500" b="1" kern="1200" baseline="0">
                <a:solidFill>
                  <a:srgbClr val="4B555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40043" indent="0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7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86" indent="0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129" indent="0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172" indent="0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rgbClr val="13266F"/>
                </a:solidFill>
                <a:latin typeface="Arial Narrow" pitchFamily="34" charset="0"/>
              </a:rPr>
              <a:t>Autores: Nome da pessoa | </a:t>
            </a:r>
            <a:r>
              <a:rPr lang="pt-BR" dirty="0" smtClean="0">
                <a:solidFill>
                  <a:srgbClr val="13266F"/>
                </a:solidFill>
                <a:latin typeface="Arial Narrow" pitchFamily="34" charset="0"/>
              </a:rPr>
              <a:t>e-maildapessoa@ufms.br</a:t>
            </a:r>
            <a:r>
              <a:rPr lang="pt-BR" dirty="0" smtClean="0">
                <a:solidFill>
                  <a:srgbClr val="13266F"/>
                </a:solidFill>
                <a:latin typeface="Arial Narrow" pitchFamily="34" charset="0"/>
              </a:rPr>
              <a:t/>
            </a:r>
            <a:br>
              <a:rPr lang="pt-BR" dirty="0" smtClean="0">
                <a:solidFill>
                  <a:srgbClr val="13266F"/>
                </a:solidFill>
                <a:latin typeface="Arial Narrow" pitchFamily="34" charset="0"/>
              </a:rPr>
            </a:br>
            <a:r>
              <a:rPr lang="pt-BR" dirty="0" smtClean="0">
                <a:solidFill>
                  <a:srgbClr val="13266F"/>
                </a:solidFill>
                <a:latin typeface="Arial Narrow" pitchFamily="34" charset="0"/>
              </a:rPr>
              <a:t>Nome da outra pessoa | </a:t>
            </a:r>
            <a:r>
              <a:rPr lang="pt-BR" dirty="0" smtClean="0">
                <a:solidFill>
                  <a:srgbClr val="13266F"/>
                </a:solidFill>
                <a:latin typeface="Arial Narrow" pitchFamily="34" charset="0"/>
              </a:rPr>
              <a:t>e-maildaoutrapessoa@ufms.br</a:t>
            </a:r>
            <a:endParaRPr lang="pt-BR" dirty="0">
              <a:solidFill>
                <a:srgbClr val="13266F"/>
              </a:solidFill>
              <a:latin typeface="Arial Narrow" pitchFamily="34" charset="0"/>
            </a:endParaRPr>
          </a:p>
        </p:txBody>
      </p:sp>
      <p:sp>
        <p:nvSpPr>
          <p:cNvPr id="8" name="Espaço Reservado para Texto 12"/>
          <p:cNvSpPr txBox="1">
            <a:spLocks/>
          </p:cNvSpPr>
          <p:nvPr/>
        </p:nvSpPr>
        <p:spPr>
          <a:xfrm>
            <a:off x="1895475" y="14511932"/>
            <a:ext cx="25037416" cy="23241600"/>
          </a:xfrm>
          <a:prstGeom prst="rect">
            <a:avLst/>
          </a:prstGeom>
        </p:spPr>
        <p:txBody>
          <a:bodyPr numCol="2" spcCol="1080000"/>
          <a:lstStyle>
            <a:lvl1pPr marL="0" marR="0" indent="0" algn="just" defTabSz="2880086" rtl="0" eaLnBrk="1" fontAlgn="auto" latinLnBrk="0" hangingPunct="1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kern="1200">
                <a:solidFill>
                  <a:srgbClr val="75808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Lorem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ipsum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dolor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sit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amet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consectetur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adipisicing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elit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sed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do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eiusmod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tempor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incididunt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ut labore et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dolore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magna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aliqua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. Ut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enim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ad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minim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veniam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, quis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nostrud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exercitation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ullamco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laboris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nisi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ut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aliquip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ex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ea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commodo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consequat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.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Duis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aute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irure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dolor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in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reprehenderit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in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voluptate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velit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esse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cillum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dolore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eu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fugiat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nulla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pariatur</a:t>
            </a:r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.</a:t>
            </a:r>
          </a:p>
          <a:p>
            <a:pPr marL="1250950"/>
            <a:r>
              <a:rPr lang="pt-BR" b="1" dirty="0" smtClean="0">
                <a:solidFill>
                  <a:srgbClr val="13266F"/>
                </a:solidFill>
                <a:latin typeface="Arial Narrow" pitchFamily="34" charset="0"/>
              </a:rPr>
              <a:t>1) Exemplo </a:t>
            </a:r>
            <a:r>
              <a:rPr lang="pt-BR" b="1" dirty="0">
                <a:solidFill>
                  <a:srgbClr val="13266F"/>
                </a:solidFill>
                <a:latin typeface="Arial Narrow" pitchFamily="34" charset="0"/>
              </a:rPr>
              <a:t>de </a:t>
            </a:r>
            <a:r>
              <a:rPr lang="pt-BR" b="1" dirty="0" smtClean="0">
                <a:solidFill>
                  <a:srgbClr val="13266F"/>
                </a:solidFill>
                <a:latin typeface="Arial Narrow" pitchFamily="34" charset="0"/>
              </a:rPr>
              <a:t>subtítulo</a:t>
            </a:r>
          </a:p>
          <a:p>
            <a:r>
              <a:rPr lang="pt-BR" dirty="0" err="1" smtClean="0">
                <a:solidFill>
                  <a:schemeClr val="tx1"/>
                </a:solidFill>
                <a:latin typeface="Arial Narrow" pitchFamily="34" charset="0"/>
              </a:rPr>
              <a:t>Sed</a:t>
            </a:r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ut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perspiciatis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unde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omnis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iste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natus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error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sit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voluptatem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accusantium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doloremque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laudantium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totam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rem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aperiam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eaque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ipsa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quae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ab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illo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inventore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veritatis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et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quasi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architecto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beatae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vitae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dicta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sunt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explicabo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. Nemo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enim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ipsam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voluptatem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quia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voluptas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sit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aspernatur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aut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odit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aut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fugit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sed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quia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consequuntur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magni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dolores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eos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qui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ratione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voluptatem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sequi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nesciunt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.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Neque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porro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quisquam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est,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qui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dolorem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ipsum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quia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dolor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sit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amet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consectetur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adipisci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velit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sed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quia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non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numquam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eius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modi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tempora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incidunt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ut labore et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dolore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 smtClean="0">
                <a:solidFill>
                  <a:schemeClr val="tx1"/>
                </a:solidFill>
                <a:latin typeface="Arial Narrow" pitchFamily="34" charset="0"/>
              </a:rPr>
              <a:t>magnam</a:t>
            </a:r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aliquam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 smtClean="0">
                <a:solidFill>
                  <a:schemeClr val="tx1"/>
                </a:solidFill>
                <a:latin typeface="Arial Narrow" pitchFamily="34" charset="0"/>
              </a:rPr>
              <a:t>quaerat</a:t>
            </a:r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 smtClean="0">
                <a:solidFill>
                  <a:schemeClr val="tx1"/>
                </a:solidFill>
                <a:latin typeface="Arial Narrow" pitchFamily="34" charset="0"/>
              </a:rPr>
              <a:t>voluptatem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. </a:t>
            </a:r>
            <a:endParaRPr lang="pt-BR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marL="1347788"/>
            <a:r>
              <a:rPr lang="pt-BR" b="1" dirty="0" smtClean="0">
                <a:solidFill>
                  <a:srgbClr val="13266F"/>
                </a:solidFill>
                <a:latin typeface="Arial Narrow" pitchFamily="34" charset="0"/>
              </a:rPr>
              <a:t>2) Exemplo de subtítulo</a:t>
            </a:r>
          </a:p>
          <a:p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Ut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enim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ad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minima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veniam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, quis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nostrum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exercitationem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ullam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corporis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suscipit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laboriosam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nisi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ut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aliquid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ex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ea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commodi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consequatur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? Quis autem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vel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eum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iure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reprehenderit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qui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in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ea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voluptate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velit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esse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quam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nihil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molestiae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consequatur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vel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illum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qui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dolorem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eum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fugiat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quo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voluptas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nulla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pariatur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? At vero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eos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et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accusamus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et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iusto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odio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dignissimos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ducimus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qui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blanditiis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praesentium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voluptatum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deleniti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atque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corrupti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quos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dolores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et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quas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molestias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excepturi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sint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occaecati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cupiditate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 non </a:t>
            </a:r>
            <a:r>
              <a:rPr lang="pt-BR" dirty="0" err="1">
                <a:solidFill>
                  <a:schemeClr val="tx1"/>
                </a:solidFill>
                <a:latin typeface="Arial Narrow" pitchFamily="34" charset="0"/>
              </a:rPr>
              <a:t>provident</a:t>
            </a:r>
            <a:r>
              <a:rPr lang="pt-BR" dirty="0">
                <a:solidFill>
                  <a:schemeClr val="tx1"/>
                </a:solidFill>
                <a:latin typeface="Arial Narrow" pitchFamily="34" charset="0"/>
              </a:rPr>
              <a:t>.</a:t>
            </a:r>
          </a:p>
          <a:p>
            <a:pPr marL="1058863"/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Nam libero tempore, cum soluta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nobis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est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eligendi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optio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cumque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nihil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impedit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quo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minus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id quod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maxime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placeat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facere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possimus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, omnis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voluptas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assumenda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est, omnis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dolor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repellendus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.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Temporibus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autem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quibusdam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et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aut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officiis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debitis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aut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rerum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necessitatibus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saepe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eveniet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ut et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voluptates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.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Itaque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earum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rerum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hic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tenetur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 a sapiente </a:t>
            </a:r>
            <a:r>
              <a:rPr lang="pt-BR" sz="4000" i="1" dirty="0" err="1" smtClean="0">
                <a:solidFill>
                  <a:schemeClr val="tx1"/>
                </a:solidFill>
                <a:latin typeface="Arial Narrow" pitchFamily="34" charset="0"/>
              </a:rPr>
              <a:t>delectus</a:t>
            </a:r>
            <a:r>
              <a:rPr lang="pt-BR" sz="4000" i="1" dirty="0" smtClean="0">
                <a:solidFill>
                  <a:schemeClr val="tx1"/>
                </a:solidFill>
                <a:latin typeface="Arial Narrow" pitchFamily="34" charset="0"/>
              </a:rPr>
              <a:t>. 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(</a:t>
            </a:r>
            <a:r>
              <a:rPr lang="pt-BR" sz="4000" dirty="0">
                <a:solidFill>
                  <a:schemeClr val="tx1"/>
                </a:solidFill>
                <a:latin typeface="Arial Narrow" pitchFamily="34" charset="0"/>
              </a:rPr>
              <a:t>AUTOR, ano, p. nº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)</a:t>
            </a:r>
          </a:p>
          <a:p>
            <a:pPr marL="1058863"/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architecto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beatae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vitae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dicta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sunt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explicabo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. Nemo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enim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ipsam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voluptatem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quia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voluptas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sit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aspernatur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aut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odit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aut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fugit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sed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quia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consequuntur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magni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dolores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eos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qui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ratione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voluptatem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sequi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nesciunt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.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Neque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porro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quisquam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est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qui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dolorem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ipsum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quia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dolor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sit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amet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consectetur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adipisci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velit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sed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quia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non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numquam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eius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modi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tempora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incidunt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architecto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beatae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vitae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dicta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sunt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explicabo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. Nemo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enim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fugit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sed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quia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consequuntur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magni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dolores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eos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qui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ratione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voluptatem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sequi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nesciunt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.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Neque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porro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quisquam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est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qui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dolorem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ipsum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quia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dolor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sit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amet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consectetur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adipisci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velit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sed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quia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non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numquam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eius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modi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tempora</a:t>
            </a:r>
            <a:r>
              <a:rPr lang="pt-BR" sz="40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  <a:latin typeface="Arial Narrow" pitchFamily="34" charset="0"/>
              </a:rPr>
              <a:t>incidunt</a:t>
            </a:r>
            <a:endParaRPr lang="pt-BR" sz="4000" dirty="0">
              <a:solidFill>
                <a:schemeClr val="tx1"/>
              </a:solidFill>
              <a:latin typeface="Arial Narrow" pitchFamily="34" charset="0"/>
            </a:endParaRPr>
          </a:p>
          <a:p>
            <a:endParaRPr lang="pt-BR" dirty="0">
              <a:latin typeface="Arial Narrow" pitchFamily="34" charset="0"/>
            </a:endParaRPr>
          </a:p>
        </p:txBody>
      </p:sp>
      <p:sp>
        <p:nvSpPr>
          <p:cNvPr id="9" name="Picture Placeholder 2"/>
          <p:cNvSpPr txBox="1">
            <a:spLocks noChangeAspect="1"/>
          </p:cNvSpPr>
          <p:nvPr/>
        </p:nvSpPr>
        <p:spPr>
          <a:xfrm>
            <a:off x="14876491" y="24303789"/>
            <a:ext cx="12056400" cy="123684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0" indent="0" algn="ctr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None/>
              <a:defRPr sz="6600" b="1" kern="1200">
                <a:solidFill>
                  <a:srgbClr val="75808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latin typeface="Arial Narrow" pitchFamily="34" charset="0"/>
              </a:rPr>
              <a:t>Utilize esse espaço para adicionar imagens ou </a:t>
            </a:r>
            <a:r>
              <a:rPr lang="pt-BR" dirty="0" smtClean="0">
                <a:latin typeface="Arial Narrow" pitchFamily="34" charset="0"/>
              </a:rPr>
              <a:t>gráficos.</a:t>
            </a:r>
          </a:p>
          <a:p>
            <a:r>
              <a:rPr lang="pt-BR" dirty="0" smtClean="0">
                <a:latin typeface="Arial Narrow" pitchFamily="34" charset="0"/>
              </a:rPr>
              <a:t>Os gráficos/imagens podem aparecer em outro local do banner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10" name="Espaço Reservado para Texto 20"/>
          <p:cNvSpPr txBox="1">
            <a:spLocks/>
          </p:cNvSpPr>
          <p:nvPr/>
        </p:nvSpPr>
        <p:spPr>
          <a:xfrm>
            <a:off x="1895475" y="41099874"/>
            <a:ext cx="9510462" cy="1038726"/>
          </a:xfrm>
          <a:prstGeom prst="rect">
            <a:avLst/>
          </a:prstGeom>
        </p:spPr>
        <p:txBody>
          <a:bodyPr/>
          <a:lstStyle>
            <a:lvl1pPr marL="0" indent="0" algn="l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None/>
              <a:defRPr sz="4800" kern="1200">
                <a:solidFill>
                  <a:srgbClr val="75808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sz="3200" dirty="0">
                <a:solidFill>
                  <a:srgbClr val="13266F"/>
                </a:solidFill>
                <a:latin typeface="Arial Narrow" pitchFamily="34" charset="0"/>
              </a:rPr>
              <a:t>Créditos, órgãos de fomento, colaboradores, marcas, siglas de apoios, patrocinadores, parceiros</a:t>
            </a:r>
          </a:p>
        </p:txBody>
      </p:sp>
      <p:sp>
        <p:nvSpPr>
          <p:cNvPr id="11" name="Espaço Reservado para Texto 20"/>
          <p:cNvSpPr txBox="1">
            <a:spLocks/>
          </p:cNvSpPr>
          <p:nvPr/>
        </p:nvSpPr>
        <p:spPr>
          <a:xfrm>
            <a:off x="14876492" y="39249016"/>
            <a:ext cx="12056400" cy="2889584"/>
          </a:xfrm>
          <a:prstGeom prst="rect">
            <a:avLst/>
          </a:prstGeom>
        </p:spPr>
        <p:txBody>
          <a:bodyPr/>
          <a:lstStyle>
            <a:lvl1pPr marL="0" indent="0" algn="r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None/>
              <a:defRPr sz="4800" kern="1200">
                <a:solidFill>
                  <a:srgbClr val="75808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sz="2400" dirty="0" smtClean="0">
                <a:solidFill>
                  <a:srgbClr val="13266F"/>
                </a:solidFill>
                <a:latin typeface="Arial Narrow" pitchFamily="34" charset="0"/>
              </a:rPr>
              <a:t>REFERÊNCIAS</a:t>
            </a:r>
          </a:p>
          <a:p>
            <a:pPr lvl="0"/>
            <a:r>
              <a:rPr lang="pt-BR" sz="2400" dirty="0" smtClean="0">
                <a:solidFill>
                  <a:srgbClr val="13266F"/>
                </a:solidFill>
                <a:latin typeface="Arial Narrow" pitchFamily="34" charset="0"/>
              </a:rPr>
              <a:t>SOBRENOME </a:t>
            </a:r>
            <a:r>
              <a:rPr lang="pt-BR" sz="2400" dirty="0">
                <a:solidFill>
                  <a:srgbClr val="13266F"/>
                </a:solidFill>
                <a:latin typeface="Arial Narrow" pitchFamily="34" charset="0"/>
              </a:rPr>
              <a:t>do autor, Nome. Título: subtítulo (se houver, sem negrito). nº. ed. (número de edição, se houver). Cidade: Editora, ano.</a:t>
            </a:r>
            <a:br>
              <a:rPr lang="pt-BR" sz="2400" dirty="0">
                <a:solidFill>
                  <a:srgbClr val="13266F"/>
                </a:solidFill>
                <a:latin typeface="Arial Narrow" pitchFamily="34" charset="0"/>
              </a:rPr>
            </a:br>
            <a:r>
              <a:rPr lang="pt-BR" sz="2400" dirty="0">
                <a:solidFill>
                  <a:srgbClr val="13266F"/>
                </a:solidFill>
                <a:latin typeface="Arial Narrow" pitchFamily="34" charset="0"/>
              </a:rPr>
              <a:t>SOBRENOME do autor, Nome. Título: subtítulo (se houver, sem negrito). nº. ed. (número de edição, se houver). Cidade: Editora, ano.</a:t>
            </a:r>
            <a:br>
              <a:rPr lang="pt-BR" sz="2400" dirty="0">
                <a:solidFill>
                  <a:srgbClr val="13266F"/>
                </a:solidFill>
                <a:latin typeface="Arial Narrow" pitchFamily="34" charset="0"/>
              </a:rPr>
            </a:br>
            <a:r>
              <a:rPr lang="pt-BR" sz="2400" dirty="0">
                <a:solidFill>
                  <a:srgbClr val="13266F"/>
                </a:solidFill>
                <a:latin typeface="Arial Narrow" pitchFamily="34" charset="0"/>
              </a:rPr>
              <a:t>SOBRENOME do autor, Nome. Título: subtítulo (se houver, sem negrito). nº. ed. (número de edição, se houver). Cidade: Editora, ano.</a:t>
            </a:r>
          </a:p>
        </p:txBody>
      </p:sp>
      <p:sp>
        <p:nvSpPr>
          <p:cNvPr id="12" name="Espaço Reservado para Texto 4"/>
          <p:cNvSpPr txBox="1">
            <a:spLocks/>
          </p:cNvSpPr>
          <p:nvPr/>
        </p:nvSpPr>
        <p:spPr>
          <a:xfrm>
            <a:off x="957261" y="9998364"/>
            <a:ext cx="26889075" cy="1600200"/>
          </a:xfrm>
          <a:prstGeom prst="rect">
            <a:avLst/>
          </a:prstGeom>
        </p:spPr>
        <p:txBody>
          <a:bodyPr/>
          <a:lstStyle>
            <a:lvl1pPr marL="0" indent="0" algn="ctr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None/>
              <a:defRPr sz="5500" b="1" kern="1200" baseline="0">
                <a:solidFill>
                  <a:srgbClr val="4B555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40043" indent="0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7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86" indent="0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129" indent="0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172" indent="0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7440"/>
              </a:lnSpc>
            </a:pPr>
            <a:r>
              <a:rPr lang="pt-BR" sz="6200" kern="0" dirty="0">
                <a:solidFill>
                  <a:schemeClr val="tx1"/>
                </a:solidFill>
                <a:latin typeface="Arial Narrow" pitchFamily="34" charset="0"/>
              </a:rPr>
              <a:t>Espaço para subtítulo (se houver). Use no </a:t>
            </a:r>
            <a:r>
              <a:rPr lang="pt-BR" sz="6200" kern="0" dirty="0" smtClean="0">
                <a:solidFill>
                  <a:schemeClr val="tx1"/>
                </a:solidFill>
                <a:latin typeface="Arial Narrow" pitchFamily="34" charset="0"/>
              </a:rPr>
              <a:t>máximo </a:t>
            </a:r>
            <a:r>
              <a:rPr lang="pt-BR" sz="6200" kern="0" dirty="0">
                <a:solidFill>
                  <a:schemeClr val="tx1"/>
                </a:solidFill>
                <a:latin typeface="Arial Narrow" pitchFamily="34" charset="0"/>
              </a:rPr>
              <a:t>duas </a:t>
            </a:r>
            <a:r>
              <a:rPr lang="pt-BR" sz="6200" kern="0" dirty="0" smtClean="0">
                <a:solidFill>
                  <a:schemeClr val="tx1"/>
                </a:solidFill>
                <a:latin typeface="Arial Narrow" pitchFamily="34" charset="0"/>
              </a:rPr>
              <a:t>linhas.</a:t>
            </a:r>
            <a:br>
              <a:rPr lang="pt-BR" sz="6200" kern="0" dirty="0" smtClean="0">
                <a:solidFill>
                  <a:schemeClr val="tx1"/>
                </a:solidFill>
                <a:latin typeface="Arial Narrow" pitchFamily="34" charset="0"/>
              </a:rPr>
            </a:br>
            <a:r>
              <a:rPr lang="pt-BR" sz="6200" kern="0" dirty="0" smtClean="0">
                <a:solidFill>
                  <a:schemeClr val="tx1"/>
                </a:solidFill>
                <a:latin typeface="Arial Narrow" pitchFamily="34" charset="0"/>
              </a:rPr>
              <a:t>Quando </a:t>
            </a:r>
            <a:r>
              <a:rPr lang="pt-BR" sz="6200" kern="0" dirty="0">
                <a:solidFill>
                  <a:schemeClr val="tx1"/>
                </a:solidFill>
                <a:latin typeface="Arial Narrow" pitchFamily="34" charset="0"/>
              </a:rPr>
              <a:t>precisar de mais espaço, </a:t>
            </a:r>
            <a:r>
              <a:rPr lang="pt-BR" sz="6200" kern="0" dirty="0" smtClean="0">
                <a:solidFill>
                  <a:schemeClr val="tx1"/>
                </a:solidFill>
                <a:latin typeface="Arial Narrow" pitchFamily="34" charset="0"/>
              </a:rPr>
              <a:t>reduzir a </a:t>
            </a:r>
            <a:r>
              <a:rPr lang="pt-BR" sz="6200" kern="0" dirty="0">
                <a:solidFill>
                  <a:schemeClr val="tx1"/>
                </a:solidFill>
                <a:latin typeface="Arial Narrow" pitchFamily="34" charset="0"/>
              </a:rPr>
              <a:t>fonte.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9231761" y="36878250"/>
            <a:ext cx="765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>
                <a:latin typeface="Arial Narrow" pitchFamily="34" charset="0"/>
              </a:rPr>
              <a:t>Legenda da imagem.</a:t>
            </a:r>
            <a:endParaRPr lang="pt-BR" sz="2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06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536</Words>
  <Application>Microsoft Office PowerPoint</Application>
  <PresentationFormat>Personalizar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</dc:creator>
  <cp:lastModifiedBy>Avaliador</cp:lastModifiedBy>
  <cp:revision>38</cp:revision>
  <dcterms:created xsi:type="dcterms:W3CDTF">2014-05-26T19:29:21Z</dcterms:created>
  <dcterms:modified xsi:type="dcterms:W3CDTF">2016-05-21T13:56:52Z</dcterms:modified>
</cp:coreProperties>
</file>