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B803-975B-42AD-817A-93DD83C4D14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8584-A8D2-4ECF-B773-05CF56F1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gg Beat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2381" r="2381"/>
          <a:stretch/>
        </p:blipFill>
        <p:spPr>
          <a:xfrm rot="540000">
            <a:off x="-209418" y="222216"/>
            <a:ext cx="12041268" cy="3349912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reflection endPos="65000" dist="508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17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Catholic University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Garnes, Wesley E GARNES</dc:creator>
  <cp:lastModifiedBy>Garnes, Wesley E GARNES</cp:lastModifiedBy>
  <cp:revision>2</cp:revision>
  <dcterms:created xsi:type="dcterms:W3CDTF">2019-03-18T17:41:33Z</dcterms:created>
  <dcterms:modified xsi:type="dcterms:W3CDTF">2019-03-20T17:16:41Z</dcterms:modified>
</cp:coreProperties>
</file>