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1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5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17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1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5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10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0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0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DCCAC-8DFA-40FC-8064-651611908954}" type="datetimeFigureOut">
              <a:rPr lang="en-US" smtClean="0"/>
              <a:t>4/10/2019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D820-5CCB-4314-ACF3-FF58FD964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5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2135188"/>
            <a:ext cx="12192000" cy="258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Catholic University of America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Fischer, Patrick FISCHERP</dc:creator>
  <cp:lastModifiedBy>Fischer, Patrick FISCHERP</cp:lastModifiedBy>
  <cp:revision>1</cp:revision>
  <dcterms:created xsi:type="dcterms:W3CDTF">2019-04-10T17:18:03Z</dcterms:created>
  <dcterms:modified xsi:type="dcterms:W3CDTF">2019-04-10T17:19:48Z</dcterms:modified>
</cp:coreProperties>
</file>