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4"/>
  </p:sldMasterIdLst>
  <p:notesMasterIdLst>
    <p:notesMasterId r:id="rId9"/>
  </p:notesMasterIdLst>
  <p:sldIdLst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D27"/>
    <a:srgbClr val="767676"/>
    <a:srgbClr val="91C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830E89-06A0-4BA1-89A4-51363A2BEB0F}" v="240" dt="2024-05-22T18:41:31.875"/>
    <p1510:client id="{77A18268-6A5B-4EC5-A7C1-00199D7F8D2F}" v="274" dt="2024-05-22T19:26:47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5521" autoAdjust="0"/>
  </p:normalViewPr>
  <p:slideViewPr>
    <p:cSldViewPr snapToGrid="0">
      <p:cViewPr varScale="1">
        <p:scale>
          <a:sx n="103" d="100"/>
          <a:sy n="103" d="100"/>
        </p:scale>
        <p:origin x="76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E866F-C9C2-492A-9805-1D81C45188C4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012AC-2259-4616-95E2-0D8D35BE26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652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Just a random Title Slide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012AC-2259-4616-95E2-0D8D35BE26D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420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895A909-ECE8-4EC4-DCB6-0216D145FBA7}"/>
              </a:ext>
            </a:extLst>
          </p:cNvPr>
          <p:cNvGrpSpPr/>
          <p:nvPr userDrawn="1"/>
        </p:nvGrpSpPr>
        <p:grpSpPr>
          <a:xfrm>
            <a:off x="0" y="0"/>
            <a:ext cx="12192000" cy="540000"/>
            <a:chOff x="0" y="0"/>
            <a:chExt cx="12192000" cy="540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BC8912-8E33-D9A3-B522-1330531B932D}"/>
                </a:ext>
              </a:extLst>
            </p:cNvPr>
            <p:cNvGrpSpPr/>
            <p:nvPr userDrawn="1"/>
          </p:nvGrpSpPr>
          <p:grpSpPr>
            <a:xfrm>
              <a:off x="9649825" y="0"/>
              <a:ext cx="2542175" cy="540000"/>
              <a:chOff x="6475618" y="2155825"/>
              <a:chExt cx="2542175" cy="540000"/>
            </a:xfrm>
          </p:grpSpPr>
          <p:sp>
            <p:nvSpPr>
              <p:cNvPr id="10" name="Parallelogram 9">
                <a:extLst>
                  <a:ext uri="{FF2B5EF4-FFF2-40B4-BE49-F238E27FC236}">
                    <a16:creationId xmlns:a16="http://schemas.microsoft.com/office/drawing/2014/main" id="{F9149605-3133-0510-2BFF-BB2D9B7518D0}"/>
                  </a:ext>
                </a:extLst>
              </p:cNvPr>
              <p:cNvSpPr/>
              <p:nvPr userDrawn="1"/>
            </p:nvSpPr>
            <p:spPr>
              <a:xfrm>
                <a:off x="6807994" y="2155825"/>
                <a:ext cx="2209799" cy="540000"/>
              </a:xfrm>
              <a:prstGeom prst="parallelogram">
                <a:avLst>
                  <a:gd name="adj" fmla="val 20590"/>
                </a:avLst>
              </a:prstGeom>
              <a:solidFill>
                <a:srgbClr val="133D2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Libre Franklin" pitchFamily="2" charset="0"/>
                </a:endParaRPr>
              </a:p>
            </p:txBody>
          </p:sp>
          <p:pic>
            <p:nvPicPr>
              <p:cNvPr id="11" name="Picture 2" descr="Imperial Racing Green">
                <a:extLst>
                  <a:ext uri="{FF2B5EF4-FFF2-40B4-BE49-F238E27FC236}">
                    <a16:creationId xmlns:a16="http://schemas.microsoft.com/office/drawing/2014/main" id="{70093A5C-8160-FA97-7A68-6601871C55BC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75618" y="2155825"/>
                <a:ext cx="2498314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EFE4E30-8308-2069-C547-3D622D5160AE}"/>
                </a:ext>
              </a:extLst>
            </p:cNvPr>
            <p:cNvSpPr/>
            <p:nvPr userDrawn="1"/>
          </p:nvSpPr>
          <p:spPr>
            <a:xfrm>
              <a:off x="0" y="0"/>
              <a:ext cx="9804400" cy="540000"/>
            </a:xfrm>
            <a:prstGeom prst="rect">
              <a:avLst/>
            </a:prstGeom>
            <a:solidFill>
              <a:srgbClr val="91CB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marL="360000" algn="l"/>
              <a:endParaRPr lang="en-GB" b="1" dirty="0">
                <a:latin typeface="Libre Franklin" pitchFamily="2" charset="0"/>
              </a:endParaRPr>
            </a:p>
          </p:txBody>
        </p:sp>
      </p:grpSp>
      <p:sp>
        <p:nvSpPr>
          <p:cNvPr id="13" name="Title 19">
            <a:extLst>
              <a:ext uri="{FF2B5EF4-FFF2-40B4-BE49-F238E27FC236}">
                <a16:creationId xmlns:a16="http://schemas.microsoft.com/office/drawing/2014/main" id="{C1D3F1E5-648D-3774-5331-47EF175B0EB0}"/>
              </a:ext>
            </a:extLst>
          </p:cNvPr>
          <p:cNvSpPr txBox="1">
            <a:spLocks/>
          </p:cNvSpPr>
          <p:nvPr userDrawn="1"/>
        </p:nvSpPr>
        <p:spPr>
          <a:xfrm>
            <a:off x="-5647763" y="29817"/>
            <a:ext cx="5381063" cy="540000"/>
          </a:xfrm>
          <a:prstGeom prst="rect">
            <a:avLst/>
          </a:prstGeom>
        </p:spPr>
        <p:txBody>
          <a:bodyPr anchor="ctr"/>
          <a:lstStyle>
            <a:lvl1pPr marL="4572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Libre Franklin" pitchFamily="2" charset="0"/>
                <a:ea typeface="+mj-ea"/>
                <a:cs typeface="+mj-cs"/>
              </a:defRPr>
            </a:lvl1pPr>
          </a:lstStyle>
          <a:p>
            <a:pPr marL="0" algn="r"/>
            <a:r>
              <a:rPr lang="en-GB" b="0" dirty="0">
                <a:solidFill>
                  <a:schemeClr val="tx1"/>
                </a:solidFill>
                <a:latin typeface="Libre Franklin" pitchFamily="2" charset="0"/>
              </a:rPr>
              <a:t>Sub Team Heading – 24pt, White</a:t>
            </a:r>
          </a:p>
        </p:txBody>
      </p:sp>
      <p:sp>
        <p:nvSpPr>
          <p:cNvPr id="14" name="Title 19">
            <a:extLst>
              <a:ext uri="{FF2B5EF4-FFF2-40B4-BE49-F238E27FC236}">
                <a16:creationId xmlns:a16="http://schemas.microsoft.com/office/drawing/2014/main" id="{0DEF9A47-B256-AC37-4B3A-8F86FC0D241D}"/>
              </a:ext>
            </a:extLst>
          </p:cNvPr>
          <p:cNvSpPr txBox="1">
            <a:spLocks/>
          </p:cNvSpPr>
          <p:nvPr userDrawn="1"/>
        </p:nvSpPr>
        <p:spPr>
          <a:xfrm>
            <a:off x="-7162800" y="679700"/>
            <a:ext cx="6896100" cy="540000"/>
          </a:xfrm>
          <a:prstGeom prst="rect">
            <a:avLst/>
          </a:prstGeom>
        </p:spPr>
        <p:txBody>
          <a:bodyPr anchor="ctr"/>
          <a:lstStyle>
            <a:lvl1pPr marL="4572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Libre Franklin" pitchFamily="2" charset="0"/>
                <a:ea typeface="+mj-ea"/>
                <a:cs typeface="+mj-cs"/>
              </a:defRPr>
            </a:lvl1pPr>
          </a:lstStyle>
          <a:p>
            <a:pPr marL="180000" algn="r"/>
            <a:r>
              <a:rPr lang="en-GB" sz="2200" b="1" u="sng" dirty="0">
                <a:solidFill>
                  <a:schemeClr val="tx1"/>
                </a:solidFill>
                <a:latin typeface="Libre Franklin" pitchFamily="2" charset="0"/>
              </a:rPr>
              <a:t>Title of Slide – 22pt, Bold, Underlined, Black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192F1C36-BA5C-C757-BE91-0924B1827736}"/>
              </a:ext>
            </a:extLst>
          </p:cNvPr>
          <p:cNvSpPr txBox="1">
            <a:spLocks/>
          </p:cNvSpPr>
          <p:nvPr userDrawn="1"/>
        </p:nvSpPr>
        <p:spPr>
          <a:xfrm>
            <a:off x="285746" y="54644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GB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Libre Franklin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u="sng" dirty="0"/>
              <a:t>References: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D14FB88-2141-D65A-430A-F43AAEC1027C}"/>
              </a:ext>
            </a:extLst>
          </p:cNvPr>
          <p:cNvSpPr txBox="1">
            <a:spLocks/>
          </p:cNvSpPr>
          <p:nvPr userDrawn="1"/>
        </p:nvSpPr>
        <p:spPr>
          <a:xfrm>
            <a:off x="4038600" y="636966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GB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Libre Franklin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Week 1 Presentation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08086B-C684-51DB-4806-859C80535ED4}"/>
              </a:ext>
            </a:extLst>
          </p:cNvPr>
          <p:cNvSpPr txBox="1"/>
          <p:nvPr userDrawn="1"/>
        </p:nvSpPr>
        <p:spPr>
          <a:xfrm>
            <a:off x="-3985878" y="5829619"/>
            <a:ext cx="3719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0" eaLnBrk="1" latinLnBrk="0" hangingPunct="1"/>
            <a:r>
              <a:rPr lang="en-GB" sz="1200" kern="1200" dirty="0">
                <a:solidFill>
                  <a:schemeClr val="tx1">
                    <a:tint val="82000"/>
                  </a:schemeClr>
                </a:solidFill>
                <a:latin typeface="Libre Franklin" pitchFamily="2" charset="0"/>
                <a:ea typeface="+mn-ea"/>
                <a:cs typeface="+mn-cs"/>
              </a:rPr>
              <a:t>Refences – 12pt, </a:t>
            </a:r>
            <a:r>
              <a:rPr lang="en-GB" sz="1200" kern="1200" dirty="0">
                <a:solidFill>
                  <a:srgbClr val="767676"/>
                </a:solidFill>
                <a:latin typeface="Libre Franklin" pitchFamily="2" charset="0"/>
                <a:ea typeface="+mn-ea"/>
                <a:cs typeface="+mn-cs"/>
              </a:rPr>
              <a:t> grey colour code: #767676</a:t>
            </a:r>
            <a:endParaRPr lang="en-GB" sz="1200" kern="1200" dirty="0">
              <a:solidFill>
                <a:schemeClr val="tx1">
                  <a:tint val="82000"/>
                </a:schemeClr>
              </a:solidFill>
              <a:latin typeface="Libre Franklin" pitchFamily="2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390922-1EB1-4C7B-FEA6-6AC2CFE43FEE}"/>
              </a:ext>
            </a:extLst>
          </p:cNvPr>
          <p:cNvSpPr txBox="1"/>
          <p:nvPr userDrawn="1"/>
        </p:nvSpPr>
        <p:spPr>
          <a:xfrm>
            <a:off x="-4827707" y="6341382"/>
            <a:ext cx="4561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0" eaLnBrk="1" latinLnBrk="0" hangingPunct="1"/>
            <a:r>
              <a:rPr lang="en-GB" sz="1200" kern="1200" dirty="0">
                <a:solidFill>
                  <a:schemeClr val="tx1">
                    <a:tint val="82000"/>
                  </a:schemeClr>
                </a:solidFill>
                <a:latin typeface="Libre Franklin" pitchFamily="2" charset="0"/>
                <a:ea typeface="+mn-ea"/>
                <a:cs typeface="+mn-cs"/>
              </a:rPr>
              <a:t>Person Speaking – 12pt, </a:t>
            </a:r>
            <a:r>
              <a:rPr lang="en-GB" sz="1200" kern="1200" dirty="0">
                <a:solidFill>
                  <a:srgbClr val="767676"/>
                </a:solidFill>
                <a:latin typeface="Libre Franklin" pitchFamily="2" charset="0"/>
                <a:ea typeface="+mn-ea"/>
                <a:cs typeface="+mn-cs"/>
              </a:rPr>
              <a:t> grey colour code: #767676</a:t>
            </a:r>
            <a:endParaRPr lang="en-GB" sz="1200" kern="1200" dirty="0">
              <a:solidFill>
                <a:schemeClr val="tx1">
                  <a:tint val="82000"/>
                </a:schemeClr>
              </a:solidFill>
              <a:latin typeface="Libre Franklin" pitchFamily="2" charset="0"/>
              <a:ea typeface="+mn-ea"/>
              <a:cs typeface="+mn-cs"/>
            </a:endParaRP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0CDB9E04-3727-AA26-D015-3E744AD8509A}"/>
              </a:ext>
            </a:extLst>
          </p:cNvPr>
          <p:cNvSpPr txBox="1">
            <a:spLocks/>
          </p:cNvSpPr>
          <p:nvPr userDrawn="1"/>
        </p:nvSpPr>
        <p:spPr>
          <a:xfrm>
            <a:off x="12192000" y="6326414"/>
            <a:ext cx="5695950" cy="291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GB"/>
            </a:defPPr>
            <a:lvl1pPr marL="0" algn="r" defTabSz="914400" rtl="0" eaLnBrk="1" latinLnBrk="0" hangingPunct="1">
              <a:defRPr sz="1600" b="1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Page number, 16pt, bold, grey colour code #767676</a:t>
            </a:r>
          </a:p>
        </p:txBody>
      </p:sp>
      <p:sp>
        <p:nvSpPr>
          <p:cNvPr id="20" name="Text Placeholder 48">
            <a:extLst>
              <a:ext uri="{FF2B5EF4-FFF2-40B4-BE49-F238E27FC236}">
                <a16:creationId xmlns:a16="http://schemas.microsoft.com/office/drawing/2014/main" id="{7427AE2D-D569-A764-5C75-707C6074DFD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91818"/>
            <a:ext cx="2907393" cy="436563"/>
          </a:xfrm>
          <a:prstGeom prst="rect">
            <a:avLst/>
          </a:prstGeom>
        </p:spPr>
        <p:txBody>
          <a:bodyPr anchor="ctr"/>
          <a:lstStyle>
            <a:lvl1pPr marL="180000" indent="0">
              <a:buNone/>
              <a:defRPr sz="2200" b="1" u="sng">
                <a:latin typeface="+mj-lt"/>
              </a:defRPr>
            </a:lvl1pPr>
          </a:lstStyle>
          <a:p>
            <a:pPr lvl="0"/>
            <a:r>
              <a:rPr lang="en-GB" sz="2200" b="1" u="sng" dirty="0">
                <a:latin typeface="+mj-lt"/>
              </a:rPr>
              <a:t>Title of Slide</a:t>
            </a:r>
            <a:endParaRPr lang="en-GB" dirty="0"/>
          </a:p>
        </p:txBody>
      </p:sp>
      <p:sp>
        <p:nvSpPr>
          <p:cNvPr id="21" name="Text Placeholder 50">
            <a:extLst>
              <a:ext uri="{FF2B5EF4-FFF2-40B4-BE49-F238E27FC236}">
                <a16:creationId xmlns:a16="http://schemas.microsoft.com/office/drawing/2014/main" id="{E3196619-6149-4AEE-BD07-562E13D971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5746" y="5711871"/>
            <a:ext cx="11721195" cy="646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200" kern="1200" dirty="0">
                <a:solidFill>
                  <a:schemeClr val="tx1">
                    <a:tint val="82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Reference 1</a:t>
            </a:r>
          </a:p>
          <a:p>
            <a:pPr lvl="0"/>
            <a:r>
              <a:rPr lang="en-GB" dirty="0"/>
              <a:t>Reference 2</a:t>
            </a:r>
          </a:p>
          <a:p>
            <a:pPr lvl="0"/>
            <a:r>
              <a:rPr lang="en-GB" dirty="0"/>
              <a:t>Reference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2D1513-43C3-7910-FFE7-FC5946C6D60D}"/>
              </a:ext>
            </a:extLst>
          </p:cNvPr>
          <p:cNvSpPr txBox="1"/>
          <p:nvPr userDrawn="1"/>
        </p:nvSpPr>
        <p:spPr>
          <a:xfrm>
            <a:off x="-5632447" y="5156717"/>
            <a:ext cx="5365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latin typeface="Libre Franklin Light" pitchFamily="2" charset="0"/>
              </a:rPr>
              <a:t>Picture Captions – 14pt, Italics, Black, Font: Libre Franklin Light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30C393-3256-0711-034B-F207D39FDA8B}"/>
              </a:ext>
            </a:extLst>
          </p:cNvPr>
          <p:cNvSpPr txBox="1"/>
          <p:nvPr userDrawn="1"/>
        </p:nvSpPr>
        <p:spPr>
          <a:xfrm>
            <a:off x="-8468176" y="-566520"/>
            <a:ext cx="820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800" i="1" dirty="0">
                <a:latin typeface="+mj-lt"/>
              </a:rPr>
              <a:t>Assume all fonts are Libre Franklin 18pt unless specified otherwise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5456E8-68AA-945C-A4D3-BF60FD764BED}"/>
              </a:ext>
            </a:extLst>
          </p:cNvPr>
          <p:cNvSpPr txBox="1"/>
          <p:nvPr userDrawn="1"/>
        </p:nvSpPr>
        <p:spPr>
          <a:xfrm>
            <a:off x="-8468176" y="2368181"/>
            <a:ext cx="820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800" i="0" dirty="0">
                <a:solidFill>
                  <a:schemeClr val="tx1"/>
                </a:solidFill>
                <a:latin typeface="+mj-lt"/>
              </a:rPr>
              <a:t>All body fonts should be 18pt Black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A7CA9-FDC8-3271-4E0B-6E0770899EBF}"/>
              </a:ext>
            </a:extLst>
          </p:cNvPr>
          <p:cNvSpPr txBox="1"/>
          <p:nvPr userDrawn="1"/>
        </p:nvSpPr>
        <p:spPr>
          <a:xfrm>
            <a:off x="-5076825" y="3018064"/>
            <a:ext cx="4810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sz="1800" i="0" dirty="0">
                <a:latin typeface="+mj-lt"/>
              </a:rPr>
              <a:t>Use this kind of bullet point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GB" sz="1800" i="0" dirty="0">
                <a:latin typeface="+mj-lt"/>
              </a:rPr>
              <a:t>And this bullet point for sub sections </a:t>
            </a:r>
          </a:p>
          <a:p>
            <a:pPr marL="1200150" lvl="2" indent="-285750" algn="l">
              <a:buFont typeface="Wingdings" panose="05000000000000000000" pitchFamily="2" charset="2"/>
              <a:buChar char="Ø"/>
            </a:pPr>
            <a:r>
              <a:rPr lang="en-GB" sz="1800" i="0" dirty="0">
                <a:latin typeface="+mj-lt"/>
              </a:rPr>
              <a:t>Continue with Arrow for further sub sections </a:t>
            </a:r>
          </a:p>
          <a:p>
            <a:pPr marL="457200" lvl="1" indent="0" algn="r">
              <a:buFont typeface="Wingdings" panose="05000000000000000000" pitchFamily="2" charset="2"/>
              <a:buNone/>
            </a:pPr>
            <a:endParaRPr lang="en-GB" sz="1800" i="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A3455D2-0507-2EBE-7335-CB47149FD2A8}"/>
                  </a:ext>
                </a:extLst>
              </p:cNvPr>
              <p:cNvSpPr txBox="1"/>
              <p:nvPr userDrawn="1"/>
            </p:nvSpPr>
            <p:spPr>
              <a:xfrm>
                <a:off x="-7130506" y="4457618"/>
                <a:ext cx="105990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200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20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2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A3455D2-0507-2EBE-7335-CB47149FD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-7130506" y="4457618"/>
                <a:ext cx="1059906" cy="338554"/>
              </a:xfrm>
              <a:prstGeom prst="rect">
                <a:avLst/>
              </a:prstGeom>
              <a:blipFill>
                <a:blip r:embed="rId3"/>
                <a:stretch>
                  <a:fillRect l="-5747" t="-3571" r="-2874" b="-53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6838329B-56D5-8962-AB74-717B5C4AE719}"/>
              </a:ext>
            </a:extLst>
          </p:cNvPr>
          <p:cNvSpPr txBox="1"/>
          <p:nvPr userDrawn="1"/>
        </p:nvSpPr>
        <p:spPr>
          <a:xfrm>
            <a:off x="-6070600" y="4396062"/>
            <a:ext cx="587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 equations use Cambria Math font size 20, Black 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4E11D6BE-AACA-208E-E25E-88BB55621017}"/>
              </a:ext>
            </a:extLst>
          </p:cNvPr>
          <p:cNvSpPr txBox="1">
            <a:spLocks/>
          </p:cNvSpPr>
          <p:nvPr userDrawn="1"/>
        </p:nvSpPr>
        <p:spPr>
          <a:xfrm>
            <a:off x="9163054" y="63696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GB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4DBAF-427D-4365-9B47-6AC8CDB63DC3}" type="slidenum">
              <a:rPr lang="en-GB" sz="1600" b="1" smtClean="0">
                <a:latin typeface="Libre Franklin" pitchFamily="2" charset="0"/>
              </a:rPr>
              <a:pPr/>
              <a:t>‹#›</a:t>
            </a:fld>
            <a:endParaRPr lang="en-GB" sz="1600" b="1" dirty="0">
              <a:latin typeface="Libre Franklin" pitchFamily="2" charset="0"/>
            </a:endParaRP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D1522044-254A-6EDE-8A91-88CDB8197A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5746" y="6413727"/>
            <a:ext cx="1933575" cy="27699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>
                <a:solidFill>
                  <a:srgbClr val="767676"/>
                </a:solidFill>
                <a:latin typeface="Libre Franklin" pitchFamily="2" charset="0"/>
              </a:defRPr>
            </a:lvl1pPr>
          </a:lstStyle>
          <a:p>
            <a:pPr lvl="0"/>
            <a:r>
              <a:rPr lang="en-GB" sz="1200" dirty="0">
                <a:latin typeface="Libre Franklin" pitchFamily="2" charset="0"/>
              </a:rPr>
              <a:t>Person Speaking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8CCDD-CDE3-EF27-0743-D68910124B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9383" y="1219200"/>
            <a:ext cx="11756879" cy="4244975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q"/>
              <a:defRPr sz="1800">
                <a:latin typeface="Libre Franklin" panose="020F0502020204030204" pitchFamily="2" charset="0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Libre Franklin" panose="020F0502020204030204" pitchFamily="2" charset="0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Libre Franklin" panose="020F0502020204030204" pitchFamily="2" charset="0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Libre Franklin" panose="020F0502020204030204" pitchFamily="2" charset="0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Libre Franklin" panose="020F05020202040302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C3DCBA58-E2DA-C7F1-1BDC-B0899BDE25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61" y="76541"/>
            <a:ext cx="10515600" cy="5360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Libre Franklin" pitchFamily="2" charset="0"/>
              </a:defRPr>
            </a:lvl1pPr>
          </a:lstStyle>
          <a:p>
            <a:r>
              <a:rPr lang="en-US" dirty="0"/>
              <a:t>Sub Team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624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038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759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3D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B468994-9CD8-A77B-F257-968DAAA22844}"/>
              </a:ext>
            </a:extLst>
          </p:cNvPr>
          <p:cNvGrpSpPr/>
          <p:nvPr/>
        </p:nvGrpSpPr>
        <p:grpSpPr>
          <a:xfrm>
            <a:off x="4696550" y="0"/>
            <a:ext cx="7682136" cy="6857999"/>
            <a:chOff x="4777223" y="1"/>
            <a:chExt cx="7682136" cy="6857999"/>
          </a:xfrm>
          <a:blipFill dpi="0" rotWithShape="1">
            <a:blip r:embed="rId3"/>
            <a:srcRect/>
            <a:stretch>
              <a:fillRect/>
            </a:stretch>
          </a:blipFill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B1255979-4E1D-F9CF-344A-30A45D8848B1}"/>
                </a:ext>
              </a:extLst>
            </p:cNvPr>
            <p:cNvSpPr/>
            <p:nvPr/>
          </p:nvSpPr>
          <p:spPr>
            <a:xfrm>
              <a:off x="5532419" y="1"/>
              <a:ext cx="885371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790CDAC3-DF4D-04E6-F70C-3A764B52BEEA}"/>
                </a:ext>
              </a:extLst>
            </p:cNvPr>
            <p:cNvSpPr/>
            <p:nvPr/>
          </p:nvSpPr>
          <p:spPr>
            <a:xfrm flipH="1">
              <a:off x="5532419" y="1153034"/>
              <a:ext cx="885370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901183AD-6BE9-8563-0AA8-26ECC2B12671}"/>
                </a:ext>
              </a:extLst>
            </p:cNvPr>
            <p:cNvSpPr/>
            <p:nvPr/>
          </p:nvSpPr>
          <p:spPr>
            <a:xfrm>
              <a:off x="5532419" y="2306067"/>
              <a:ext cx="885371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BDAAD727-0D61-680D-1F09-ECAF78D1F858}"/>
                </a:ext>
              </a:extLst>
            </p:cNvPr>
            <p:cNvSpPr/>
            <p:nvPr/>
          </p:nvSpPr>
          <p:spPr>
            <a:xfrm flipH="1">
              <a:off x="5532419" y="3459100"/>
              <a:ext cx="885371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D08624EB-2049-9A54-3A45-DBA35C95C0D1}"/>
                </a:ext>
              </a:extLst>
            </p:cNvPr>
            <p:cNvSpPr/>
            <p:nvPr/>
          </p:nvSpPr>
          <p:spPr>
            <a:xfrm rot="10800000" flipH="1">
              <a:off x="5532419" y="5765168"/>
              <a:ext cx="885368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7A420D6A-0B87-0062-E7D5-1289BFE93616}"/>
                </a:ext>
              </a:extLst>
            </p:cNvPr>
            <p:cNvSpPr/>
            <p:nvPr/>
          </p:nvSpPr>
          <p:spPr>
            <a:xfrm>
              <a:off x="5532420" y="4612133"/>
              <a:ext cx="885369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3BBC657B-15A6-11B5-2949-015C4FF40045}"/>
                </a:ext>
              </a:extLst>
            </p:cNvPr>
            <p:cNvSpPr/>
            <p:nvPr/>
          </p:nvSpPr>
          <p:spPr>
            <a:xfrm>
              <a:off x="6287615" y="1"/>
              <a:ext cx="885371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C50A48D7-BBA1-DDA7-93DA-B2A87CD83BA7}"/>
                </a:ext>
              </a:extLst>
            </p:cNvPr>
            <p:cNvSpPr/>
            <p:nvPr/>
          </p:nvSpPr>
          <p:spPr>
            <a:xfrm flipH="1">
              <a:off x="6287615" y="1153034"/>
              <a:ext cx="885370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ACB7095C-1E8C-D539-7F1C-5BC7E19367FC}"/>
                </a:ext>
              </a:extLst>
            </p:cNvPr>
            <p:cNvSpPr/>
            <p:nvPr/>
          </p:nvSpPr>
          <p:spPr>
            <a:xfrm>
              <a:off x="6287615" y="2306067"/>
              <a:ext cx="885371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44CEAFCF-3E62-2180-C3BA-F30B1AC0664B}"/>
                </a:ext>
              </a:extLst>
            </p:cNvPr>
            <p:cNvSpPr/>
            <p:nvPr/>
          </p:nvSpPr>
          <p:spPr>
            <a:xfrm flipH="1">
              <a:off x="6287615" y="3459100"/>
              <a:ext cx="885371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9E63B282-C382-CF35-ED9C-E19DFA19E980}"/>
                </a:ext>
              </a:extLst>
            </p:cNvPr>
            <p:cNvSpPr/>
            <p:nvPr/>
          </p:nvSpPr>
          <p:spPr>
            <a:xfrm rot="10800000" flipH="1">
              <a:off x="6287615" y="5765168"/>
              <a:ext cx="885368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18151B09-8B8A-9647-3CF7-891043E3034A}"/>
                </a:ext>
              </a:extLst>
            </p:cNvPr>
            <p:cNvSpPr/>
            <p:nvPr/>
          </p:nvSpPr>
          <p:spPr>
            <a:xfrm>
              <a:off x="6287616" y="4612133"/>
              <a:ext cx="885369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2D6B9EE9-FDD7-300A-DE80-FF19A137F01C}"/>
                </a:ext>
              </a:extLst>
            </p:cNvPr>
            <p:cNvSpPr/>
            <p:nvPr/>
          </p:nvSpPr>
          <p:spPr>
            <a:xfrm>
              <a:off x="7042811" y="1"/>
              <a:ext cx="885371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3B73CC55-D5C2-A948-2445-1E2CFDE38DB7}"/>
                </a:ext>
              </a:extLst>
            </p:cNvPr>
            <p:cNvSpPr/>
            <p:nvPr/>
          </p:nvSpPr>
          <p:spPr>
            <a:xfrm flipH="1">
              <a:off x="7042811" y="1153034"/>
              <a:ext cx="885370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AC1AE80E-0F44-C475-1927-BB97D8CF7115}"/>
                </a:ext>
              </a:extLst>
            </p:cNvPr>
            <p:cNvSpPr/>
            <p:nvPr/>
          </p:nvSpPr>
          <p:spPr>
            <a:xfrm>
              <a:off x="7042811" y="2306067"/>
              <a:ext cx="885371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78984C46-A955-CD54-8DEC-A5B0D5D86B7E}"/>
                </a:ext>
              </a:extLst>
            </p:cNvPr>
            <p:cNvSpPr/>
            <p:nvPr/>
          </p:nvSpPr>
          <p:spPr>
            <a:xfrm flipH="1">
              <a:off x="7042811" y="3459100"/>
              <a:ext cx="885371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699D2709-1B1F-12E1-9414-CCC7315FB562}"/>
                </a:ext>
              </a:extLst>
            </p:cNvPr>
            <p:cNvSpPr/>
            <p:nvPr/>
          </p:nvSpPr>
          <p:spPr>
            <a:xfrm rot="10800000" flipH="1">
              <a:off x="7042811" y="5765168"/>
              <a:ext cx="885368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7B7DA2A6-51AE-30E2-DF96-F0175F22C505}"/>
                </a:ext>
              </a:extLst>
            </p:cNvPr>
            <p:cNvSpPr/>
            <p:nvPr/>
          </p:nvSpPr>
          <p:spPr>
            <a:xfrm>
              <a:off x="7042812" y="4612133"/>
              <a:ext cx="885369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2CEC7C1E-C5DB-16BB-4775-429BA830B05F}"/>
                </a:ext>
              </a:extLst>
            </p:cNvPr>
            <p:cNvSpPr/>
            <p:nvPr/>
          </p:nvSpPr>
          <p:spPr>
            <a:xfrm>
              <a:off x="7798007" y="1"/>
              <a:ext cx="885371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AB254979-E0A2-415A-51B9-C5CE09F51570}"/>
                </a:ext>
              </a:extLst>
            </p:cNvPr>
            <p:cNvSpPr/>
            <p:nvPr/>
          </p:nvSpPr>
          <p:spPr>
            <a:xfrm flipH="1">
              <a:off x="7798007" y="1153034"/>
              <a:ext cx="885370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Parallelogram 54">
              <a:extLst>
                <a:ext uri="{FF2B5EF4-FFF2-40B4-BE49-F238E27FC236}">
                  <a16:creationId xmlns:a16="http://schemas.microsoft.com/office/drawing/2014/main" id="{B628BA4E-BC7B-AD71-92B0-26B2CC109C80}"/>
                </a:ext>
              </a:extLst>
            </p:cNvPr>
            <p:cNvSpPr/>
            <p:nvPr/>
          </p:nvSpPr>
          <p:spPr>
            <a:xfrm>
              <a:off x="7798007" y="2306067"/>
              <a:ext cx="885371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37AF401E-E698-C9E0-A9FB-82BBF0C0417A}"/>
                </a:ext>
              </a:extLst>
            </p:cNvPr>
            <p:cNvSpPr/>
            <p:nvPr/>
          </p:nvSpPr>
          <p:spPr>
            <a:xfrm flipH="1">
              <a:off x="7798007" y="3459100"/>
              <a:ext cx="885371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Parallelogram 56">
              <a:extLst>
                <a:ext uri="{FF2B5EF4-FFF2-40B4-BE49-F238E27FC236}">
                  <a16:creationId xmlns:a16="http://schemas.microsoft.com/office/drawing/2014/main" id="{4846A4D6-A0A3-B4F6-8CD0-880A8198B903}"/>
                </a:ext>
              </a:extLst>
            </p:cNvPr>
            <p:cNvSpPr/>
            <p:nvPr/>
          </p:nvSpPr>
          <p:spPr>
            <a:xfrm rot="10800000" flipH="1">
              <a:off x="7798007" y="5765168"/>
              <a:ext cx="885368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Parallelogram 57">
              <a:extLst>
                <a:ext uri="{FF2B5EF4-FFF2-40B4-BE49-F238E27FC236}">
                  <a16:creationId xmlns:a16="http://schemas.microsoft.com/office/drawing/2014/main" id="{1A9DFDB1-DEA9-1473-50CB-99C344C2EC2A}"/>
                </a:ext>
              </a:extLst>
            </p:cNvPr>
            <p:cNvSpPr/>
            <p:nvPr/>
          </p:nvSpPr>
          <p:spPr>
            <a:xfrm>
              <a:off x="7798008" y="4612133"/>
              <a:ext cx="885369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Parallelogram 46">
              <a:extLst>
                <a:ext uri="{FF2B5EF4-FFF2-40B4-BE49-F238E27FC236}">
                  <a16:creationId xmlns:a16="http://schemas.microsoft.com/office/drawing/2014/main" id="{389ABE83-6E83-E0C4-1148-14D76C097B13}"/>
                </a:ext>
              </a:extLst>
            </p:cNvPr>
            <p:cNvSpPr/>
            <p:nvPr/>
          </p:nvSpPr>
          <p:spPr>
            <a:xfrm>
              <a:off x="8553203" y="1"/>
              <a:ext cx="885371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Parallelogram 47">
              <a:extLst>
                <a:ext uri="{FF2B5EF4-FFF2-40B4-BE49-F238E27FC236}">
                  <a16:creationId xmlns:a16="http://schemas.microsoft.com/office/drawing/2014/main" id="{EFD957C3-BBE5-74D1-00F7-48BA069DD07B}"/>
                </a:ext>
              </a:extLst>
            </p:cNvPr>
            <p:cNvSpPr/>
            <p:nvPr/>
          </p:nvSpPr>
          <p:spPr>
            <a:xfrm flipH="1">
              <a:off x="8553203" y="1153034"/>
              <a:ext cx="885370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D37E0ACE-9705-A63E-FD4A-8C9EE4367AB1}"/>
                </a:ext>
              </a:extLst>
            </p:cNvPr>
            <p:cNvSpPr/>
            <p:nvPr/>
          </p:nvSpPr>
          <p:spPr>
            <a:xfrm>
              <a:off x="8553203" y="2306067"/>
              <a:ext cx="885371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02AA9861-55A5-05D9-3F78-12251CC5AB6F}"/>
                </a:ext>
              </a:extLst>
            </p:cNvPr>
            <p:cNvSpPr/>
            <p:nvPr/>
          </p:nvSpPr>
          <p:spPr>
            <a:xfrm flipH="1">
              <a:off x="8553203" y="3459100"/>
              <a:ext cx="885371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617F1C43-6DC5-ABB9-0DEB-2ECAFBC284D5}"/>
                </a:ext>
              </a:extLst>
            </p:cNvPr>
            <p:cNvSpPr/>
            <p:nvPr/>
          </p:nvSpPr>
          <p:spPr>
            <a:xfrm rot="10800000" flipH="1">
              <a:off x="8553203" y="5765168"/>
              <a:ext cx="885368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F9D222A5-B8CC-3EE7-8E6E-E4503CC54315}"/>
                </a:ext>
              </a:extLst>
            </p:cNvPr>
            <p:cNvSpPr/>
            <p:nvPr/>
          </p:nvSpPr>
          <p:spPr>
            <a:xfrm>
              <a:off x="8553204" y="4612133"/>
              <a:ext cx="885369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id="{EFDDC366-CFDE-4997-D4B8-F1409E1DB3DC}"/>
                </a:ext>
              </a:extLst>
            </p:cNvPr>
            <p:cNvSpPr/>
            <p:nvPr/>
          </p:nvSpPr>
          <p:spPr>
            <a:xfrm>
              <a:off x="9308399" y="1"/>
              <a:ext cx="885371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Parallelogram 41">
              <a:extLst>
                <a:ext uri="{FF2B5EF4-FFF2-40B4-BE49-F238E27FC236}">
                  <a16:creationId xmlns:a16="http://schemas.microsoft.com/office/drawing/2014/main" id="{3265D98B-B699-FA36-9135-0C94A0EE2327}"/>
                </a:ext>
              </a:extLst>
            </p:cNvPr>
            <p:cNvSpPr/>
            <p:nvPr/>
          </p:nvSpPr>
          <p:spPr>
            <a:xfrm flipH="1">
              <a:off x="9308399" y="1153034"/>
              <a:ext cx="885370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Parallelogram 42">
              <a:extLst>
                <a:ext uri="{FF2B5EF4-FFF2-40B4-BE49-F238E27FC236}">
                  <a16:creationId xmlns:a16="http://schemas.microsoft.com/office/drawing/2014/main" id="{FE95C681-1050-6738-9514-1426A50DA89D}"/>
                </a:ext>
              </a:extLst>
            </p:cNvPr>
            <p:cNvSpPr/>
            <p:nvPr/>
          </p:nvSpPr>
          <p:spPr>
            <a:xfrm>
              <a:off x="9308399" y="2306067"/>
              <a:ext cx="885371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11F4A856-8BDF-94E3-3318-1559078ECC35}"/>
                </a:ext>
              </a:extLst>
            </p:cNvPr>
            <p:cNvSpPr/>
            <p:nvPr/>
          </p:nvSpPr>
          <p:spPr>
            <a:xfrm flipH="1">
              <a:off x="9308399" y="3459100"/>
              <a:ext cx="885371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0E87FB5E-9241-3F46-1067-29C4A11228BB}"/>
                </a:ext>
              </a:extLst>
            </p:cNvPr>
            <p:cNvSpPr/>
            <p:nvPr/>
          </p:nvSpPr>
          <p:spPr>
            <a:xfrm rot="10800000" flipH="1">
              <a:off x="9308399" y="5765168"/>
              <a:ext cx="885368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2EB9ED5A-6C65-8644-7A0A-4DEF914E4F5D}"/>
                </a:ext>
              </a:extLst>
            </p:cNvPr>
            <p:cNvSpPr/>
            <p:nvPr/>
          </p:nvSpPr>
          <p:spPr>
            <a:xfrm>
              <a:off x="9308400" y="4612133"/>
              <a:ext cx="885369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7" name="Parallelogram 1036">
              <a:extLst>
                <a:ext uri="{FF2B5EF4-FFF2-40B4-BE49-F238E27FC236}">
                  <a16:creationId xmlns:a16="http://schemas.microsoft.com/office/drawing/2014/main" id="{38E184C9-D689-4F45-61FE-13F044377C7A}"/>
                </a:ext>
              </a:extLst>
            </p:cNvPr>
            <p:cNvSpPr/>
            <p:nvPr/>
          </p:nvSpPr>
          <p:spPr>
            <a:xfrm>
              <a:off x="10063595" y="1"/>
              <a:ext cx="885371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8" name="Parallelogram 1037">
              <a:extLst>
                <a:ext uri="{FF2B5EF4-FFF2-40B4-BE49-F238E27FC236}">
                  <a16:creationId xmlns:a16="http://schemas.microsoft.com/office/drawing/2014/main" id="{4CF93FFA-DA0F-CF00-C122-3A3646C9AE57}"/>
                </a:ext>
              </a:extLst>
            </p:cNvPr>
            <p:cNvSpPr/>
            <p:nvPr/>
          </p:nvSpPr>
          <p:spPr>
            <a:xfrm flipH="1">
              <a:off x="10063595" y="1153034"/>
              <a:ext cx="885370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9" name="Parallelogram 1038">
              <a:extLst>
                <a:ext uri="{FF2B5EF4-FFF2-40B4-BE49-F238E27FC236}">
                  <a16:creationId xmlns:a16="http://schemas.microsoft.com/office/drawing/2014/main" id="{C501D396-83F2-4198-DD03-D68E700EF89D}"/>
                </a:ext>
              </a:extLst>
            </p:cNvPr>
            <p:cNvSpPr/>
            <p:nvPr/>
          </p:nvSpPr>
          <p:spPr>
            <a:xfrm>
              <a:off x="10063595" y="2306067"/>
              <a:ext cx="885371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0" name="Parallelogram 1039">
              <a:extLst>
                <a:ext uri="{FF2B5EF4-FFF2-40B4-BE49-F238E27FC236}">
                  <a16:creationId xmlns:a16="http://schemas.microsoft.com/office/drawing/2014/main" id="{A441D704-83CA-D9E1-8EF0-0C1FA2B1752E}"/>
                </a:ext>
              </a:extLst>
            </p:cNvPr>
            <p:cNvSpPr/>
            <p:nvPr/>
          </p:nvSpPr>
          <p:spPr>
            <a:xfrm flipH="1">
              <a:off x="10063595" y="3459100"/>
              <a:ext cx="885371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1" name="Parallelogram 1040">
              <a:extLst>
                <a:ext uri="{FF2B5EF4-FFF2-40B4-BE49-F238E27FC236}">
                  <a16:creationId xmlns:a16="http://schemas.microsoft.com/office/drawing/2014/main" id="{799D9E13-9B4E-3328-37CB-D094EA26428F}"/>
                </a:ext>
              </a:extLst>
            </p:cNvPr>
            <p:cNvSpPr/>
            <p:nvPr/>
          </p:nvSpPr>
          <p:spPr>
            <a:xfrm rot="10800000" flipH="1">
              <a:off x="10063595" y="5765168"/>
              <a:ext cx="885368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2" name="Parallelogram 1041">
              <a:extLst>
                <a:ext uri="{FF2B5EF4-FFF2-40B4-BE49-F238E27FC236}">
                  <a16:creationId xmlns:a16="http://schemas.microsoft.com/office/drawing/2014/main" id="{750400F3-918F-B269-0615-87E144DA951F}"/>
                </a:ext>
              </a:extLst>
            </p:cNvPr>
            <p:cNvSpPr/>
            <p:nvPr/>
          </p:nvSpPr>
          <p:spPr>
            <a:xfrm>
              <a:off x="10063596" y="4612133"/>
              <a:ext cx="885369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1" name="Parallelogram 1030">
              <a:extLst>
                <a:ext uri="{FF2B5EF4-FFF2-40B4-BE49-F238E27FC236}">
                  <a16:creationId xmlns:a16="http://schemas.microsoft.com/office/drawing/2014/main" id="{2213D802-F031-9D25-24A8-805432FC7C2B}"/>
                </a:ext>
              </a:extLst>
            </p:cNvPr>
            <p:cNvSpPr/>
            <p:nvPr/>
          </p:nvSpPr>
          <p:spPr>
            <a:xfrm>
              <a:off x="10818791" y="1"/>
              <a:ext cx="885371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2" name="Parallelogram 1031">
              <a:extLst>
                <a:ext uri="{FF2B5EF4-FFF2-40B4-BE49-F238E27FC236}">
                  <a16:creationId xmlns:a16="http://schemas.microsoft.com/office/drawing/2014/main" id="{9922AA29-C29A-BE77-18F1-A0B82E16C867}"/>
                </a:ext>
              </a:extLst>
            </p:cNvPr>
            <p:cNvSpPr/>
            <p:nvPr/>
          </p:nvSpPr>
          <p:spPr>
            <a:xfrm flipH="1">
              <a:off x="10818791" y="1153034"/>
              <a:ext cx="885370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3" name="Parallelogram 1032">
              <a:extLst>
                <a:ext uri="{FF2B5EF4-FFF2-40B4-BE49-F238E27FC236}">
                  <a16:creationId xmlns:a16="http://schemas.microsoft.com/office/drawing/2014/main" id="{B56578FE-8B30-9052-C622-C0690AE1D544}"/>
                </a:ext>
              </a:extLst>
            </p:cNvPr>
            <p:cNvSpPr/>
            <p:nvPr/>
          </p:nvSpPr>
          <p:spPr>
            <a:xfrm>
              <a:off x="10818791" y="2306067"/>
              <a:ext cx="885371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4" name="Parallelogram 1033">
              <a:extLst>
                <a:ext uri="{FF2B5EF4-FFF2-40B4-BE49-F238E27FC236}">
                  <a16:creationId xmlns:a16="http://schemas.microsoft.com/office/drawing/2014/main" id="{ABDF8055-CA87-600A-B6C0-485E61D63595}"/>
                </a:ext>
              </a:extLst>
            </p:cNvPr>
            <p:cNvSpPr/>
            <p:nvPr/>
          </p:nvSpPr>
          <p:spPr>
            <a:xfrm flipH="1">
              <a:off x="10818791" y="3459100"/>
              <a:ext cx="885371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5" name="Parallelogram 1034">
              <a:extLst>
                <a:ext uri="{FF2B5EF4-FFF2-40B4-BE49-F238E27FC236}">
                  <a16:creationId xmlns:a16="http://schemas.microsoft.com/office/drawing/2014/main" id="{428FC6C0-77EA-1771-6D25-0BFB1E157FF2}"/>
                </a:ext>
              </a:extLst>
            </p:cNvPr>
            <p:cNvSpPr/>
            <p:nvPr/>
          </p:nvSpPr>
          <p:spPr>
            <a:xfrm rot="10800000" flipH="1">
              <a:off x="10818791" y="5765168"/>
              <a:ext cx="885368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6" name="Parallelogram 1035">
              <a:extLst>
                <a:ext uri="{FF2B5EF4-FFF2-40B4-BE49-F238E27FC236}">
                  <a16:creationId xmlns:a16="http://schemas.microsoft.com/office/drawing/2014/main" id="{92712476-CF85-FA12-3180-CF0733DF6A4E}"/>
                </a:ext>
              </a:extLst>
            </p:cNvPr>
            <p:cNvSpPr/>
            <p:nvPr/>
          </p:nvSpPr>
          <p:spPr>
            <a:xfrm>
              <a:off x="10818792" y="4612133"/>
              <a:ext cx="885369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3" name="Parallelogram 1052">
              <a:extLst>
                <a:ext uri="{FF2B5EF4-FFF2-40B4-BE49-F238E27FC236}">
                  <a16:creationId xmlns:a16="http://schemas.microsoft.com/office/drawing/2014/main" id="{84DEE40A-7A25-ABB7-1920-AFA3D0B6C22E}"/>
                </a:ext>
              </a:extLst>
            </p:cNvPr>
            <p:cNvSpPr/>
            <p:nvPr/>
          </p:nvSpPr>
          <p:spPr>
            <a:xfrm>
              <a:off x="11573988" y="1"/>
              <a:ext cx="885371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4" name="Parallelogram 1053">
              <a:extLst>
                <a:ext uri="{FF2B5EF4-FFF2-40B4-BE49-F238E27FC236}">
                  <a16:creationId xmlns:a16="http://schemas.microsoft.com/office/drawing/2014/main" id="{9F7FBA21-060C-0970-FFF7-CDEDEA492139}"/>
                </a:ext>
              </a:extLst>
            </p:cNvPr>
            <p:cNvSpPr/>
            <p:nvPr/>
          </p:nvSpPr>
          <p:spPr>
            <a:xfrm flipH="1">
              <a:off x="11573988" y="1153034"/>
              <a:ext cx="885370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55" name="Parallelogram 1054">
              <a:extLst>
                <a:ext uri="{FF2B5EF4-FFF2-40B4-BE49-F238E27FC236}">
                  <a16:creationId xmlns:a16="http://schemas.microsoft.com/office/drawing/2014/main" id="{769E3636-5454-1650-8540-765AED8E53D2}"/>
                </a:ext>
              </a:extLst>
            </p:cNvPr>
            <p:cNvSpPr/>
            <p:nvPr/>
          </p:nvSpPr>
          <p:spPr>
            <a:xfrm>
              <a:off x="11573988" y="2306067"/>
              <a:ext cx="885371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6" name="Parallelogram 1055">
              <a:extLst>
                <a:ext uri="{FF2B5EF4-FFF2-40B4-BE49-F238E27FC236}">
                  <a16:creationId xmlns:a16="http://schemas.microsoft.com/office/drawing/2014/main" id="{818B7866-DB8E-DF51-74C6-D1679E6E101E}"/>
                </a:ext>
              </a:extLst>
            </p:cNvPr>
            <p:cNvSpPr/>
            <p:nvPr/>
          </p:nvSpPr>
          <p:spPr>
            <a:xfrm flipH="1">
              <a:off x="11573988" y="3459100"/>
              <a:ext cx="885371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7" name="Parallelogram 1056">
              <a:extLst>
                <a:ext uri="{FF2B5EF4-FFF2-40B4-BE49-F238E27FC236}">
                  <a16:creationId xmlns:a16="http://schemas.microsoft.com/office/drawing/2014/main" id="{81B05F3C-D939-2001-1102-22B3D257BEB6}"/>
                </a:ext>
              </a:extLst>
            </p:cNvPr>
            <p:cNvSpPr/>
            <p:nvPr/>
          </p:nvSpPr>
          <p:spPr>
            <a:xfrm rot="10800000" flipH="1">
              <a:off x="11573988" y="5765168"/>
              <a:ext cx="885368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8" name="Parallelogram 1057">
              <a:extLst>
                <a:ext uri="{FF2B5EF4-FFF2-40B4-BE49-F238E27FC236}">
                  <a16:creationId xmlns:a16="http://schemas.microsoft.com/office/drawing/2014/main" id="{EC393570-20CC-896A-D9C4-86F4FE9D0AE4}"/>
                </a:ext>
              </a:extLst>
            </p:cNvPr>
            <p:cNvSpPr/>
            <p:nvPr/>
          </p:nvSpPr>
          <p:spPr>
            <a:xfrm>
              <a:off x="11573989" y="4612133"/>
              <a:ext cx="885369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1" name="Parallelogram 1060">
              <a:extLst>
                <a:ext uri="{FF2B5EF4-FFF2-40B4-BE49-F238E27FC236}">
                  <a16:creationId xmlns:a16="http://schemas.microsoft.com/office/drawing/2014/main" id="{D4999841-61E6-F22C-B7DD-EBFA9F1F87E8}"/>
                </a:ext>
              </a:extLst>
            </p:cNvPr>
            <p:cNvSpPr/>
            <p:nvPr/>
          </p:nvSpPr>
          <p:spPr>
            <a:xfrm>
              <a:off x="4777223" y="1"/>
              <a:ext cx="885371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2" name="Parallelogram 1061">
              <a:extLst>
                <a:ext uri="{FF2B5EF4-FFF2-40B4-BE49-F238E27FC236}">
                  <a16:creationId xmlns:a16="http://schemas.microsoft.com/office/drawing/2014/main" id="{F8766C24-8B35-9E4D-D61A-640551C57CD3}"/>
                </a:ext>
              </a:extLst>
            </p:cNvPr>
            <p:cNvSpPr/>
            <p:nvPr/>
          </p:nvSpPr>
          <p:spPr>
            <a:xfrm flipH="1">
              <a:off x="4777223" y="1153034"/>
              <a:ext cx="885370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3" name="Parallelogram 1062">
              <a:extLst>
                <a:ext uri="{FF2B5EF4-FFF2-40B4-BE49-F238E27FC236}">
                  <a16:creationId xmlns:a16="http://schemas.microsoft.com/office/drawing/2014/main" id="{97B909CE-1CB4-D185-4DA3-DF01A2EF60DE}"/>
                </a:ext>
              </a:extLst>
            </p:cNvPr>
            <p:cNvSpPr/>
            <p:nvPr/>
          </p:nvSpPr>
          <p:spPr>
            <a:xfrm>
              <a:off x="4777223" y="2306067"/>
              <a:ext cx="885371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4" name="Parallelogram 1063">
              <a:extLst>
                <a:ext uri="{FF2B5EF4-FFF2-40B4-BE49-F238E27FC236}">
                  <a16:creationId xmlns:a16="http://schemas.microsoft.com/office/drawing/2014/main" id="{230E5D27-3D5C-17D6-84F1-3E390F58A879}"/>
                </a:ext>
              </a:extLst>
            </p:cNvPr>
            <p:cNvSpPr/>
            <p:nvPr/>
          </p:nvSpPr>
          <p:spPr>
            <a:xfrm flipH="1">
              <a:off x="4777223" y="3459100"/>
              <a:ext cx="885371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5" name="Parallelogram 1064">
              <a:extLst>
                <a:ext uri="{FF2B5EF4-FFF2-40B4-BE49-F238E27FC236}">
                  <a16:creationId xmlns:a16="http://schemas.microsoft.com/office/drawing/2014/main" id="{0E087E7A-087C-6EBE-0CC7-2528B00F227D}"/>
                </a:ext>
              </a:extLst>
            </p:cNvPr>
            <p:cNvSpPr/>
            <p:nvPr/>
          </p:nvSpPr>
          <p:spPr>
            <a:xfrm rot="10800000" flipH="1">
              <a:off x="4777223" y="5765168"/>
              <a:ext cx="885368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6" name="Parallelogram 1065">
              <a:extLst>
                <a:ext uri="{FF2B5EF4-FFF2-40B4-BE49-F238E27FC236}">
                  <a16:creationId xmlns:a16="http://schemas.microsoft.com/office/drawing/2014/main" id="{890A2AAB-1A0D-5DA2-9E4B-9C68001FFAAF}"/>
                </a:ext>
              </a:extLst>
            </p:cNvPr>
            <p:cNvSpPr/>
            <p:nvPr/>
          </p:nvSpPr>
          <p:spPr>
            <a:xfrm>
              <a:off x="4777224" y="4612133"/>
              <a:ext cx="885369" cy="109283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314D0EB9-78F0-808A-EF84-6053F756F4FD}"/>
              </a:ext>
            </a:extLst>
          </p:cNvPr>
          <p:cNvGrpSpPr/>
          <p:nvPr/>
        </p:nvGrpSpPr>
        <p:grpSpPr>
          <a:xfrm>
            <a:off x="0" y="4115852"/>
            <a:ext cx="12382500" cy="1649315"/>
            <a:chOff x="1" y="3965801"/>
            <a:chExt cx="12382500" cy="164931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21A4B1E-8CEE-C38D-ABE2-AB0F2C92A0D0}"/>
                </a:ext>
              </a:extLst>
            </p:cNvPr>
            <p:cNvGrpSpPr/>
            <p:nvPr/>
          </p:nvGrpSpPr>
          <p:grpSpPr>
            <a:xfrm>
              <a:off x="1" y="4701981"/>
              <a:ext cx="12382500" cy="913135"/>
              <a:chOff x="5075310" y="0"/>
              <a:chExt cx="7116690" cy="54000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F2D301E-2310-E15B-4809-EF476CBF038D}"/>
                  </a:ext>
                </a:extLst>
              </p:cNvPr>
              <p:cNvGrpSpPr/>
              <p:nvPr userDrawn="1"/>
            </p:nvGrpSpPr>
            <p:grpSpPr>
              <a:xfrm>
                <a:off x="9649825" y="0"/>
                <a:ext cx="2542175" cy="540000"/>
                <a:chOff x="6475618" y="2155825"/>
                <a:chExt cx="2542175" cy="540000"/>
              </a:xfrm>
            </p:grpSpPr>
            <p:sp>
              <p:nvSpPr>
                <p:cNvPr id="5" name="Parallelogram 4">
                  <a:extLst>
                    <a:ext uri="{FF2B5EF4-FFF2-40B4-BE49-F238E27FC236}">
                      <a16:creationId xmlns:a16="http://schemas.microsoft.com/office/drawing/2014/main" id="{82D34131-5E1B-5357-058C-93AEDBAD1F36}"/>
                    </a:ext>
                  </a:extLst>
                </p:cNvPr>
                <p:cNvSpPr/>
                <p:nvPr userDrawn="1"/>
              </p:nvSpPr>
              <p:spPr>
                <a:xfrm>
                  <a:off x="6807994" y="2155825"/>
                  <a:ext cx="2209799" cy="540000"/>
                </a:xfrm>
                <a:prstGeom prst="parallelogram">
                  <a:avLst>
                    <a:gd name="adj" fmla="val 20590"/>
                  </a:avLst>
                </a:prstGeom>
                <a:solidFill>
                  <a:srgbClr val="133D2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Libre Franklin" pitchFamily="2" charset="0"/>
                  </a:endParaRPr>
                </a:p>
              </p:txBody>
            </p:sp>
            <p:pic>
              <p:nvPicPr>
                <p:cNvPr id="6" name="Picture 2" descr="Imperial Racing Green">
                  <a:extLst>
                    <a:ext uri="{FF2B5EF4-FFF2-40B4-BE49-F238E27FC236}">
                      <a16:creationId xmlns:a16="http://schemas.microsoft.com/office/drawing/2014/main" id="{C0EBA467-76CD-1559-AF82-C470F1DC3615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75618" y="2155825"/>
                  <a:ext cx="2498314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E7B7CDC-CBEE-131D-9BB4-1565A7F0B2E7}"/>
                  </a:ext>
                </a:extLst>
              </p:cNvPr>
              <p:cNvSpPr/>
              <p:nvPr userDrawn="1"/>
            </p:nvSpPr>
            <p:spPr>
              <a:xfrm>
                <a:off x="5075310" y="0"/>
                <a:ext cx="4729090" cy="540000"/>
              </a:xfrm>
              <a:prstGeom prst="rect">
                <a:avLst/>
              </a:prstGeom>
              <a:solidFill>
                <a:srgbClr val="91CB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marL="360000" algn="l"/>
                <a:endParaRPr lang="en-GB" b="1" dirty="0">
                  <a:latin typeface="Libre Franklin" pitchFamily="2" charset="0"/>
                </a:endParaRPr>
              </a:p>
            </p:txBody>
          </p:sp>
        </p:grpSp>
        <p:sp>
          <p:nvSpPr>
            <p:cNvPr id="1069" name="TextBox 1068">
              <a:extLst>
                <a:ext uri="{FF2B5EF4-FFF2-40B4-BE49-F238E27FC236}">
                  <a16:creationId xmlns:a16="http://schemas.microsoft.com/office/drawing/2014/main" id="{9867C74E-8BED-2EED-9EA6-ABE856F709BD}"/>
                </a:ext>
              </a:extLst>
            </p:cNvPr>
            <p:cNvSpPr txBox="1"/>
            <p:nvPr/>
          </p:nvSpPr>
          <p:spPr>
            <a:xfrm>
              <a:off x="149310" y="4835382"/>
              <a:ext cx="58733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solidFill>
                    <a:schemeClr val="bg1"/>
                  </a:solidFill>
                  <a:latin typeface="Libre Franklin" pitchFamily="2" charset="0"/>
                </a:rPr>
                <a:t>Week 1 Presentation</a:t>
              </a:r>
            </a:p>
          </p:txBody>
        </p:sp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8B6D5037-A77C-C2C7-9FE9-0A75218C0862}"/>
                </a:ext>
              </a:extLst>
            </p:cNvPr>
            <p:cNvSpPr txBox="1"/>
            <p:nvPr/>
          </p:nvSpPr>
          <p:spPr>
            <a:xfrm>
              <a:off x="149311" y="3965801"/>
              <a:ext cx="28224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solidFill>
                    <a:schemeClr val="bg1"/>
                  </a:solidFill>
                  <a:latin typeface="Libre Franklin" pitchFamily="2" charset="0"/>
                </a:rPr>
                <a:t>GDP 2024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141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ACA6AE-CABB-9704-D654-45294AC8C4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FB38D-411C-E1B6-8548-76030CC7168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FCCC8-BFD6-7DCF-9751-3DB623CC407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98F56A-52FE-8C5F-D5A2-BC3F7E013F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85067" y="1219200"/>
            <a:ext cx="11721195" cy="424497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FA73151-E42C-628B-1E82-8EF7E6AC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Vehicle Dynamics</a:t>
            </a:r>
          </a:p>
        </p:txBody>
      </p:sp>
    </p:spTree>
    <p:extLst>
      <p:ext uri="{BB962C8B-B14F-4D97-AF65-F5344CB8AC3E}">
        <p14:creationId xmlns:p14="http://schemas.microsoft.com/office/powerpoint/2010/main" val="462798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8331A2-6C89-B912-A621-2DC85772A5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0AE3C-F89F-D4A6-C2F6-B3ABB3565F2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6C374-B7A6-120A-F14A-CAC3861B0B4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7EDD0-10EE-A4CB-EFEF-0E3F7F604B7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890FA3F-2E2C-BFF8-AEF0-38400D292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529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B8F185-CC3B-7CCB-7A93-600864E538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68D3F-DD7B-D59A-F782-3D87366BBA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195DF-B0F9-4269-A914-A27823B10C1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2985E-D963-5218-2D8F-7B5E3D474C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1550201-0F5B-7A5F-89CB-81CA9284C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11295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1601963A9AD4429DC031D7B494B573" ma:contentTypeVersion="13" ma:contentTypeDescription="Create a new document." ma:contentTypeScope="" ma:versionID="5ce1be96bb43713d175d67ab480d3d1e">
  <xsd:schema xmlns:xsd="http://www.w3.org/2001/XMLSchema" xmlns:xs="http://www.w3.org/2001/XMLSchema" xmlns:p="http://schemas.microsoft.com/office/2006/metadata/properties" xmlns:ns2="e1ba314e-1872-4020-85c9-ff4c726c1c0c" xmlns:ns3="e72a6f67-260e-47c0-a21c-1273cc8df697" targetNamespace="http://schemas.microsoft.com/office/2006/metadata/properties" ma:root="true" ma:fieldsID="aa5e16354ab0c1696b36b71dd507a7d5" ns2:_="" ns3:_="">
    <xsd:import namespace="e1ba314e-1872-4020-85c9-ff4c726c1c0c"/>
    <xsd:import namespace="e72a6f67-260e-47c0-a21c-1273cc8df6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ba314e-1872-4020-85c9-ff4c726c1c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74661dae-d6df-48fc-a54e-a577d2899e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2a6f67-260e-47c0-a21c-1273cc8df69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c42ec0a-bb8d-4111-b650-ecd65133e63d}" ma:internalName="TaxCatchAll" ma:showField="CatchAllData" ma:web="e72a6f67-260e-47c0-a21c-1273cc8df6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ba314e-1872-4020-85c9-ff4c726c1c0c">
      <Terms xmlns="http://schemas.microsoft.com/office/infopath/2007/PartnerControls"/>
    </lcf76f155ced4ddcb4097134ff3c332f>
    <TaxCatchAll xmlns="e72a6f67-260e-47c0-a21c-1273cc8df697" xsi:nil="true"/>
  </documentManagement>
</p:properties>
</file>

<file path=customXml/itemProps1.xml><?xml version="1.0" encoding="utf-8"?>
<ds:datastoreItem xmlns:ds="http://schemas.openxmlformats.org/officeDocument/2006/customXml" ds:itemID="{E71CE309-03A5-4624-A56E-498B6CF898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ba314e-1872-4020-85c9-ff4c726c1c0c"/>
    <ds:schemaRef ds:uri="e72a6f67-260e-47c0-a21c-1273cc8df6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873F75-F70F-43DD-AF3B-FD0EA276B3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005FCD-AAF3-4F6F-9F49-565BDC1694BD}">
  <ds:schemaRefs>
    <ds:schemaRef ds:uri="http://schemas.microsoft.com/office/2006/metadata/properties"/>
    <ds:schemaRef ds:uri="http://schemas.microsoft.com/office/infopath/2007/PartnerControls"/>
    <ds:schemaRef ds:uri="e1ba314e-1872-4020-85c9-ff4c726c1c0c"/>
    <ds:schemaRef ds:uri="e72a6f67-260e-47c0-a21c-1273cc8df69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</TotalTime>
  <Words>13</Words>
  <Application>Microsoft Office PowerPoint</Application>
  <PresentationFormat>Widescreen</PresentationFormat>
  <Paragraphs>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Cambria Math</vt:lpstr>
      <vt:lpstr>Libre Franklin</vt:lpstr>
      <vt:lpstr>Libre Franklin Light</vt:lpstr>
      <vt:lpstr>Wingdings</vt:lpstr>
      <vt:lpstr>Custom Design</vt:lpstr>
      <vt:lpstr>PowerPoint Presentation</vt:lpstr>
      <vt:lpstr>Vehicle Dynamics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RKP</dc:creator>
  <cp:lastModifiedBy>Patel, Rahul K</cp:lastModifiedBy>
  <cp:revision>3</cp:revision>
  <dcterms:created xsi:type="dcterms:W3CDTF">2024-05-21T16:39:34Z</dcterms:created>
  <dcterms:modified xsi:type="dcterms:W3CDTF">2024-05-28T11:31:42Z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0x010100881601963A9AD4429DC031D7B494B573</vt:lpwstr>
  </property>
</Properties>
</file>