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01" r:id="rId3"/>
    <p:sldId id="303" r:id="rId4"/>
    <p:sldId id="330" r:id="rId5"/>
    <p:sldId id="32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dosabertos.tse.jus.br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tse.jus.br/dataset/candidatos-2020-subtemas" TargetMode="External"/><Relationship Id="rId2" Type="http://schemas.openxmlformats.org/officeDocument/2006/relationships/hyperlink" Target="https://dadosabertos.tse.jus.br/dataset/candidatos-202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dosabertos.tse.jus.br/dataset/candidatos-201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0" y="107343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174836" y="5513354"/>
            <a:ext cx="874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4A07-0527-28DB-0388-6050EB1C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3D18FA-5509-2B89-1E44-37555DCDDD90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9824F6-118B-1D34-2E51-C1E55CEB0572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23A3D356-88C9-920E-0F67-DAD3D998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7B44A3-FB81-7F2C-6BC5-F1F112F0A418}"/>
              </a:ext>
            </a:extLst>
          </p:cNvPr>
          <p:cNvSpPr txBox="1"/>
          <p:nvPr/>
        </p:nvSpPr>
        <p:spPr>
          <a:xfrm>
            <a:off x="355104" y="1441749"/>
            <a:ext cx="11425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Pontuação: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0,5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0,5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2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2 Pontos</a:t>
            </a:r>
            <a:b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</a:b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2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3 Pontos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Prazo de entrega</a:t>
            </a:r>
            <a:r>
              <a:rPr lang="pt-BR" sz="2800">
                <a:solidFill>
                  <a:srgbClr val="007DA9"/>
                </a:solidFill>
                <a:latin typeface="Impact" panose="020B0806030902050204" pitchFamily="34" charset="0"/>
              </a:rPr>
              <a:t>: 16/10/2024</a:t>
            </a: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Enviar um print referente a Atividade 01 e o script para as demais.</a:t>
            </a:r>
          </a:p>
        </p:txBody>
      </p:sp>
    </p:spTree>
    <p:extLst>
      <p:ext uri="{BB962C8B-B14F-4D97-AF65-F5344CB8AC3E}">
        <p14:creationId xmlns:p14="http://schemas.microsoft.com/office/powerpoint/2010/main" val="17899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C74-B122-45A6-3F5D-4303B73E9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EB0103-4392-6BCA-819C-C26D79F9961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72AB1-7A07-DC35-1055-7ABC01DC2F1B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76B8DC4A-297D-F734-D5F8-204F2C8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025F41-8CEE-77D4-BA2C-D49132DDF0FF}"/>
              </a:ext>
            </a:extLst>
          </p:cNvPr>
          <p:cNvSpPr txBox="1"/>
          <p:nvPr/>
        </p:nvSpPr>
        <p:spPr>
          <a:xfrm>
            <a:off x="355104" y="1441749"/>
            <a:ext cx="11425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 Sirius Corporate ganhou uma licitação para atuar em um projeto do Tribunal Superior Eleitoral, e você foi contratado para compor a equipe de Engenharia de Dados.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Algumas das atividades sob sua responsabilidade incluem trabalhar com os dados disponíveis no site do TSE (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Como 2024 é um ano de eleições municipais, você deverá iniciar suas atividades manipulando os dados de candidatos dos anos de 2024, 2020 e 2016.</a:t>
            </a:r>
          </a:p>
        </p:txBody>
      </p:sp>
    </p:spTree>
    <p:extLst>
      <p:ext uri="{BB962C8B-B14F-4D97-AF65-F5344CB8AC3E}">
        <p14:creationId xmlns:p14="http://schemas.microsoft.com/office/powerpoint/2010/main" val="24757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DCA98-6506-E3EF-BED9-1203A8A0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5B3D58-466C-05B8-2873-00E0AD7D6649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C43C1C-8D8E-A082-B9F2-681D4B0EE58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4B0A4CC-5A68-6A19-B8DD-6A828CB37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D44BBC-BE09-5814-DDB6-B8B9F7AD1C1B}"/>
              </a:ext>
            </a:extLst>
          </p:cNvPr>
          <p:cNvSpPr txBox="1"/>
          <p:nvPr/>
        </p:nvSpPr>
        <p:spPr>
          <a:xfrm>
            <a:off x="355104" y="1441749"/>
            <a:ext cx="11425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Links que deverão ser trabalhados.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https://dadosabertos.tse.jus.br/dataset/candidatos-2024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3"/>
              </a:rPr>
              <a:t>https://dadosabertos.tse.jus.br/dataset/candidatos-2020-subtemas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  <a:hlinkClick r:id="rId4"/>
              </a:rPr>
              <a:t>https://dadosabertos.tse.jus.br/dataset/candidatos-2016</a:t>
            </a:r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Criar um diretório em seu computador, realizar o download dos arquivos e descompactar os arquivos nesse diretório.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4B30B1-FF24-7B59-4BB7-D427739CC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35" y="4533474"/>
            <a:ext cx="5561942" cy="2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24D4-A0C8-5F1E-9504-9A805757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535EB3-0DBB-8998-0891-0727C1F900D8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6467C-A004-63A8-1D54-97F45D30D47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9B06343-2E47-41E1-0E26-8ADEC902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5FF883-03C0-B0CE-DE3D-5D607C4589D1}"/>
              </a:ext>
            </a:extLst>
          </p:cNvPr>
          <p:cNvSpPr txBox="1"/>
          <p:nvPr/>
        </p:nvSpPr>
        <p:spPr>
          <a:xfrm>
            <a:off x="355104" y="1441749"/>
            <a:ext cx="11425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Como os arquivos estão separados por estados, criar uma lista com o nome “</a:t>
            </a:r>
            <a:r>
              <a:rPr lang="pt-BR" sz="2400" i="1" dirty="0" err="1">
                <a:solidFill>
                  <a:srgbClr val="007DA9"/>
                </a:solidFill>
                <a:latin typeface="Impact" panose="020B0806030902050204" pitchFamily="34" charset="0"/>
              </a:rPr>
              <a:t>list_uf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” que irá conter todas as </a:t>
            </a:r>
            <a:r>
              <a:rPr lang="pt-BR" sz="2400" dirty="0" err="1">
                <a:solidFill>
                  <a:srgbClr val="007DA9"/>
                </a:solidFill>
                <a:latin typeface="Impact" panose="020B0806030902050204" pitchFamily="34" charset="0"/>
              </a:rPr>
              <a:t>UFs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 do Brasil;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Para uma melhor organização do nosso projeto, criar um Dicionário com o nome “</a:t>
            </a:r>
            <a:r>
              <a:rPr lang="pt-BR" sz="2400" i="1" dirty="0" err="1">
                <a:solidFill>
                  <a:srgbClr val="007DA9"/>
                </a:solidFill>
                <a:latin typeface="Impact" panose="020B0806030902050204" pitchFamily="34" charset="0"/>
              </a:rPr>
              <a:t>dict_diretorio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” que irá ajudar a identificar por tipo de arquivo, para qual diretório ele deverá ser movimentado;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Após a criação da lista e do dicionário, criar uma rotina para ler o diretório raiz e realizar a movimentação dos arquivos conforme encontra-se no dicionário. 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Depois de movimentar os arquivos para os diretórios corretos, eles precisam ser organizados por UF. Caso o diretório da UF não exista, o mesmo deverá ser criado em tempo de execução. </a:t>
            </a:r>
          </a:p>
        </p:txBody>
      </p:sp>
    </p:spTree>
    <p:extLst>
      <p:ext uri="{BB962C8B-B14F-4D97-AF65-F5344CB8AC3E}">
        <p14:creationId xmlns:p14="http://schemas.microsoft.com/office/powerpoint/2010/main" val="52482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E1E47-84BD-05C0-376A-86279DE0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3E6522-0521-CF08-F56B-3250EFCE456C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904F6-801F-105A-ADBE-78B951E3730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891F3D7D-DF17-460F-8F64-10F950F0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52BB47-B85A-4313-86C0-3E4F6B2693A6}"/>
              </a:ext>
            </a:extLst>
          </p:cNvPr>
          <p:cNvSpPr txBox="1"/>
          <p:nvPr/>
        </p:nvSpPr>
        <p:spPr>
          <a:xfrm>
            <a:off x="355104" y="1441749"/>
            <a:ext cx="114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Após “arrumar” o ambiente de trabalho, verificar se restou algum arquivo no diretório raiz (local onde os arquivos foram descompactados). Caso exista, na lista de UF, deverá ser inserido um elemento com o nome “Outro” e no dicionário Diretório também é necessário realizar a inclusão de um diretório para que ele seja movimentado.</a:t>
            </a:r>
          </a:p>
        </p:txBody>
      </p:sp>
    </p:spTree>
    <p:extLst>
      <p:ext uri="{BB962C8B-B14F-4D97-AF65-F5344CB8AC3E}">
        <p14:creationId xmlns:p14="http://schemas.microsoft.com/office/powerpoint/2010/main" val="400955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55905</TotalTime>
  <Words>429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503</cp:revision>
  <dcterms:created xsi:type="dcterms:W3CDTF">2024-02-17T14:08:37Z</dcterms:created>
  <dcterms:modified xsi:type="dcterms:W3CDTF">2024-10-08T22:59:04Z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