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B984-B9C9-41CB-9CF7-0845CC4B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665E6-12E7-40F6-A65B-847F1DFF7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0B3B-4A21-4CA7-AA9B-06D7B766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1197-9271-4CED-88DC-F2B4BE85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9687-270A-49C8-85F6-854690A8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0271-48BA-404C-B67D-4A9B51A0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2AB34-FBCE-4EAD-84A2-10056E356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47EF-41AC-4142-85F4-1B11BCE2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8281-5C60-4339-B1DE-482FD1DB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1A28-C64E-4417-9AED-333B1741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BE369-FB3A-4DD2-B7A9-3D765237B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037B5-44D1-4089-9EAA-B46123770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7F08C-D9B1-4A9C-BC8B-7A8EFF01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F74C-A373-44D3-A39E-CF988834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EC46-8234-4297-9C01-E7AC965D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641A-5079-4E84-9554-6D88C070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1D45-02E0-4A90-A397-56470602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91FC-8211-4523-B7C6-7BD4D215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467D-DCB4-453C-A4C5-93606AC0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9B7A-1403-49BF-B6A3-0548D481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8CF5-1220-4309-8EE9-5DB18804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CCFA-75C2-4EE4-9059-0110ADA1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8DC2-8D57-4F9B-9322-0331CF2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84F8-AF34-4B4E-A635-5E8340FD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93E3-7E09-4E48-83DB-C322AD88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58D1-D00B-4463-9FB9-8C03BFE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B740-5975-4425-ADF4-A75D0F85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F602-4B7F-4C64-B849-1DEE006A2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971EA-38A4-476A-96A9-7F6654E7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8D1D-061C-421C-BBDA-A52A4954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BAF3C-0CFF-4858-92EA-57390157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D5F-23AF-4576-8D25-AB653187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B455C-3023-4D95-A34D-19AAAE5C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C4F4D-B57B-4844-A590-3E97CC5D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09AA-30A5-4CC9-A2C1-8C2CF870A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B5C11-378E-4339-B625-3AB4109DD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84251-1088-4436-A21B-4AF80BDF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AE4F4-527E-40B6-BA23-BC4A6852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89347-C1E9-488A-8B84-ADE9D78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B2B7-D7FF-49B1-B200-D9DDE944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662CA-7D87-4275-B4A6-69FEE2BC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69BC5-3A0E-4A34-8480-42EC5E7C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6A9C-6B29-43BE-A14C-1C353ED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964C6-198C-4FEB-AF3B-A10B67F9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33A9D-1E14-4F11-95E3-2BB8E55E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D9A5-D81A-4C42-8E6D-96EC4BBB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8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D7F2-3D32-4114-ADD6-FFE87127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9E22-56DD-48FB-8A62-DB6DCB45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9CF33-66CA-4C84-B09C-3891BE64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868E7-AC2E-4F84-A706-BD05A7F1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081C-8A9F-4754-BB72-7CDBBA54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422A-AA1D-424D-8632-58AAC569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986-1F81-44BF-94E3-5BA104DA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DB4B4-D227-49DD-9018-59E0A89B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18014-8985-4CAA-B1E8-528AD83DB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7444-2A87-4BEB-ACA6-B356E197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0A59-92DC-49C2-B961-2DD37D39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23063-336D-464D-A820-D99ABAA3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8255F-9A8B-4AE4-BBA0-D909C4B2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4E9B-5136-4DB9-8E8B-B51C9D00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58DD-06B6-454A-A7E1-2EE1F012D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4513-7549-48A8-82A6-F1E9162993D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DB24-8C07-4ED3-9613-317900483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B992-425D-4FBE-A55F-F09D36C3B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564D-C7C8-4D9E-8E86-BAE84BF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developers/apps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DF8D-F199-4AA9-97F1-7F00B873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814" y="1909173"/>
            <a:ext cx="9144000" cy="2387600"/>
          </a:xfrm>
        </p:spPr>
        <p:txBody>
          <a:bodyPr/>
          <a:lstStyle/>
          <a:p>
            <a:r>
              <a:rPr lang="en-US" b="1" dirty="0"/>
              <a:t>The Best place for a Brazilian restaurant in Toronto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F474B-4CA2-47D4-95BE-A6177920CB03}"/>
              </a:ext>
            </a:extLst>
          </p:cNvPr>
          <p:cNvSpPr txBox="1"/>
          <p:nvPr/>
        </p:nvSpPr>
        <p:spPr>
          <a:xfrm>
            <a:off x="9314120" y="6049926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Wesley Silva</a:t>
            </a:r>
          </a:p>
        </p:txBody>
      </p:sp>
    </p:spTree>
    <p:extLst>
      <p:ext uri="{BB962C8B-B14F-4D97-AF65-F5344CB8AC3E}">
        <p14:creationId xmlns:p14="http://schemas.microsoft.com/office/powerpoint/2010/main" val="95417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3640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K-means clustering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C179-7739-47BE-9715-68E07621E7B3}"/>
              </a:ext>
            </a:extLst>
          </p:cNvPr>
          <p:cNvSpPr txBox="1"/>
          <p:nvPr/>
        </p:nvSpPr>
        <p:spPr>
          <a:xfrm>
            <a:off x="983606" y="1516075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Analyzes of individual clusters: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31F74-D8F3-4C29-A157-DED784768D17}"/>
              </a:ext>
            </a:extLst>
          </p:cNvPr>
          <p:cNvSpPr txBox="1"/>
          <p:nvPr/>
        </p:nvSpPr>
        <p:spPr>
          <a:xfrm>
            <a:off x="7062578" y="2407717"/>
            <a:ext cx="519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Reply Mail Processing Centre 969 Eastern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5F5CA-4385-41B5-A801-8B1B7B262F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1292" y="1982148"/>
            <a:ext cx="5943600" cy="12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5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43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Conclusion and future directions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CDF09-7823-4EB7-8DC2-7634E1F32B1D}"/>
              </a:ext>
            </a:extLst>
          </p:cNvPr>
          <p:cNvSpPr txBox="1"/>
          <p:nvPr/>
        </p:nvSpPr>
        <p:spPr>
          <a:xfrm>
            <a:off x="1190847" y="1850065"/>
            <a:ext cx="9039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usual model to discover potential good places to open a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has room for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more neighborhoods and other kind of data such as competitors price, menu,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1046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Analyzing Toronto neighborhoods to find the best place for a Brazilian restaurant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495D-B371-4D6C-885A-70A567D0F251}"/>
              </a:ext>
            </a:extLst>
          </p:cNvPr>
          <p:cNvSpPr txBox="1"/>
          <p:nvPr/>
        </p:nvSpPr>
        <p:spPr>
          <a:xfrm>
            <a:off x="1095153" y="1414130"/>
            <a:ext cx="9846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70% of restaurants close after six months, so we want a good place to open the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good place instead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well located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Potential consumers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competitors in the neighborhood should be take in consideration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3934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Data acquisition and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495D-B371-4D6C-885A-70A567D0F251}"/>
              </a:ext>
            </a:extLst>
          </p:cNvPr>
          <p:cNvSpPr txBox="1"/>
          <p:nvPr/>
        </p:nvSpPr>
        <p:spPr>
          <a:xfrm>
            <a:off x="1095153" y="1414130"/>
            <a:ext cx="101842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Canada postal code list scraped from </a:t>
            </a:r>
            <a:r>
              <a:rPr lang="en-US" sz="2000" dirty="0">
                <a:hlinkClick r:id="rId2"/>
              </a:rPr>
              <a:t>Wikipedia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Foursquare </a:t>
            </a:r>
            <a:r>
              <a:rPr lang="en-US" sz="2000" dirty="0">
                <a:hlinkClick r:id="rId3"/>
              </a:rPr>
              <a:t>API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Canada postal code list will be merged with latitude and longitude returned </a:t>
            </a:r>
          </a:p>
          <a:p>
            <a:r>
              <a:rPr lang="en-US" sz="2000" dirty="0"/>
              <a:t>      by the </a:t>
            </a:r>
            <a:r>
              <a:rPr lang="en-US" sz="2000" dirty="0" err="1"/>
              <a:t>geopy</a:t>
            </a:r>
            <a:r>
              <a:rPr lang="en-US" sz="2000" dirty="0"/>
              <a:t> library and them loaded to a python </a:t>
            </a:r>
            <a:r>
              <a:rPr lang="en-US" sz="2000" dirty="0" err="1"/>
              <a:t>dataframe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Unusual columns will be dropped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borough that not contains the word Toronto will be dropped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the limitation in using the Foursquare free account we will focus on East Toronto borough </a:t>
            </a:r>
          </a:p>
          <a:p>
            <a:r>
              <a:rPr lang="en-US" sz="2000" dirty="0"/>
              <a:t>      and its 5 neighborhood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3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3934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Data acquisition and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EB996-D69A-451C-B8CE-89FA99D8BB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2221" y="2023630"/>
            <a:ext cx="4768672" cy="2154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DC179-7739-47BE-9715-68E07621E7B3}"/>
              </a:ext>
            </a:extLst>
          </p:cNvPr>
          <p:cNvSpPr txBox="1"/>
          <p:nvPr/>
        </p:nvSpPr>
        <p:spPr>
          <a:xfrm>
            <a:off x="983606" y="1516075"/>
            <a:ext cx="263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Wikipedia postal code list:</a:t>
            </a:r>
          </a:p>
        </p:txBody>
      </p:sp>
    </p:spTree>
    <p:extLst>
      <p:ext uri="{BB962C8B-B14F-4D97-AF65-F5344CB8AC3E}">
        <p14:creationId xmlns:p14="http://schemas.microsoft.com/office/powerpoint/2010/main" val="104983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3934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Data acquisition and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C179-7739-47BE-9715-68E07621E7B3}"/>
              </a:ext>
            </a:extLst>
          </p:cNvPr>
          <p:cNvSpPr txBox="1"/>
          <p:nvPr/>
        </p:nvSpPr>
        <p:spPr>
          <a:xfrm>
            <a:off x="983606" y="1516075"/>
            <a:ext cx="52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Merged list using </a:t>
            </a:r>
            <a:r>
              <a:rPr lang="en-US" dirty="0" err="1"/>
              <a:t>geopy</a:t>
            </a:r>
            <a:r>
              <a:rPr lang="en-US" dirty="0"/>
              <a:t> library and python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507F9-02F6-4F86-A2E3-0307C2D943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7452" y="2178761"/>
            <a:ext cx="5524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3934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Data acquisition and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C179-7739-47BE-9715-68E07621E7B3}"/>
              </a:ext>
            </a:extLst>
          </p:cNvPr>
          <p:cNvSpPr txBox="1"/>
          <p:nvPr/>
        </p:nvSpPr>
        <p:spPr>
          <a:xfrm>
            <a:off x="983606" y="1516075"/>
            <a:ext cx="934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Refined </a:t>
            </a:r>
            <a:r>
              <a:rPr lang="en-US" dirty="0" err="1"/>
              <a:t>dataframe</a:t>
            </a:r>
            <a:r>
              <a:rPr lang="en-US" dirty="0"/>
              <a:t> using the foursquare API to grab the 10 most common venues in East Toronto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08985-BD60-4725-A995-4EFD086B3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799" y="2200940"/>
            <a:ext cx="8250865" cy="27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3640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K-means clustering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C179-7739-47BE-9715-68E07621E7B3}"/>
              </a:ext>
            </a:extLst>
          </p:cNvPr>
          <p:cNvSpPr txBox="1"/>
          <p:nvPr/>
        </p:nvSpPr>
        <p:spPr>
          <a:xfrm>
            <a:off x="983606" y="1516075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map with 5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CE107-C56A-4509-88E1-057C4A9C58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2210" y="2172005"/>
            <a:ext cx="59436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3640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K-means clustering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C179-7739-47BE-9715-68E07621E7B3}"/>
              </a:ext>
            </a:extLst>
          </p:cNvPr>
          <p:cNvSpPr txBox="1"/>
          <p:nvPr/>
        </p:nvSpPr>
        <p:spPr>
          <a:xfrm>
            <a:off x="983606" y="1516075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Analyzes of individual clusters: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61BFC-4116-428F-8F91-0254D95CA5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1292" y="1958162"/>
            <a:ext cx="5943600" cy="121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331F74-D8F3-4C29-A157-DED784768D17}"/>
              </a:ext>
            </a:extLst>
          </p:cNvPr>
          <p:cNvSpPr txBox="1"/>
          <p:nvPr/>
        </p:nvSpPr>
        <p:spPr>
          <a:xfrm>
            <a:off x="7708605" y="2383096"/>
            <a:ext cx="393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Danforth West, Riverdale 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DFFDE-7E95-478C-8C4B-7F857478F3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1292" y="3487993"/>
            <a:ext cx="5943600" cy="1083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75BE5-3962-4298-B9E3-56EA3A5ABF72}"/>
              </a:ext>
            </a:extLst>
          </p:cNvPr>
          <p:cNvSpPr txBox="1"/>
          <p:nvPr/>
        </p:nvSpPr>
        <p:spPr>
          <a:xfrm>
            <a:off x="7708605" y="3874211"/>
            <a:ext cx="235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Beaches Cluster</a:t>
            </a:r>
          </a:p>
        </p:txBody>
      </p:sp>
    </p:spTree>
    <p:extLst>
      <p:ext uri="{BB962C8B-B14F-4D97-AF65-F5344CB8AC3E}">
        <p14:creationId xmlns:p14="http://schemas.microsoft.com/office/powerpoint/2010/main" val="42116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987C1-8CE9-4979-B8BB-4CE7CEEE18CD}"/>
              </a:ext>
            </a:extLst>
          </p:cNvPr>
          <p:cNvSpPr txBox="1"/>
          <p:nvPr/>
        </p:nvSpPr>
        <p:spPr>
          <a:xfrm>
            <a:off x="983606" y="531075"/>
            <a:ext cx="3640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K-means clustering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19E6-02B7-4474-AD79-3853B2F1B9D6}"/>
              </a:ext>
            </a:extLst>
          </p:cNvPr>
          <p:cNvSpPr txBox="1"/>
          <p:nvPr/>
        </p:nvSpPr>
        <p:spPr>
          <a:xfrm>
            <a:off x="1190847" y="35048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C179-7739-47BE-9715-68E07621E7B3}"/>
              </a:ext>
            </a:extLst>
          </p:cNvPr>
          <p:cNvSpPr txBox="1"/>
          <p:nvPr/>
        </p:nvSpPr>
        <p:spPr>
          <a:xfrm>
            <a:off x="983606" y="1516075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Analyzes of individual clusters: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31F74-D8F3-4C29-A157-DED784768D17}"/>
              </a:ext>
            </a:extLst>
          </p:cNvPr>
          <p:cNvSpPr txBox="1"/>
          <p:nvPr/>
        </p:nvSpPr>
        <p:spPr>
          <a:xfrm>
            <a:off x="7708605" y="2383096"/>
            <a:ext cx="414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Beaches West, India Bazaar Cluster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75BE5-3962-4298-B9E3-56EA3A5ABF72}"/>
              </a:ext>
            </a:extLst>
          </p:cNvPr>
          <p:cNvSpPr txBox="1"/>
          <p:nvPr/>
        </p:nvSpPr>
        <p:spPr>
          <a:xfrm>
            <a:off x="7708605" y="3874211"/>
            <a:ext cx="25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Studio District Cluster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0D8D4-2412-4D3E-BB10-5807D74CEC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1292" y="1936572"/>
            <a:ext cx="5943600" cy="1262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E7BA24-6CC3-42C0-8FC9-C61F5FE688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1292" y="3578465"/>
            <a:ext cx="5943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1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Best place for a Brazilian restaurant in Toronto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place for a Brazilian restaurant in Toronto</dc:title>
  <dc:creator>Wesley Roberto Mendes Da Silva</dc:creator>
  <cp:lastModifiedBy>Wesley Roberto Mendes Da Silva</cp:lastModifiedBy>
  <cp:revision>7</cp:revision>
  <dcterms:created xsi:type="dcterms:W3CDTF">2019-10-21T13:36:31Z</dcterms:created>
  <dcterms:modified xsi:type="dcterms:W3CDTF">2019-10-21T14:40:47Z</dcterms:modified>
</cp:coreProperties>
</file>