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C0480E1-907B-4238-A4F3-85B342CA50A2}" v="149" dt="2022-02-03T11:29:44.2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2792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4537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2713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0981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7811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7673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5705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1757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5979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1068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152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2/3/2022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986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8" r:id="rId7"/>
    <p:sldLayoutId id="2147483694" r:id="rId8"/>
    <p:sldLayoutId id="2147483695" r:id="rId9"/>
    <p:sldLayoutId id="2147483696" r:id="rId10"/>
    <p:sldLayoutId id="214748369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6" name="Rectangle 8">
            <a:extLst>
              <a:ext uri="{FF2B5EF4-FFF2-40B4-BE49-F238E27FC236}">
                <a16:creationId xmlns:a16="http://schemas.microsoft.com/office/drawing/2014/main" id="{C17278C5-34E8-4293-BE47-73B18483AF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!!Rectangle">
            <a:extLst>
              <a:ext uri="{FF2B5EF4-FFF2-40B4-BE49-F238E27FC236}">
                <a16:creationId xmlns:a16="http://schemas.microsoft.com/office/drawing/2014/main" id="{9A3F5928-D955-456A-97B5-AA390B8CE9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78" name="Picture 3">
            <a:extLst>
              <a:ext uri="{FF2B5EF4-FFF2-40B4-BE49-F238E27FC236}">
                <a16:creationId xmlns:a16="http://schemas.microsoft.com/office/drawing/2014/main" id="{46D702FD-B26E-43A8-8BD1-E37D6E3700E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t="6489" r="-2" b="21193"/>
          <a:stretch/>
        </p:blipFill>
        <p:spPr>
          <a:xfrm>
            <a:off x="20" y="-8877"/>
            <a:ext cx="1219198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56275" y="2271449"/>
            <a:ext cx="9679449" cy="2847058"/>
          </a:xfrm>
        </p:spPr>
        <p:txBody>
          <a:bodyPr anchor="b">
            <a:normAutofit/>
          </a:bodyPr>
          <a:lstStyle/>
          <a:p>
            <a:r>
              <a:rPr lang="de-DE" sz="7200" dirty="0" err="1">
                <a:solidFill>
                  <a:srgbClr val="FFFFFF"/>
                </a:solidFill>
                <a:cs typeface="Calibri Light"/>
              </a:rPr>
              <a:t>Serviços</a:t>
            </a:r>
            <a:r>
              <a:rPr lang="de-DE" sz="7200" dirty="0">
                <a:solidFill>
                  <a:srgbClr val="FFFFFF"/>
                </a:solidFill>
                <a:cs typeface="Calibri Light"/>
              </a:rPr>
              <a:t> </a:t>
            </a:r>
            <a:r>
              <a:rPr lang="pt-BR" sz="7200" dirty="0">
                <a:solidFill>
                  <a:srgbClr val="FFFFFF"/>
                </a:solidFill>
                <a:cs typeface="Calibri Light"/>
              </a:rPr>
              <a:t>cognitivos</a:t>
            </a:r>
            <a:endParaRPr lang="pt-BR" sz="7200" dirty="0">
              <a:solidFill>
                <a:srgbClr val="FFFFFF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56275" y="5098254"/>
            <a:ext cx="9679449" cy="75025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z="2000">
                <a:solidFill>
                  <a:srgbClr val="FFFFFF"/>
                </a:solidFill>
                <a:cs typeface="Calibri"/>
              </a:rPr>
              <a:t>Reconhecimento Facial e IA</a:t>
            </a:r>
          </a:p>
        </p:txBody>
      </p:sp>
      <p:cxnSp>
        <p:nvCxnSpPr>
          <p:cNvPr id="79" name="Straight Connector 12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8453437" cy="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954" y="2875093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81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3734" y="310438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82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414" y="361953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7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9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1A150AE-0BD7-49F7-95B8-E952141FD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381935"/>
            <a:ext cx="4008583" cy="5974414"/>
          </a:xfrm>
        </p:spPr>
        <p:txBody>
          <a:bodyPr anchor="ctr">
            <a:normAutofit/>
          </a:bodyPr>
          <a:lstStyle/>
          <a:p>
            <a:r>
              <a:rPr lang="pt-BR" sz="7200" dirty="0">
                <a:solidFill>
                  <a:schemeClr val="bg1"/>
                </a:solidFill>
              </a:rPr>
              <a:t>O que é?</a:t>
            </a:r>
          </a:p>
        </p:txBody>
      </p:sp>
      <p:sp>
        <p:nvSpPr>
          <p:cNvPr id="36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3061" y="554152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bg1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7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5643" y="837005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8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3892" y="1472473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bg1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9" name="Espaço Reservado para Conteúdo 2">
            <a:extLst>
              <a:ext uri="{FF2B5EF4-FFF2-40B4-BE49-F238E27FC236}">
                <a16:creationId xmlns:a16="http://schemas.microsoft.com/office/drawing/2014/main" id="{9A215D7B-24EC-4225-A93A-B451DDD376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381935"/>
            <a:ext cx="4986955" cy="5974415"/>
          </a:xfrm>
        </p:spPr>
        <p:txBody>
          <a:bodyPr anchor="ctr">
            <a:normAutofit/>
          </a:bodyPr>
          <a:lstStyle/>
          <a:p>
            <a:r>
              <a:rPr lang="pt-BR" sz="1800" b="1" dirty="0">
                <a:ea typeface="+mn-lt"/>
                <a:cs typeface="+mn-lt"/>
              </a:rPr>
              <a:t>Serviços Cognitivos</a:t>
            </a:r>
            <a:r>
              <a:rPr lang="pt-BR" sz="1800" dirty="0">
                <a:ea typeface="+mn-lt"/>
                <a:cs typeface="+mn-lt"/>
              </a:rPr>
              <a:t> são processos computacionais baseados em algoritmos bastante complexos de Inteligência Artificial e </a:t>
            </a:r>
            <a:r>
              <a:rPr lang="pt-BR" sz="1800" dirty="0" err="1">
                <a:ea typeface="+mn-lt"/>
                <a:cs typeface="+mn-lt"/>
              </a:rPr>
              <a:t>Machine</a:t>
            </a:r>
            <a:r>
              <a:rPr lang="pt-BR" sz="1800" dirty="0">
                <a:ea typeface="+mn-lt"/>
                <a:cs typeface="+mn-lt"/>
              </a:rPr>
              <a:t> Learning.</a:t>
            </a:r>
            <a:endParaRPr lang="pt-BR" sz="1800" dirty="0"/>
          </a:p>
        </p:txBody>
      </p:sp>
      <p:cxnSp>
        <p:nvCxnSpPr>
          <p:cNvPr id="40" name="Straight Connector 17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7936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DCE1AED4-C7FF-4468-BF54-4470A0A3E2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Picture 40" descr="Arte de uma pessoa em 3D">
            <a:extLst>
              <a:ext uri="{FF2B5EF4-FFF2-40B4-BE49-F238E27FC236}">
                <a16:creationId xmlns:a16="http://schemas.microsoft.com/office/drawing/2014/main" id="{8F86D900-9CD9-4E14-AC80-55184FAD73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690" r="6" b="24050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BDE94FAB-AA60-43B4-A2C3-3A940B9A95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" y="4530071"/>
            <a:ext cx="12191999" cy="2327926"/>
          </a:xfrm>
          <a:prstGeom prst="rect">
            <a:avLst/>
          </a:prstGeom>
          <a:gradFill flip="none" rotWithShape="1">
            <a:gsLst>
              <a:gs pos="44000">
                <a:schemeClr val="tx1">
                  <a:alpha val="40000"/>
                </a:schemeClr>
              </a:gs>
              <a:gs pos="100000">
                <a:schemeClr val="tx1">
                  <a:alpha val="70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D714A34-A268-4DC4-AFC5-D472DDF8B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4416721"/>
            <a:ext cx="9144000" cy="115266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700" b="1" i="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Reconhecimento</a:t>
            </a:r>
            <a:br>
              <a:rPr lang="en-US" sz="3700" b="1" i="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3700" b="1" i="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facial – pra que serve?</a:t>
            </a:r>
          </a:p>
        </p:txBody>
      </p:sp>
    </p:spTree>
    <p:extLst>
      <p:ext uri="{BB962C8B-B14F-4D97-AF65-F5344CB8AC3E}">
        <p14:creationId xmlns:p14="http://schemas.microsoft.com/office/powerpoint/2010/main" val="171683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CE3C5560-7A9C-489F-9148-18C5E1D0F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6A8559E-D560-49B6-9D08-0C31B7141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8043" y="590062"/>
            <a:ext cx="5309140" cy="283893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800" b="1" i="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Formas de utilização do reconhecimento facial.</a:t>
            </a:r>
          </a:p>
        </p:txBody>
      </p:sp>
      <p:sp>
        <p:nvSpPr>
          <p:cNvPr id="43" name="!!plus graphic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236" y="1606411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5" name="!!dot graphic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8014" y="183570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7" name="!!circle graphic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3696" y="2060130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49" name="!!Straight Connector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01262" y="3505200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Graphic 50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10836425" y="5436655"/>
            <a:ext cx="151536" cy="151536"/>
          </a:xfrm>
          <a:prstGeom prst="rect">
            <a:avLst/>
          </a:prstGeom>
        </p:spPr>
      </p:pic>
      <p:pic>
        <p:nvPicPr>
          <p:cNvPr id="53" name="Graphic 52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1245175" y="5896734"/>
            <a:ext cx="108625" cy="108625"/>
          </a:xfrm>
          <a:prstGeom prst="rect">
            <a:avLst/>
          </a:prstGeom>
        </p:spPr>
      </p:pic>
      <p:pic>
        <p:nvPicPr>
          <p:cNvPr id="55" name="Graphic 54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10554288" y="6038004"/>
            <a:ext cx="95759" cy="95759"/>
          </a:xfrm>
          <a:prstGeom prst="rect">
            <a:avLst/>
          </a:prstGeom>
        </p:spPr>
      </p:pic>
      <p:pic>
        <p:nvPicPr>
          <p:cNvPr id="26" name="Picture 25" descr="Arte de uma pessoa em 3D">
            <a:extLst>
              <a:ext uri="{FF2B5EF4-FFF2-40B4-BE49-F238E27FC236}">
                <a16:creationId xmlns:a16="http://schemas.microsoft.com/office/drawing/2014/main" id="{783AEDE8-1A30-421D-B2FF-0B0FBC363ED3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r="-1" b="3669"/>
          <a:stretch/>
        </p:blipFill>
        <p:spPr>
          <a:xfrm>
            <a:off x="6740358" y="1606411"/>
            <a:ext cx="5451642" cy="5251590"/>
          </a:xfrm>
          <a:custGeom>
            <a:avLst/>
            <a:gdLst/>
            <a:ahLst/>
            <a:cxnLst/>
            <a:rect l="l" t="t" r="r" b="b"/>
            <a:pathLst>
              <a:path w="5923214" h="5705857">
                <a:moveTo>
                  <a:pt x="3612238" y="0"/>
                </a:moveTo>
                <a:cubicBezTo>
                  <a:pt x="4485043" y="0"/>
                  <a:pt x="5285549" y="309553"/>
                  <a:pt x="5909957" y="824860"/>
                </a:cubicBezTo>
                <a:lnTo>
                  <a:pt x="5923214" y="836909"/>
                </a:lnTo>
                <a:lnTo>
                  <a:pt x="5923214" y="5705857"/>
                </a:lnTo>
                <a:lnTo>
                  <a:pt x="672237" y="5705857"/>
                </a:lnTo>
                <a:lnTo>
                  <a:pt x="616914" y="5631875"/>
                </a:lnTo>
                <a:cubicBezTo>
                  <a:pt x="227427" y="5055358"/>
                  <a:pt x="0" y="4360357"/>
                  <a:pt x="0" y="3612238"/>
                </a:cubicBezTo>
                <a:cubicBezTo>
                  <a:pt x="0" y="1617255"/>
                  <a:pt x="1617255" y="0"/>
                  <a:pt x="3612238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172059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traight Connector 29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8" name="Rectangle 31">
            <a:extLst>
              <a:ext uri="{FF2B5EF4-FFF2-40B4-BE49-F238E27FC236}">
                <a16:creationId xmlns:a16="http://schemas.microsoft.com/office/drawing/2014/main" id="{64680660-7E23-4F0F-A679-BF913E94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!!Rectangle">
            <a:extLst>
              <a:ext uri="{FF2B5EF4-FFF2-40B4-BE49-F238E27FC236}">
                <a16:creationId xmlns:a16="http://schemas.microsoft.com/office/drawing/2014/main" id="{1A3C89F8-0D2F-47FF-B903-15124826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31" name="Picture 25" descr="3D art of a person">
            <a:extLst>
              <a:ext uri="{FF2B5EF4-FFF2-40B4-BE49-F238E27FC236}">
                <a16:creationId xmlns:a16="http://schemas.microsoft.com/office/drawing/2014/main" id="{C88F35D6-181E-458C-93D1-D6D1CD7547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t="19699" r="-2" b="24050"/>
          <a:stretch/>
        </p:blipFill>
        <p:spPr>
          <a:xfrm>
            <a:off x="20" y="-8877"/>
            <a:ext cx="1219198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28EB49E-0BCB-436C-A3F3-5A1B3D534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0430" y="583345"/>
            <a:ext cx="7160357" cy="41648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7200" b="1" i="0" kern="1200" cap="all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The project face.</a:t>
            </a:r>
          </a:p>
        </p:txBody>
      </p:sp>
      <p:sp>
        <p:nvSpPr>
          <p:cNvPr id="33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4359" y="583345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35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33139" y="8126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40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8819" y="1037066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36425" y="5636680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43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45175" y="609675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45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54288" y="6238029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2484446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Escritório">
      <a:dk1>
        <a:srgbClr val="000000"/>
      </a:dk1>
      <a:lt1>
        <a:srgbClr val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6" baseType="lpstr">
      <vt:lpstr>GradientVTI</vt:lpstr>
      <vt:lpstr>Serviços cognitivos</vt:lpstr>
      <vt:lpstr>O que é?</vt:lpstr>
      <vt:lpstr>Reconhecimento facial – pra que serve?</vt:lpstr>
      <vt:lpstr>Formas de utilização do reconhecimento facial.</vt:lpstr>
      <vt:lpstr>The project face.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/>
  <cp:revision>71</cp:revision>
  <dcterms:created xsi:type="dcterms:W3CDTF">2022-02-03T11:04:20Z</dcterms:created>
  <dcterms:modified xsi:type="dcterms:W3CDTF">2022-02-03T11:30:21Z</dcterms:modified>
</cp:coreProperties>
</file>