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020"/>
    <a:srgbClr val="A50021"/>
    <a:srgbClr val="B8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C7603-7E42-8442-AC6A-8A4873B0F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87656-33E7-5166-492C-E9C66266C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704183-9964-A2E1-E69F-275C825D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FF0A1F-B05D-353B-5D91-4B7DCAFD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2ED81-817C-948F-CD02-2FD587CA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1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A1B2C-2337-EAA3-9EC6-63E8DAFC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7CCF62-1550-2711-55BC-538A17E62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C46C1-F151-D349-00F1-693C67AE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60D7C-9790-B8B2-DB7E-3354E2A6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72E0B6-104A-4F07-EA87-C27D7B0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64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D07A7C-780D-7F06-9C99-7CE20A276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526D51-4DA8-4ED8-727D-4635EDF61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4AE29-7FC1-3C9B-32D4-1291CB0C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5B339-0846-5B77-D61D-21EE9271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4A80F-8E28-7480-D44B-74B0F512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8AE6-4B7E-666C-EB35-57EA0186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61D21-C685-4E1E-70B6-8ADC0A5B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C5AB3-52C8-8DAB-6B50-0A4BE225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9934B-3BB5-EA7E-2C96-0D668DFD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BBE37-7F8C-9277-F4CF-42FC2B4F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7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C630E-D6D2-A083-1FBD-31C430C4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BAFE8A-049F-78F4-2B9E-12C2F481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C23C7-3F2B-2DC2-5EF4-492CA07A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E0098-CE4F-7DC1-E86E-F18D9BA9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991D9-9A23-10D9-B88E-045CAEA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BBAD-9EC3-8171-4E4C-AB823D37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0EDE2-3538-8D14-2825-51367648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ADEAC-3496-A50A-C2A2-9EF6118D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8A14EE-A1D8-DC36-BDA0-389F4C99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1A395-CD31-E319-A19E-FF0157B6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2BC6B-91AB-DF68-7026-3A6EBE18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35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0488-E6D8-396A-A612-F0AEB690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78647C-BA87-B6FD-DA04-848ABF2F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07B304-AF72-0678-CF93-56F7D94A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CAB2AF-019B-366A-303A-847E94A40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DEF921-D24F-D58E-FD0F-C9ABA3D14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8E3329-A609-5797-2349-66676622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A71AA2-577E-AFD0-FA6D-B3997B85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20C5A6-5BB5-1129-289D-697BDA77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47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0B189-54B3-2385-74BC-5A49F173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B0E36C-2810-B7FA-58C3-86CD494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B4CCAB-CC2E-F5D2-94DA-79043479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086A65-964F-507B-CDBE-D5309B88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9A7A3E-C0DF-AE49-9057-435541BD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1870EC-14C2-CC23-217B-0C408EA7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080080-F38B-F160-79B1-3CB4F282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7D7F-2324-E411-6550-28FB0998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DECEB-C7F8-0B4B-0C4B-488596A2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6F4A17-9FB9-C28D-028F-4B9204ED5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69F-B38C-FC1E-D5E6-DA021F5A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6BC3FC-A13E-88F5-2401-5408F4AB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F8F8D-9E0E-BCD1-DF06-8F603A7D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6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33745-7DF5-E783-E639-3B95113E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FC29DB-21DC-FEF9-4EF7-73CC0395F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73D559-9281-8311-4A62-8E0CA545E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A7393-ADCB-3B6F-0210-96AF89CD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D4FE73-D1B1-FDAA-246E-8CF51FDB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77C497-E445-F440-C6B9-BB678A94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3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DB8EF4-9690-8917-59D1-BFF500E2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5DC525-EE1D-2626-D65E-5461E40B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32709-4223-661F-DF80-677D1B6CA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BA80-655D-4952-81B0-97FEABBEF35A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C1560-3BAA-05DA-E93D-AD8568AE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3133B-3EFD-24FE-1F39-95CE87F40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8B5E-4631-4AEE-855C-E4AF6340D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6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AE94619F-F3EE-55F8-99C7-9D14D2A58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0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DCE5C4-042A-93C6-932F-74BDFD6F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814" y="6147484"/>
            <a:ext cx="3514725" cy="704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FFD38D-99F0-4748-CEB4-30AB9471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2" y="87655"/>
            <a:ext cx="2636928" cy="87897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CDFC00-1519-CA47-1B7E-F290E07EAE1D}"/>
              </a:ext>
            </a:extLst>
          </p:cNvPr>
          <p:cNvCxnSpPr/>
          <p:nvPr/>
        </p:nvCxnSpPr>
        <p:spPr>
          <a:xfrm>
            <a:off x="0" y="6125451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44B7060-91DF-457A-B9E5-D2192621A632}"/>
              </a:ext>
            </a:extLst>
          </p:cNvPr>
          <p:cNvCxnSpPr/>
          <p:nvPr/>
        </p:nvCxnSpPr>
        <p:spPr>
          <a:xfrm>
            <a:off x="0" y="105585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B3A77F-B9DA-9150-E0E4-CA8C955D1A0E}"/>
              </a:ext>
            </a:extLst>
          </p:cNvPr>
          <p:cNvSpPr txBox="1"/>
          <p:nvPr/>
        </p:nvSpPr>
        <p:spPr>
          <a:xfrm>
            <a:off x="1696602" y="1891367"/>
            <a:ext cx="90228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Módulo</a:t>
            </a:r>
            <a:r>
              <a:rPr lang="en-US" sz="3200" b="1" dirty="0">
                <a:solidFill>
                  <a:schemeClr val="bg1"/>
                </a:solidFill>
              </a:rPr>
              <a:t> 1 – Python </a:t>
            </a:r>
            <a:r>
              <a:rPr lang="en-US" sz="3200" b="1" dirty="0" err="1">
                <a:solidFill>
                  <a:schemeClr val="bg1"/>
                </a:solidFill>
              </a:rPr>
              <a:t>básico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Apresentação</a:t>
            </a:r>
            <a:r>
              <a:rPr lang="en-US" sz="3200" dirty="0">
                <a:solidFill>
                  <a:schemeClr val="bg1"/>
                </a:solidFill>
              </a:rPr>
              <a:t> do </a:t>
            </a:r>
            <a:r>
              <a:rPr lang="en-US" sz="3200" dirty="0" err="1">
                <a:solidFill>
                  <a:schemeClr val="bg1"/>
                </a:solidFill>
              </a:rPr>
              <a:t>Projeto</a:t>
            </a:r>
            <a:r>
              <a:rPr lang="en-US" sz="3200" dirty="0">
                <a:solidFill>
                  <a:schemeClr val="bg1"/>
                </a:solidFill>
              </a:rPr>
              <a:t> 4</a:t>
            </a:r>
          </a:p>
          <a:p>
            <a:pPr algn="ctr"/>
            <a:r>
              <a:rPr lang="en-US" sz="3200" dirty="0">
                <a:solidFill>
                  <a:srgbClr val="A50021"/>
                </a:solidFill>
              </a:rPr>
              <a:t>Sistema de estoque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35A9B1-30FC-5093-7660-F2EE19051808}"/>
              </a:ext>
            </a:extLst>
          </p:cNvPr>
          <p:cNvSpPr txBox="1"/>
          <p:nvPr/>
        </p:nvSpPr>
        <p:spPr>
          <a:xfrm>
            <a:off x="284604" y="4513114"/>
            <a:ext cx="9022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Alunos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Arthur </a:t>
            </a:r>
            <a:r>
              <a:rPr lang="en-US" sz="2400" dirty="0" err="1">
                <a:solidFill>
                  <a:schemeClr val="bg1"/>
                </a:solidFill>
              </a:rPr>
              <a:t>Sturza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Wagner Andrade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Wesley Santos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AA1DE0C-6D55-CEF8-CC7D-AA7374CAA45D}"/>
              </a:ext>
            </a:extLst>
          </p:cNvPr>
          <p:cNvSpPr txBox="1"/>
          <p:nvPr/>
        </p:nvSpPr>
        <p:spPr>
          <a:xfrm>
            <a:off x="197712" y="630706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26/11/2022</a:t>
            </a:r>
          </a:p>
        </p:txBody>
      </p:sp>
    </p:spTree>
    <p:extLst>
      <p:ext uri="{BB962C8B-B14F-4D97-AF65-F5344CB8AC3E}">
        <p14:creationId xmlns:p14="http://schemas.microsoft.com/office/powerpoint/2010/main" val="40585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1C969E44-FBA1-8402-0B82-2F162221CE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0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DCE5C4-042A-93C6-932F-74BDFD6F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814" y="6147484"/>
            <a:ext cx="3514725" cy="704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FFD38D-99F0-4748-CEB4-30AB9471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2" y="87655"/>
            <a:ext cx="2636928" cy="87897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CDFC00-1519-CA47-1B7E-F290E07EAE1D}"/>
              </a:ext>
            </a:extLst>
          </p:cNvPr>
          <p:cNvCxnSpPr/>
          <p:nvPr/>
        </p:nvCxnSpPr>
        <p:spPr>
          <a:xfrm>
            <a:off x="0" y="6125451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44B7060-91DF-457A-B9E5-D2192621A632}"/>
              </a:ext>
            </a:extLst>
          </p:cNvPr>
          <p:cNvCxnSpPr/>
          <p:nvPr/>
        </p:nvCxnSpPr>
        <p:spPr>
          <a:xfrm>
            <a:off x="0" y="105585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E007A90-820F-246E-9F71-711CA817D068}"/>
              </a:ext>
            </a:extLst>
          </p:cNvPr>
          <p:cNvCxnSpPr>
            <a:cxnSpLocks/>
          </p:cNvCxnSpPr>
          <p:nvPr/>
        </p:nvCxnSpPr>
        <p:spPr>
          <a:xfrm>
            <a:off x="3470313" y="866733"/>
            <a:ext cx="8565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0FB875-6FBA-F504-E06E-C6C78E9596E3}"/>
              </a:ext>
            </a:extLst>
          </p:cNvPr>
          <p:cNvSpPr txBox="1"/>
          <p:nvPr/>
        </p:nvSpPr>
        <p:spPr>
          <a:xfrm>
            <a:off x="3580298" y="252725"/>
            <a:ext cx="786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Fluxograma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AA963DD-F38D-39A2-1A76-33D7C92826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4"/>
          <a:stretch/>
        </p:blipFill>
        <p:spPr>
          <a:xfrm>
            <a:off x="583709" y="1130295"/>
            <a:ext cx="10884665" cy="38377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A41B04C-D4DE-8585-959D-8E119D54C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18" y="1101496"/>
            <a:ext cx="2224012" cy="56910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E3CD0F-AEF8-958D-3630-30CDF6843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517" y="1640192"/>
            <a:ext cx="1508705" cy="33191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0D7DEAC-4B5C-996B-F3B3-B6003F617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627" y="1752479"/>
            <a:ext cx="1612703" cy="41238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4B4A58F-CD74-AE3F-6B9F-C4CA1FB3CB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222" y="2189160"/>
            <a:ext cx="2763405" cy="43290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F86E7B5-8CD5-92EC-2420-F0112AA0E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6042" y="2233459"/>
            <a:ext cx="2788456" cy="43359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DF934D6-9335-403F-C5E7-94C5F20FAF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9447" y="2244589"/>
            <a:ext cx="1640288" cy="48026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ABC28E0-3B4E-EE87-8B56-189ABE8633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2216" y="2636103"/>
            <a:ext cx="2761412" cy="46630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CD10311-C050-0579-02DF-6336B7D51E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0390" y="2661769"/>
            <a:ext cx="1595940" cy="50242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42C2E714-6789-0581-0D3B-47D6517999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0222" y="3142923"/>
            <a:ext cx="2869176" cy="40902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FE9BF78-40AD-A1C6-F5E0-C94C399DD2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90222" y="3596555"/>
            <a:ext cx="2805778" cy="462733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7F7A1BFD-17C1-A966-42DC-1015DFD8F4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88685" y="3599540"/>
            <a:ext cx="1595940" cy="46853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EAEC9721-70EF-B99D-F4C2-6418BED0DD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907" y="4142732"/>
            <a:ext cx="1638530" cy="462733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EA7C8D6-7476-08A3-76C6-357766023D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94065" y="4973741"/>
            <a:ext cx="1031938" cy="1095989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3D18BFE-12D1-8D57-311A-BB7D5ACDCF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45222" y="3215795"/>
            <a:ext cx="4657074" cy="31492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DFF57BE3-B9F7-755A-FEC4-245795E1BE1A}"/>
              </a:ext>
            </a:extLst>
          </p:cNvPr>
          <p:cNvSpPr txBox="1"/>
          <p:nvPr/>
        </p:nvSpPr>
        <p:spPr>
          <a:xfrm>
            <a:off x="197712" y="630706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26/11/2022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D0CB26-3844-695E-C0E8-B56D5460098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98314" y="1746969"/>
            <a:ext cx="2735820" cy="3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AE94619F-F3EE-55F8-99C7-9D14D2A58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0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DCE5C4-042A-93C6-932F-74BDFD6F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814" y="6147484"/>
            <a:ext cx="3514725" cy="704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FFD38D-99F0-4748-CEB4-30AB9471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2" y="87655"/>
            <a:ext cx="2636928" cy="87897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CDFC00-1519-CA47-1B7E-F290E07EAE1D}"/>
              </a:ext>
            </a:extLst>
          </p:cNvPr>
          <p:cNvCxnSpPr/>
          <p:nvPr/>
        </p:nvCxnSpPr>
        <p:spPr>
          <a:xfrm>
            <a:off x="0" y="6125451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44B7060-91DF-457A-B9E5-D2192621A632}"/>
              </a:ext>
            </a:extLst>
          </p:cNvPr>
          <p:cNvCxnSpPr/>
          <p:nvPr/>
        </p:nvCxnSpPr>
        <p:spPr>
          <a:xfrm>
            <a:off x="0" y="105585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B3A77F-B9DA-9150-E0E4-CA8C955D1A0E}"/>
              </a:ext>
            </a:extLst>
          </p:cNvPr>
          <p:cNvSpPr txBox="1"/>
          <p:nvPr/>
        </p:nvSpPr>
        <p:spPr>
          <a:xfrm>
            <a:off x="1696602" y="2713490"/>
            <a:ext cx="902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Obrigado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6C1D22-CC33-5179-2BB8-40B87C3EA492}"/>
              </a:ext>
            </a:extLst>
          </p:cNvPr>
          <p:cNvSpPr txBox="1"/>
          <p:nvPr/>
        </p:nvSpPr>
        <p:spPr>
          <a:xfrm>
            <a:off x="197712" y="630706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26/11/2022</a:t>
            </a:r>
          </a:p>
        </p:txBody>
      </p:sp>
    </p:spTree>
    <p:extLst>
      <p:ext uri="{BB962C8B-B14F-4D97-AF65-F5344CB8AC3E}">
        <p14:creationId xmlns:p14="http://schemas.microsoft.com/office/powerpoint/2010/main" val="1418213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Santos</dc:creator>
  <cp:lastModifiedBy>Wesley Santos</cp:lastModifiedBy>
  <cp:revision>3</cp:revision>
  <dcterms:created xsi:type="dcterms:W3CDTF">2022-11-24T18:29:51Z</dcterms:created>
  <dcterms:modified xsi:type="dcterms:W3CDTF">2022-11-25T12:03:54Z</dcterms:modified>
</cp:coreProperties>
</file>