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9" r:id="rId4"/>
    <p:sldId id="258" r:id="rId5"/>
    <p:sldId id="260" r:id="rId6"/>
    <p:sldId id="261" r:id="rId7"/>
    <p:sldId id="264" r:id="rId8"/>
    <p:sldId id="262" r:id="rId9"/>
    <p:sldId id="263"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F3E8"/>
    <a:srgbClr val="EEED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8" d="100"/>
          <a:sy n="108" d="100"/>
        </p:scale>
        <p:origin x="65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2A4A7-B700-496F-85B7-3EFD415A6563}" type="datetimeFigureOut">
              <a:rPr lang="en-US" smtClean="0"/>
              <a:t>3/17/2019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4E9096-88B9-4F20-B7EB-134B2FA403A4}" type="slidenum">
              <a:rPr lang="en-US" smtClean="0"/>
              <a:t>‹#›</a:t>
            </a:fld>
            <a:endParaRPr lang="en-US"/>
          </a:p>
        </p:txBody>
      </p:sp>
    </p:spTree>
    <p:extLst>
      <p:ext uri="{BB962C8B-B14F-4D97-AF65-F5344CB8AC3E}">
        <p14:creationId xmlns:p14="http://schemas.microsoft.com/office/powerpoint/2010/main" val="3565409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forget IoT, Google for intelligence gathering</a:t>
            </a:r>
          </a:p>
          <a:p>
            <a:r>
              <a:rPr lang="en-US" dirty="0"/>
              <a:t>Real time 24/7 from all over the world to bypass country blocks (not incremental)</a:t>
            </a:r>
          </a:p>
        </p:txBody>
      </p:sp>
      <p:sp>
        <p:nvSpPr>
          <p:cNvPr id="4" name="Slide Number Placeholder 3"/>
          <p:cNvSpPr>
            <a:spLocks noGrp="1"/>
          </p:cNvSpPr>
          <p:nvPr>
            <p:ph type="sldNum" sz="quarter" idx="5"/>
          </p:nvPr>
        </p:nvSpPr>
        <p:spPr/>
        <p:txBody>
          <a:bodyPr/>
          <a:lstStyle/>
          <a:p>
            <a:fld id="{1E4E9096-88B9-4F20-B7EB-134B2FA403A4}" type="slidenum">
              <a:rPr lang="en-US" smtClean="0"/>
              <a:t>2</a:t>
            </a:fld>
            <a:endParaRPr lang="en-US"/>
          </a:p>
        </p:txBody>
      </p:sp>
    </p:spTree>
    <p:extLst>
      <p:ext uri="{BB962C8B-B14F-4D97-AF65-F5344CB8AC3E}">
        <p14:creationId xmlns:p14="http://schemas.microsoft.com/office/powerpoint/2010/main" val="1223033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forget browser plug in</a:t>
            </a:r>
          </a:p>
        </p:txBody>
      </p:sp>
      <p:sp>
        <p:nvSpPr>
          <p:cNvPr id="4" name="Slide Number Placeholder 3"/>
          <p:cNvSpPr>
            <a:spLocks noGrp="1"/>
          </p:cNvSpPr>
          <p:nvPr>
            <p:ph type="sldNum" sz="quarter" idx="5"/>
          </p:nvPr>
        </p:nvSpPr>
        <p:spPr/>
        <p:txBody>
          <a:bodyPr/>
          <a:lstStyle/>
          <a:p>
            <a:fld id="{1E4E9096-88B9-4F20-B7EB-134B2FA403A4}" type="slidenum">
              <a:rPr lang="en-US" smtClean="0"/>
              <a:t>4</a:t>
            </a:fld>
            <a:endParaRPr lang="en-US"/>
          </a:p>
        </p:txBody>
      </p:sp>
    </p:spTree>
    <p:extLst>
      <p:ext uri="{BB962C8B-B14F-4D97-AF65-F5344CB8AC3E}">
        <p14:creationId xmlns:p14="http://schemas.microsoft.com/office/powerpoint/2010/main" val="2444762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Kali version will need to be updated</a:t>
            </a:r>
          </a:p>
        </p:txBody>
      </p:sp>
      <p:sp>
        <p:nvSpPr>
          <p:cNvPr id="4" name="Slide Number Placeholder 3"/>
          <p:cNvSpPr>
            <a:spLocks noGrp="1"/>
          </p:cNvSpPr>
          <p:nvPr>
            <p:ph type="sldNum" sz="quarter" idx="5"/>
          </p:nvPr>
        </p:nvSpPr>
        <p:spPr/>
        <p:txBody>
          <a:bodyPr/>
          <a:lstStyle/>
          <a:p>
            <a:fld id="{1E4E9096-88B9-4F20-B7EB-134B2FA403A4}" type="slidenum">
              <a:rPr lang="en-US" smtClean="0"/>
              <a:t>8</a:t>
            </a:fld>
            <a:endParaRPr lang="en-US"/>
          </a:p>
        </p:txBody>
      </p:sp>
    </p:spTree>
    <p:extLst>
      <p:ext uri="{BB962C8B-B14F-4D97-AF65-F5344CB8AC3E}">
        <p14:creationId xmlns:p14="http://schemas.microsoft.com/office/powerpoint/2010/main" val="158971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135E5-D2ED-44EC-972A-3EBEF4301C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01CB40-9086-43BE-A1BC-6A14D9ABF6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7A9FFB-7D54-4C16-BA5E-9EDB5C959535}"/>
              </a:ext>
            </a:extLst>
          </p:cNvPr>
          <p:cNvSpPr>
            <a:spLocks noGrp="1"/>
          </p:cNvSpPr>
          <p:nvPr>
            <p:ph type="dt" sz="half" idx="10"/>
          </p:nvPr>
        </p:nvSpPr>
        <p:spPr/>
        <p:txBody>
          <a:bodyPr/>
          <a:lstStyle/>
          <a:p>
            <a:fld id="{D2086B6C-EB84-4497-961B-18311CFF640B}" type="datetimeFigureOut">
              <a:rPr lang="en-US" smtClean="0"/>
              <a:t>3/17/2019</a:t>
            </a:fld>
            <a:endParaRPr lang="en-US"/>
          </a:p>
        </p:txBody>
      </p:sp>
      <p:sp>
        <p:nvSpPr>
          <p:cNvPr id="5" name="Footer Placeholder 4">
            <a:extLst>
              <a:ext uri="{FF2B5EF4-FFF2-40B4-BE49-F238E27FC236}">
                <a16:creationId xmlns:a16="http://schemas.microsoft.com/office/drawing/2014/main" id="{DF97B1C6-3C56-4E32-9917-F089AD4681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301747-BDC5-46EE-9551-893D5CBFFA22}"/>
              </a:ext>
            </a:extLst>
          </p:cNvPr>
          <p:cNvSpPr>
            <a:spLocks noGrp="1"/>
          </p:cNvSpPr>
          <p:nvPr>
            <p:ph type="sldNum" sz="quarter" idx="12"/>
          </p:nvPr>
        </p:nvSpPr>
        <p:spPr/>
        <p:txBody>
          <a:bodyPr/>
          <a:lstStyle/>
          <a:p>
            <a:fld id="{C617277A-4D11-4847-8C9D-591BBCA4D64B}" type="slidenum">
              <a:rPr lang="en-US" smtClean="0"/>
              <a:t>‹#›</a:t>
            </a:fld>
            <a:endParaRPr lang="en-US"/>
          </a:p>
        </p:txBody>
      </p:sp>
    </p:spTree>
    <p:extLst>
      <p:ext uri="{BB962C8B-B14F-4D97-AF65-F5344CB8AC3E}">
        <p14:creationId xmlns:p14="http://schemas.microsoft.com/office/powerpoint/2010/main" val="1039260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349AD-11F7-4B3B-AFCE-D47C9E9C7F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5D055D-418C-4650-B094-513A6D97E62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7802E0-730B-461F-B2AA-548A5F05511B}"/>
              </a:ext>
            </a:extLst>
          </p:cNvPr>
          <p:cNvSpPr>
            <a:spLocks noGrp="1"/>
          </p:cNvSpPr>
          <p:nvPr>
            <p:ph type="dt" sz="half" idx="10"/>
          </p:nvPr>
        </p:nvSpPr>
        <p:spPr/>
        <p:txBody>
          <a:bodyPr/>
          <a:lstStyle/>
          <a:p>
            <a:fld id="{D2086B6C-EB84-4497-961B-18311CFF640B}" type="datetimeFigureOut">
              <a:rPr lang="en-US" smtClean="0"/>
              <a:t>3/17/2019</a:t>
            </a:fld>
            <a:endParaRPr lang="en-US"/>
          </a:p>
        </p:txBody>
      </p:sp>
      <p:sp>
        <p:nvSpPr>
          <p:cNvPr id="5" name="Footer Placeholder 4">
            <a:extLst>
              <a:ext uri="{FF2B5EF4-FFF2-40B4-BE49-F238E27FC236}">
                <a16:creationId xmlns:a16="http://schemas.microsoft.com/office/drawing/2014/main" id="{23A42391-64DB-4733-8863-46366941CC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A18DF6-55D5-486F-BA1E-69ACC27C6A3D}"/>
              </a:ext>
            </a:extLst>
          </p:cNvPr>
          <p:cNvSpPr>
            <a:spLocks noGrp="1"/>
          </p:cNvSpPr>
          <p:nvPr>
            <p:ph type="sldNum" sz="quarter" idx="12"/>
          </p:nvPr>
        </p:nvSpPr>
        <p:spPr/>
        <p:txBody>
          <a:bodyPr/>
          <a:lstStyle/>
          <a:p>
            <a:fld id="{C617277A-4D11-4847-8C9D-591BBCA4D64B}" type="slidenum">
              <a:rPr lang="en-US" smtClean="0"/>
              <a:t>‹#›</a:t>
            </a:fld>
            <a:endParaRPr lang="en-US"/>
          </a:p>
        </p:txBody>
      </p:sp>
    </p:spTree>
    <p:extLst>
      <p:ext uri="{BB962C8B-B14F-4D97-AF65-F5344CB8AC3E}">
        <p14:creationId xmlns:p14="http://schemas.microsoft.com/office/powerpoint/2010/main" val="1982579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797B39-413A-4513-B558-969AEAE3CB9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B6ACFBD-4F62-4925-9598-00EF4718CA2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A1E11A-333A-488E-A2BC-A0EB6C64101D}"/>
              </a:ext>
            </a:extLst>
          </p:cNvPr>
          <p:cNvSpPr>
            <a:spLocks noGrp="1"/>
          </p:cNvSpPr>
          <p:nvPr>
            <p:ph type="dt" sz="half" idx="10"/>
          </p:nvPr>
        </p:nvSpPr>
        <p:spPr/>
        <p:txBody>
          <a:bodyPr/>
          <a:lstStyle/>
          <a:p>
            <a:fld id="{D2086B6C-EB84-4497-961B-18311CFF640B}" type="datetimeFigureOut">
              <a:rPr lang="en-US" smtClean="0"/>
              <a:t>3/17/2019</a:t>
            </a:fld>
            <a:endParaRPr lang="en-US"/>
          </a:p>
        </p:txBody>
      </p:sp>
      <p:sp>
        <p:nvSpPr>
          <p:cNvPr id="5" name="Footer Placeholder 4">
            <a:extLst>
              <a:ext uri="{FF2B5EF4-FFF2-40B4-BE49-F238E27FC236}">
                <a16:creationId xmlns:a16="http://schemas.microsoft.com/office/drawing/2014/main" id="{A402536D-FD21-437E-B393-AD7A63B665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53CB98-F95B-4BC6-B035-D5AC75D30595}"/>
              </a:ext>
            </a:extLst>
          </p:cNvPr>
          <p:cNvSpPr>
            <a:spLocks noGrp="1"/>
          </p:cNvSpPr>
          <p:nvPr>
            <p:ph type="sldNum" sz="quarter" idx="12"/>
          </p:nvPr>
        </p:nvSpPr>
        <p:spPr/>
        <p:txBody>
          <a:bodyPr/>
          <a:lstStyle/>
          <a:p>
            <a:fld id="{C617277A-4D11-4847-8C9D-591BBCA4D64B}" type="slidenum">
              <a:rPr lang="en-US" smtClean="0"/>
              <a:t>‹#›</a:t>
            </a:fld>
            <a:endParaRPr lang="en-US"/>
          </a:p>
        </p:txBody>
      </p:sp>
    </p:spTree>
    <p:extLst>
      <p:ext uri="{BB962C8B-B14F-4D97-AF65-F5344CB8AC3E}">
        <p14:creationId xmlns:p14="http://schemas.microsoft.com/office/powerpoint/2010/main" val="1602247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8C002-DE33-41B8-8BCF-53E4F08186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BE8D22-EFC0-4988-A02A-946244A1DB6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7AB6BF-4F27-403B-93CB-5E241DAC721E}"/>
              </a:ext>
            </a:extLst>
          </p:cNvPr>
          <p:cNvSpPr>
            <a:spLocks noGrp="1"/>
          </p:cNvSpPr>
          <p:nvPr>
            <p:ph type="dt" sz="half" idx="10"/>
          </p:nvPr>
        </p:nvSpPr>
        <p:spPr/>
        <p:txBody>
          <a:bodyPr/>
          <a:lstStyle/>
          <a:p>
            <a:fld id="{D2086B6C-EB84-4497-961B-18311CFF640B}" type="datetimeFigureOut">
              <a:rPr lang="en-US" smtClean="0"/>
              <a:t>3/17/2019</a:t>
            </a:fld>
            <a:endParaRPr lang="en-US"/>
          </a:p>
        </p:txBody>
      </p:sp>
      <p:sp>
        <p:nvSpPr>
          <p:cNvPr id="5" name="Footer Placeholder 4">
            <a:extLst>
              <a:ext uri="{FF2B5EF4-FFF2-40B4-BE49-F238E27FC236}">
                <a16:creationId xmlns:a16="http://schemas.microsoft.com/office/drawing/2014/main" id="{A1F0D6ED-8384-43DD-B2DB-581B207AF9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8C6FD5-CF64-46EE-A935-2EF5F14128FC}"/>
              </a:ext>
            </a:extLst>
          </p:cNvPr>
          <p:cNvSpPr>
            <a:spLocks noGrp="1"/>
          </p:cNvSpPr>
          <p:nvPr>
            <p:ph type="sldNum" sz="quarter" idx="12"/>
          </p:nvPr>
        </p:nvSpPr>
        <p:spPr/>
        <p:txBody>
          <a:bodyPr/>
          <a:lstStyle/>
          <a:p>
            <a:fld id="{C617277A-4D11-4847-8C9D-591BBCA4D64B}" type="slidenum">
              <a:rPr lang="en-US" smtClean="0"/>
              <a:t>‹#›</a:t>
            </a:fld>
            <a:endParaRPr lang="en-US"/>
          </a:p>
        </p:txBody>
      </p:sp>
    </p:spTree>
    <p:extLst>
      <p:ext uri="{BB962C8B-B14F-4D97-AF65-F5344CB8AC3E}">
        <p14:creationId xmlns:p14="http://schemas.microsoft.com/office/powerpoint/2010/main" val="1747423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D7CC-C84A-4766-920F-AE9668D1F5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B9D05DD-8C77-4E98-8923-19B711D7DE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CBC1CD8-212C-4C22-9A1E-5B037A02C716}"/>
              </a:ext>
            </a:extLst>
          </p:cNvPr>
          <p:cNvSpPr>
            <a:spLocks noGrp="1"/>
          </p:cNvSpPr>
          <p:nvPr>
            <p:ph type="dt" sz="half" idx="10"/>
          </p:nvPr>
        </p:nvSpPr>
        <p:spPr/>
        <p:txBody>
          <a:bodyPr/>
          <a:lstStyle/>
          <a:p>
            <a:fld id="{D2086B6C-EB84-4497-961B-18311CFF640B}" type="datetimeFigureOut">
              <a:rPr lang="en-US" smtClean="0"/>
              <a:t>3/17/2019</a:t>
            </a:fld>
            <a:endParaRPr lang="en-US"/>
          </a:p>
        </p:txBody>
      </p:sp>
      <p:sp>
        <p:nvSpPr>
          <p:cNvPr id="5" name="Footer Placeholder 4">
            <a:extLst>
              <a:ext uri="{FF2B5EF4-FFF2-40B4-BE49-F238E27FC236}">
                <a16:creationId xmlns:a16="http://schemas.microsoft.com/office/drawing/2014/main" id="{CC383090-D333-4BC4-A6EE-B6C3779B41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F8BCEF-0D81-45B0-B504-DB76D57B0D7C}"/>
              </a:ext>
            </a:extLst>
          </p:cNvPr>
          <p:cNvSpPr>
            <a:spLocks noGrp="1"/>
          </p:cNvSpPr>
          <p:nvPr>
            <p:ph type="sldNum" sz="quarter" idx="12"/>
          </p:nvPr>
        </p:nvSpPr>
        <p:spPr/>
        <p:txBody>
          <a:bodyPr/>
          <a:lstStyle/>
          <a:p>
            <a:fld id="{C617277A-4D11-4847-8C9D-591BBCA4D64B}" type="slidenum">
              <a:rPr lang="en-US" smtClean="0"/>
              <a:t>‹#›</a:t>
            </a:fld>
            <a:endParaRPr lang="en-US"/>
          </a:p>
        </p:txBody>
      </p:sp>
    </p:spTree>
    <p:extLst>
      <p:ext uri="{BB962C8B-B14F-4D97-AF65-F5344CB8AC3E}">
        <p14:creationId xmlns:p14="http://schemas.microsoft.com/office/powerpoint/2010/main" val="1441981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E8891-3383-4AD3-A614-2332D673CC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66EF04-1001-4DF1-BA0A-828812A5115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9503FD0-74CF-4359-8743-E728DF328DF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81E433-B999-4CAF-93AA-0972755EB634}"/>
              </a:ext>
            </a:extLst>
          </p:cNvPr>
          <p:cNvSpPr>
            <a:spLocks noGrp="1"/>
          </p:cNvSpPr>
          <p:nvPr>
            <p:ph type="dt" sz="half" idx="10"/>
          </p:nvPr>
        </p:nvSpPr>
        <p:spPr/>
        <p:txBody>
          <a:bodyPr/>
          <a:lstStyle/>
          <a:p>
            <a:fld id="{D2086B6C-EB84-4497-961B-18311CFF640B}" type="datetimeFigureOut">
              <a:rPr lang="en-US" smtClean="0"/>
              <a:t>3/17/2019</a:t>
            </a:fld>
            <a:endParaRPr lang="en-US"/>
          </a:p>
        </p:txBody>
      </p:sp>
      <p:sp>
        <p:nvSpPr>
          <p:cNvPr id="6" name="Footer Placeholder 5">
            <a:extLst>
              <a:ext uri="{FF2B5EF4-FFF2-40B4-BE49-F238E27FC236}">
                <a16:creationId xmlns:a16="http://schemas.microsoft.com/office/drawing/2014/main" id="{A76751BB-D3F7-49EF-8372-932D4C2728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E02009-5865-413A-9183-5D2008953B94}"/>
              </a:ext>
            </a:extLst>
          </p:cNvPr>
          <p:cNvSpPr>
            <a:spLocks noGrp="1"/>
          </p:cNvSpPr>
          <p:nvPr>
            <p:ph type="sldNum" sz="quarter" idx="12"/>
          </p:nvPr>
        </p:nvSpPr>
        <p:spPr/>
        <p:txBody>
          <a:bodyPr/>
          <a:lstStyle/>
          <a:p>
            <a:fld id="{C617277A-4D11-4847-8C9D-591BBCA4D64B}" type="slidenum">
              <a:rPr lang="en-US" smtClean="0"/>
              <a:t>‹#›</a:t>
            </a:fld>
            <a:endParaRPr lang="en-US"/>
          </a:p>
        </p:txBody>
      </p:sp>
    </p:spTree>
    <p:extLst>
      <p:ext uri="{BB962C8B-B14F-4D97-AF65-F5344CB8AC3E}">
        <p14:creationId xmlns:p14="http://schemas.microsoft.com/office/powerpoint/2010/main" val="914189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E1CF5-7086-43D3-B467-8AAA4D3A53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5918CF-BFCE-422F-B1C9-90B343C98F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0626AC6-23DF-4845-80F9-05FC7A5D92F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526BF3-2C7F-48D1-9AA1-BD66D2EC2E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2370C1C-4EDF-4C5E-A565-78D9A7A4352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B24CE2-FD25-450E-B2B5-952591F09838}"/>
              </a:ext>
            </a:extLst>
          </p:cNvPr>
          <p:cNvSpPr>
            <a:spLocks noGrp="1"/>
          </p:cNvSpPr>
          <p:nvPr>
            <p:ph type="dt" sz="half" idx="10"/>
          </p:nvPr>
        </p:nvSpPr>
        <p:spPr/>
        <p:txBody>
          <a:bodyPr/>
          <a:lstStyle/>
          <a:p>
            <a:fld id="{D2086B6C-EB84-4497-961B-18311CFF640B}" type="datetimeFigureOut">
              <a:rPr lang="en-US" smtClean="0"/>
              <a:t>3/17/2019</a:t>
            </a:fld>
            <a:endParaRPr lang="en-US"/>
          </a:p>
        </p:txBody>
      </p:sp>
      <p:sp>
        <p:nvSpPr>
          <p:cNvPr id="8" name="Footer Placeholder 7">
            <a:extLst>
              <a:ext uri="{FF2B5EF4-FFF2-40B4-BE49-F238E27FC236}">
                <a16:creationId xmlns:a16="http://schemas.microsoft.com/office/drawing/2014/main" id="{CEA70C91-9972-4667-A786-92C40F32CF8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7BB6F78-6C2B-4C5F-9AA5-C38AF49DAE54}"/>
              </a:ext>
            </a:extLst>
          </p:cNvPr>
          <p:cNvSpPr>
            <a:spLocks noGrp="1"/>
          </p:cNvSpPr>
          <p:nvPr>
            <p:ph type="sldNum" sz="quarter" idx="12"/>
          </p:nvPr>
        </p:nvSpPr>
        <p:spPr/>
        <p:txBody>
          <a:bodyPr/>
          <a:lstStyle/>
          <a:p>
            <a:fld id="{C617277A-4D11-4847-8C9D-591BBCA4D64B}" type="slidenum">
              <a:rPr lang="en-US" smtClean="0"/>
              <a:t>‹#›</a:t>
            </a:fld>
            <a:endParaRPr lang="en-US"/>
          </a:p>
        </p:txBody>
      </p:sp>
    </p:spTree>
    <p:extLst>
      <p:ext uri="{BB962C8B-B14F-4D97-AF65-F5344CB8AC3E}">
        <p14:creationId xmlns:p14="http://schemas.microsoft.com/office/powerpoint/2010/main" val="781267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20EC5-D51C-4693-8D6C-529C48CBC9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6321F4A-39A2-4F96-BF7F-A4C477F62371}"/>
              </a:ext>
            </a:extLst>
          </p:cNvPr>
          <p:cNvSpPr>
            <a:spLocks noGrp="1"/>
          </p:cNvSpPr>
          <p:nvPr>
            <p:ph type="dt" sz="half" idx="10"/>
          </p:nvPr>
        </p:nvSpPr>
        <p:spPr/>
        <p:txBody>
          <a:bodyPr/>
          <a:lstStyle/>
          <a:p>
            <a:fld id="{D2086B6C-EB84-4497-961B-18311CFF640B}" type="datetimeFigureOut">
              <a:rPr lang="en-US" smtClean="0"/>
              <a:t>3/17/2019</a:t>
            </a:fld>
            <a:endParaRPr lang="en-US"/>
          </a:p>
        </p:txBody>
      </p:sp>
      <p:sp>
        <p:nvSpPr>
          <p:cNvPr id="4" name="Footer Placeholder 3">
            <a:extLst>
              <a:ext uri="{FF2B5EF4-FFF2-40B4-BE49-F238E27FC236}">
                <a16:creationId xmlns:a16="http://schemas.microsoft.com/office/drawing/2014/main" id="{8945DA49-9682-4237-AC16-C37AB10579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5234ACF-08FD-4DAC-8F9D-F497949F3553}"/>
              </a:ext>
            </a:extLst>
          </p:cNvPr>
          <p:cNvSpPr>
            <a:spLocks noGrp="1"/>
          </p:cNvSpPr>
          <p:nvPr>
            <p:ph type="sldNum" sz="quarter" idx="12"/>
          </p:nvPr>
        </p:nvSpPr>
        <p:spPr/>
        <p:txBody>
          <a:bodyPr/>
          <a:lstStyle/>
          <a:p>
            <a:fld id="{C617277A-4D11-4847-8C9D-591BBCA4D64B}" type="slidenum">
              <a:rPr lang="en-US" smtClean="0"/>
              <a:t>‹#›</a:t>
            </a:fld>
            <a:endParaRPr lang="en-US"/>
          </a:p>
        </p:txBody>
      </p:sp>
    </p:spTree>
    <p:extLst>
      <p:ext uri="{BB962C8B-B14F-4D97-AF65-F5344CB8AC3E}">
        <p14:creationId xmlns:p14="http://schemas.microsoft.com/office/powerpoint/2010/main" val="3686743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5FBB50-7FB2-4960-9FC2-36C5F643FCC1}"/>
              </a:ext>
            </a:extLst>
          </p:cNvPr>
          <p:cNvSpPr>
            <a:spLocks noGrp="1"/>
          </p:cNvSpPr>
          <p:nvPr>
            <p:ph type="dt" sz="half" idx="10"/>
          </p:nvPr>
        </p:nvSpPr>
        <p:spPr/>
        <p:txBody>
          <a:bodyPr/>
          <a:lstStyle/>
          <a:p>
            <a:fld id="{D2086B6C-EB84-4497-961B-18311CFF640B}" type="datetimeFigureOut">
              <a:rPr lang="en-US" smtClean="0"/>
              <a:t>3/17/2019</a:t>
            </a:fld>
            <a:endParaRPr lang="en-US"/>
          </a:p>
        </p:txBody>
      </p:sp>
      <p:sp>
        <p:nvSpPr>
          <p:cNvPr id="3" name="Footer Placeholder 2">
            <a:extLst>
              <a:ext uri="{FF2B5EF4-FFF2-40B4-BE49-F238E27FC236}">
                <a16:creationId xmlns:a16="http://schemas.microsoft.com/office/drawing/2014/main" id="{F180509F-0C40-4DAB-BE25-1916BF4554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E79B711-8A31-4328-AF7B-D1F5C0350BE0}"/>
              </a:ext>
            </a:extLst>
          </p:cNvPr>
          <p:cNvSpPr>
            <a:spLocks noGrp="1"/>
          </p:cNvSpPr>
          <p:nvPr>
            <p:ph type="sldNum" sz="quarter" idx="12"/>
          </p:nvPr>
        </p:nvSpPr>
        <p:spPr/>
        <p:txBody>
          <a:bodyPr/>
          <a:lstStyle/>
          <a:p>
            <a:fld id="{C617277A-4D11-4847-8C9D-591BBCA4D64B}" type="slidenum">
              <a:rPr lang="en-US" smtClean="0"/>
              <a:t>‹#›</a:t>
            </a:fld>
            <a:endParaRPr lang="en-US"/>
          </a:p>
        </p:txBody>
      </p:sp>
    </p:spTree>
    <p:extLst>
      <p:ext uri="{BB962C8B-B14F-4D97-AF65-F5344CB8AC3E}">
        <p14:creationId xmlns:p14="http://schemas.microsoft.com/office/powerpoint/2010/main" val="3815191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B6189-4B09-4F50-B1C3-3CB6904B75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8ACDCE-ADD2-4765-A9E8-A5758A5AC3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ED6341-7ADF-43D1-88C6-0823CE6149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647A8B9-2754-4C88-9C8B-4D4F8A11652E}"/>
              </a:ext>
            </a:extLst>
          </p:cNvPr>
          <p:cNvSpPr>
            <a:spLocks noGrp="1"/>
          </p:cNvSpPr>
          <p:nvPr>
            <p:ph type="dt" sz="half" idx="10"/>
          </p:nvPr>
        </p:nvSpPr>
        <p:spPr/>
        <p:txBody>
          <a:bodyPr/>
          <a:lstStyle/>
          <a:p>
            <a:fld id="{D2086B6C-EB84-4497-961B-18311CFF640B}" type="datetimeFigureOut">
              <a:rPr lang="en-US" smtClean="0"/>
              <a:t>3/17/2019</a:t>
            </a:fld>
            <a:endParaRPr lang="en-US"/>
          </a:p>
        </p:txBody>
      </p:sp>
      <p:sp>
        <p:nvSpPr>
          <p:cNvPr id="6" name="Footer Placeholder 5">
            <a:extLst>
              <a:ext uri="{FF2B5EF4-FFF2-40B4-BE49-F238E27FC236}">
                <a16:creationId xmlns:a16="http://schemas.microsoft.com/office/drawing/2014/main" id="{FC0CEB69-9131-4578-BEE6-42B18E00FD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3122B5-5210-47B7-B089-B08B93D94097}"/>
              </a:ext>
            </a:extLst>
          </p:cNvPr>
          <p:cNvSpPr>
            <a:spLocks noGrp="1"/>
          </p:cNvSpPr>
          <p:nvPr>
            <p:ph type="sldNum" sz="quarter" idx="12"/>
          </p:nvPr>
        </p:nvSpPr>
        <p:spPr/>
        <p:txBody>
          <a:bodyPr/>
          <a:lstStyle/>
          <a:p>
            <a:fld id="{C617277A-4D11-4847-8C9D-591BBCA4D64B}" type="slidenum">
              <a:rPr lang="en-US" smtClean="0"/>
              <a:t>‹#›</a:t>
            </a:fld>
            <a:endParaRPr lang="en-US"/>
          </a:p>
        </p:txBody>
      </p:sp>
    </p:spTree>
    <p:extLst>
      <p:ext uri="{BB962C8B-B14F-4D97-AF65-F5344CB8AC3E}">
        <p14:creationId xmlns:p14="http://schemas.microsoft.com/office/powerpoint/2010/main" val="1535891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CB06A-3ED3-46A3-8ABE-B914275AC1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E749B2-04B5-4CB3-AB23-521C1BFB03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1B61340-0B4B-4D55-BC65-18766ABD37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8E6F5E5-4935-451C-BCB5-4B11AC47CED2}"/>
              </a:ext>
            </a:extLst>
          </p:cNvPr>
          <p:cNvSpPr>
            <a:spLocks noGrp="1"/>
          </p:cNvSpPr>
          <p:nvPr>
            <p:ph type="dt" sz="half" idx="10"/>
          </p:nvPr>
        </p:nvSpPr>
        <p:spPr/>
        <p:txBody>
          <a:bodyPr/>
          <a:lstStyle/>
          <a:p>
            <a:fld id="{D2086B6C-EB84-4497-961B-18311CFF640B}" type="datetimeFigureOut">
              <a:rPr lang="en-US" smtClean="0"/>
              <a:t>3/17/2019</a:t>
            </a:fld>
            <a:endParaRPr lang="en-US"/>
          </a:p>
        </p:txBody>
      </p:sp>
      <p:sp>
        <p:nvSpPr>
          <p:cNvPr id="6" name="Footer Placeholder 5">
            <a:extLst>
              <a:ext uri="{FF2B5EF4-FFF2-40B4-BE49-F238E27FC236}">
                <a16:creationId xmlns:a16="http://schemas.microsoft.com/office/drawing/2014/main" id="{A4E0E351-E299-4D0B-9DC7-426C83A3CB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BE8699-FF8E-4678-A391-CE10E3F2372E}"/>
              </a:ext>
            </a:extLst>
          </p:cNvPr>
          <p:cNvSpPr>
            <a:spLocks noGrp="1"/>
          </p:cNvSpPr>
          <p:nvPr>
            <p:ph type="sldNum" sz="quarter" idx="12"/>
          </p:nvPr>
        </p:nvSpPr>
        <p:spPr/>
        <p:txBody>
          <a:bodyPr/>
          <a:lstStyle/>
          <a:p>
            <a:fld id="{C617277A-4D11-4847-8C9D-591BBCA4D64B}" type="slidenum">
              <a:rPr lang="en-US" smtClean="0"/>
              <a:t>‹#›</a:t>
            </a:fld>
            <a:endParaRPr lang="en-US"/>
          </a:p>
        </p:txBody>
      </p:sp>
    </p:spTree>
    <p:extLst>
      <p:ext uri="{BB962C8B-B14F-4D97-AF65-F5344CB8AC3E}">
        <p14:creationId xmlns:p14="http://schemas.microsoft.com/office/powerpoint/2010/main" val="4103604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447918-FCE6-4D8F-8C96-2D7D6731A5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8D30FC4-8FA0-4715-A21D-9516C447EF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259D42-4D73-4085-A762-2F1683CF05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086B6C-EB84-4497-961B-18311CFF640B}" type="datetimeFigureOut">
              <a:rPr lang="en-US" smtClean="0"/>
              <a:t>3/17/2019</a:t>
            </a:fld>
            <a:endParaRPr lang="en-US"/>
          </a:p>
        </p:txBody>
      </p:sp>
      <p:sp>
        <p:nvSpPr>
          <p:cNvPr id="5" name="Footer Placeholder 4">
            <a:extLst>
              <a:ext uri="{FF2B5EF4-FFF2-40B4-BE49-F238E27FC236}">
                <a16:creationId xmlns:a16="http://schemas.microsoft.com/office/drawing/2014/main" id="{F5A10443-3191-4FF6-A9B8-2492359F4D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41C120D-F251-4B1D-BD8F-12DC0B2D8A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17277A-4D11-4847-8C9D-591BBCA4D64B}" type="slidenum">
              <a:rPr lang="en-US" smtClean="0"/>
              <a:t>‹#›</a:t>
            </a:fld>
            <a:endParaRPr lang="en-US"/>
          </a:p>
        </p:txBody>
      </p:sp>
    </p:spTree>
    <p:extLst>
      <p:ext uri="{BB962C8B-B14F-4D97-AF65-F5344CB8AC3E}">
        <p14:creationId xmlns:p14="http://schemas.microsoft.com/office/powerpoint/2010/main" val="15170695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hyperlink" Target="http://www.paterva.com/" TargetMode="Externa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4">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6">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6350579-6FFD-4483-9E00-3A9CCD668C05}"/>
              </a:ext>
            </a:extLst>
          </p:cNvPr>
          <p:cNvSpPr>
            <a:spLocks noGrp="1"/>
          </p:cNvSpPr>
          <p:nvPr>
            <p:ph type="ctrTitle"/>
          </p:nvPr>
        </p:nvSpPr>
        <p:spPr>
          <a:xfrm>
            <a:off x="3045368" y="2043663"/>
            <a:ext cx="6105194" cy="2031055"/>
          </a:xfrm>
        </p:spPr>
        <p:txBody>
          <a:bodyPr>
            <a:normAutofit/>
          </a:bodyPr>
          <a:lstStyle/>
          <a:p>
            <a:r>
              <a:rPr lang="en-US" dirty="0">
                <a:solidFill>
                  <a:srgbClr val="FFFFFF"/>
                </a:solidFill>
              </a:rPr>
              <a:t>Shodan and Maltego</a:t>
            </a:r>
          </a:p>
        </p:txBody>
      </p:sp>
      <p:sp>
        <p:nvSpPr>
          <p:cNvPr id="3" name="Subtitle 2">
            <a:extLst>
              <a:ext uri="{FF2B5EF4-FFF2-40B4-BE49-F238E27FC236}">
                <a16:creationId xmlns:a16="http://schemas.microsoft.com/office/drawing/2014/main" id="{244CF51E-90AA-4334-9CDE-5C4C5A2D824C}"/>
              </a:ext>
            </a:extLst>
          </p:cNvPr>
          <p:cNvSpPr>
            <a:spLocks noGrp="1"/>
          </p:cNvSpPr>
          <p:nvPr>
            <p:ph type="subTitle" idx="1"/>
          </p:nvPr>
        </p:nvSpPr>
        <p:spPr>
          <a:xfrm>
            <a:off x="3045368" y="4074718"/>
            <a:ext cx="6105194" cy="682079"/>
          </a:xfrm>
        </p:spPr>
        <p:txBody>
          <a:bodyPr>
            <a:normAutofit/>
          </a:bodyPr>
          <a:lstStyle/>
          <a:p>
            <a:r>
              <a:rPr lang="en-US">
                <a:solidFill>
                  <a:srgbClr val="FFFFFF"/>
                </a:solidFill>
              </a:rPr>
              <a:t>A quick introduction</a:t>
            </a:r>
          </a:p>
        </p:txBody>
      </p:sp>
    </p:spTree>
    <p:extLst>
      <p:ext uri="{BB962C8B-B14F-4D97-AF65-F5344CB8AC3E}">
        <p14:creationId xmlns:p14="http://schemas.microsoft.com/office/powerpoint/2010/main" val="870062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E3A1EA-9FD1-4A77-9BCF-7BEF61A6A255}"/>
              </a:ext>
            </a:extLst>
          </p:cNvPr>
          <p:cNvPicPr>
            <a:picLocks noChangeAspect="1"/>
          </p:cNvPicPr>
          <p:nvPr/>
        </p:nvPicPr>
        <p:blipFill rotWithShape="1">
          <a:blip r:embed="rId2">
            <a:extLst>
              <a:ext uri="{28A0092B-C50C-407E-A947-70E740481C1C}">
                <a14:useLocalDpi xmlns:a14="http://schemas.microsoft.com/office/drawing/2010/main" val="0"/>
              </a:ext>
            </a:extLst>
          </a:blip>
          <a:srcRect t="17933" b="11113"/>
          <a:stretch/>
        </p:blipFill>
        <p:spPr>
          <a:xfrm>
            <a:off x="392770" y="260058"/>
            <a:ext cx="11406459" cy="2183340"/>
          </a:xfrm>
          <a:prstGeom prst="rect">
            <a:avLst/>
          </a:prstGeom>
        </p:spPr>
      </p:pic>
      <p:sp>
        <p:nvSpPr>
          <p:cNvPr id="4" name="TextBox 3">
            <a:extLst>
              <a:ext uri="{FF2B5EF4-FFF2-40B4-BE49-F238E27FC236}">
                <a16:creationId xmlns:a16="http://schemas.microsoft.com/office/drawing/2014/main" id="{B53460BE-10BD-413D-9A1C-F5C3E9D5CED4}"/>
              </a:ext>
            </a:extLst>
          </p:cNvPr>
          <p:cNvSpPr txBox="1"/>
          <p:nvPr/>
        </p:nvSpPr>
        <p:spPr>
          <a:xfrm>
            <a:off x="1624614" y="3075057"/>
            <a:ext cx="7674530" cy="707886"/>
          </a:xfrm>
          <a:prstGeom prst="rect">
            <a:avLst/>
          </a:prstGeom>
          <a:noFill/>
        </p:spPr>
        <p:txBody>
          <a:bodyPr wrap="square" rtlCol="0">
            <a:spAutoFit/>
          </a:bodyPr>
          <a:lstStyle/>
          <a:p>
            <a:pPr algn="ctr"/>
            <a:r>
              <a:rPr lang="en-US" sz="4000" dirty="0"/>
              <a:t>Building options</a:t>
            </a:r>
            <a:endParaRPr lang="en-US" sz="2400" dirty="0"/>
          </a:p>
        </p:txBody>
      </p:sp>
      <p:sp>
        <p:nvSpPr>
          <p:cNvPr id="5" name="TextBox 4">
            <a:extLst>
              <a:ext uri="{FF2B5EF4-FFF2-40B4-BE49-F238E27FC236}">
                <a16:creationId xmlns:a16="http://schemas.microsoft.com/office/drawing/2014/main" id="{B1B545B3-2DC4-4190-A46B-32A76EFB734C}"/>
              </a:ext>
            </a:extLst>
          </p:cNvPr>
          <p:cNvSpPr txBox="1"/>
          <p:nvPr/>
        </p:nvSpPr>
        <p:spPr>
          <a:xfrm>
            <a:off x="1624614" y="4280517"/>
            <a:ext cx="3941685" cy="1477328"/>
          </a:xfrm>
          <a:prstGeom prst="rect">
            <a:avLst/>
          </a:prstGeom>
          <a:noFill/>
        </p:spPr>
        <p:txBody>
          <a:bodyPr wrap="square" rtlCol="0">
            <a:spAutoFit/>
          </a:bodyPr>
          <a:lstStyle/>
          <a:p>
            <a:r>
              <a:rPr lang="en-US" dirty="0"/>
              <a:t>Manual Input </a:t>
            </a:r>
          </a:p>
          <a:p>
            <a:pPr algn="ctr"/>
            <a:endParaRPr lang="en-US" dirty="0"/>
          </a:p>
          <a:p>
            <a:pPr marL="285750" indent="-285750">
              <a:buFont typeface="Arial" panose="020B0604020202020204" pitchFamily="34" charset="0"/>
              <a:buChar char="•"/>
            </a:pPr>
            <a:r>
              <a:rPr lang="en-US" dirty="0"/>
              <a:t>Pre-built Entities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Custom built Entities</a:t>
            </a:r>
          </a:p>
        </p:txBody>
      </p:sp>
      <p:sp>
        <p:nvSpPr>
          <p:cNvPr id="6" name="TextBox 5">
            <a:extLst>
              <a:ext uri="{FF2B5EF4-FFF2-40B4-BE49-F238E27FC236}">
                <a16:creationId xmlns:a16="http://schemas.microsoft.com/office/drawing/2014/main" id="{CBEF7D44-5325-4B4F-A6FC-8D9918C5BBEE}"/>
              </a:ext>
            </a:extLst>
          </p:cNvPr>
          <p:cNvSpPr txBox="1"/>
          <p:nvPr/>
        </p:nvSpPr>
        <p:spPr>
          <a:xfrm>
            <a:off x="6625701" y="4280517"/>
            <a:ext cx="3941685" cy="1477328"/>
          </a:xfrm>
          <a:prstGeom prst="rect">
            <a:avLst/>
          </a:prstGeom>
          <a:noFill/>
        </p:spPr>
        <p:txBody>
          <a:bodyPr wrap="square" rtlCol="0">
            <a:spAutoFit/>
          </a:bodyPr>
          <a:lstStyle/>
          <a:p>
            <a:r>
              <a:rPr lang="en-US" dirty="0"/>
              <a:t>Automated Input </a:t>
            </a:r>
          </a:p>
          <a:p>
            <a:pPr algn="ctr"/>
            <a:endParaRPr lang="en-US" dirty="0"/>
          </a:p>
          <a:p>
            <a:pPr marL="285750" indent="-285750">
              <a:buFont typeface="Arial" panose="020B0604020202020204" pitchFamily="34" charset="0"/>
              <a:buChar char="•"/>
            </a:pPr>
            <a:r>
              <a:rPr lang="en-US" dirty="0"/>
              <a:t>Pre-built Transforms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Custom built Transforms</a:t>
            </a:r>
          </a:p>
        </p:txBody>
      </p:sp>
    </p:spTree>
    <p:extLst>
      <p:ext uri="{BB962C8B-B14F-4D97-AF65-F5344CB8AC3E}">
        <p14:creationId xmlns:p14="http://schemas.microsoft.com/office/powerpoint/2010/main" val="455543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181168-E3C5-4A0C-8CE9-08D4793387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625125">
            <a:off x="-968924" y="-1620185"/>
            <a:ext cx="6858000" cy="6858000"/>
          </a:xfrm>
          <a:prstGeom prst="rect">
            <a:avLst/>
          </a:prstGeom>
        </p:spPr>
      </p:pic>
      <p:sp>
        <p:nvSpPr>
          <p:cNvPr id="4" name="TextBox 3">
            <a:extLst>
              <a:ext uri="{FF2B5EF4-FFF2-40B4-BE49-F238E27FC236}">
                <a16:creationId xmlns:a16="http://schemas.microsoft.com/office/drawing/2014/main" id="{09B5D1B8-AF71-46DD-8E8E-3BAC212D21C5}"/>
              </a:ext>
            </a:extLst>
          </p:cNvPr>
          <p:cNvSpPr txBox="1"/>
          <p:nvPr/>
        </p:nvSpPr>
        <p:spPr>
          <a:xfrm>
            <a:off x="4260884" y="2362730"/>
            <a:ext cx="6900851" cy="3600986"/>
          </a:xfrm>
          <a:prstGeom prst="rect">
            <a:avLst/>
          </a:prstGeom>
          <a:noFill/>
        </p:spPr>
        <p:txBody>
          <a:bodyPr wrap="square" rtlCol="0">
            <a:spAutoFit/>
          </a:bodyPr>
          <a:lstStyle/>
          <a:p>
            <a:pPr algn="ctr"/>
            <a:r>
              <a:rPr lang="en-US" sz="4000" b="1" dirty="0"/>
              <a:t>What is Shodan?</a:t>
            </a:r>
            <a:endParaRPr lang="en-US" sz="4400" b="1" dirty="0"/>
          </a:p>
          <a:p>
            <a:endParaRPr lang="en-US" sz="2400" dirty="0"/>
          </a:p>
          <a:p>
            <a:r>
              <a:rPr lang="en-US" sz="2400" dirty="0"/>
              <a:t>Shodan is a search engine that lets the user find specific types of computers (webcams, routers, servers, etc.) connected to the internet using a variety of filters. </a:t>
            </a:r>
            <a:r>
              <a:rPr lang="en-US" sz="1100" dirty="0"/>
              <a:t>(Courtesy of Wikipedia)</a:t>
            </a:r>
          </a:p>
          <a:p>
            <a:endParaRPr lang="en-US" sz="1100" b="1" dirty="0"/>
          </a:p>
          <a:p>
            <a:endParaRPr lang="en-US" sz="1100" b="1" dirty="0"/>
          </a:p>
          <a:p>
            <a:endParaRPr lang="en-US" sz="1100" b="1" dirty="0"/>
          </a:p>
          <a:p>
            <a:endParaRPr lang="en-US" sz="1100" b="1" dirty="0"/>
          </a:p>
          <a:p>
            <a:endParaRPr lang="en-US" sz="2400" b="1" dirty="0"/>
          </a:p>
        </p:txBody>
      </p:sp>
    </p:spTree>
    <p:extLst>
      <p:ext uri="{BB962C8B-B14F-4D97-AF65-F5344CB8AC3E}">
        <p14:creationId xmlns:p14="http://schemas.microsoft.com/office/powerpoint/2010/main" val="1610318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CAEA550-D3C9-403A-9ECE-B72E39B02862}"/>
              </a:ext>
            </a:extLst>
          </p:cNvPr>
          <p:cNvPicPr>
            <a:picLocks noChangeAspect="1"/>
          </p:cNvPicPr>
          <p:nvPr/>
        </p:nvPicPr>
        <p:blipFill>
          <a:blip r:embed="rId2"/>
          <a:stretch>
            <a:fillRect/>
          </a:stretch>
        </p:blipFill>
        <p:spPr>
          <a:xfrm>
            <a:off x="4005043" y="2089372"/>
            <a:ext cx="7051647" cy="4768627"/>
          </a:xfrm>
          <a:prstGeom prst="rect">
            <a:avLst/>
          </a:prstGeom>
        </p:spPr>
      </p:pic>
      <p:sp>
        <p:nvSpPr>
          <p:cNvPr id="3" name="TextBox 2">
            <a:extLst>
              <a:ext uri="{FF2B5EF4-FFF2-40B4-BE49-F238E27FC236}">
                <a16:creationId xmlns:a16="http://schemas.microsoft.com/office/drawing/2014/main" id="{2B4DD45C-F795-4924-BAC4-87A5924FF499}"/>
              </a:ext>
            </a:extLst>
          </p:cNvPr>
          <p:cNvSpPr txBox="1"/>
          <p:nvPr/>
        </p:nvSpPr>
        <p:spPr>
          <a:xfrm>
            <a:off x="190379" y="3020638"/>
            <a:ext cx="3582955" cy="1077218"/>
          </a:xfrm>
          <a:prstGeom prst="rect">
            <a:avLst/>
          </a:prstGeom>
          <a:noFill/>
        </p:spPr>
        <p:txBody>
          <a:bodyPr wrap="square" rtlCol="0">
            <a:spAutoFit/>
          </a:bodyPr>
          <a:lstStyle/>
          <a:p>
            <a:r>
              <a:rPr lang="en-US" sz="3200" dirty="0"/>
              <a:t>“Exploring the world around you”</a:t>
            </a:r>
          </a:p>
        </p:txBody>
      </p:sp>
      <p:pic>
        <p:nvPicPr>
          <p:cNvPr id="4" name="Picture 3">
            <a:extLst>
              <a:ext uri="{FF2B5EF4-FFF2-40B4-BE49-F238E27FC236}">
                <a16:creationId xmlns:a16="http://schemas.microsoft.com/office/drawing/2014/main" id="{12B2B7FD-46F7-4B5C-9FAB-6E53F2F23412}"/>
              </a:ext>
            </a:extLst>
          </p:cNvPr>
          <p:cNvPicPr>
            <a:picLocks noChangeAspect="1"/>
          </p:cNvPicPr>
          <p:nvPr/>
        </p:nvPicPr>
        <p:blipFill rotWithShape="1">
          <a:blip r:embed="rId3"/>
          <a:srcRect b="27656"/>
          <a:stretch/>
        </p:blipFill>
        <p:spPr>
          <a:xfrm>
            <a:off x="830339" y="116436"/>
            <a:ext cx="10226351" cy="1593892"/>
          </a:xfrm>
          <a:prstGeom prst="rect">
            <a:avLst/>
          </a:prstGeom>
        </p:spPr>
      </p:pic>
    </p:spTree>
    <p:extLst>
      <p:ext uri="{BB962C8B-B14F-4D97-AF65-F5344CB8AC3E}">
        <p14:creationId xmlns:p14="http://schemas.microsoft.com/office/powerpoint/2010/main" val="3282412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A34849B-065E-4E99-AD02-C1C4550C06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142" y="457364"/>
            <a:ext cx="11289715" cy="2432591"/>
          </a:xfrm>
          <a:prstGeom prst="rect">
            <a:avLst/>
          </a:prstGeom>
        </p:spPr>
      </p:pic>
      <p:sp>
        <p:nvSpPr>
          <p:cNvPr id="6" name="TextBox 5">
            <a:extLst>
              <a:ext uri="{FF2B5EF4-FFF2-40B4-BE49-F238E27FC236}">
                <a16:creationId xmlns:a16="http://schemas.microsoft.com/office/drawing/2014/main" id="{E97B05AB-D338-439A-B5AE-D7D50EEC42F5}"/>
              </a:ext>
            </a:extLst>
          </p:cNvPr>
          <p:cNvSpPr txBox="1"/>
          <p:nvPr/>
        </p:nvSpPr>
        <p:spPr>
          <a:xfrm>
            <a:off x="451142" y="3970582"/>
            <a:ext cx="5081911" cy="2308324"/>
          </a:xfrm>
          <a:prstGeom prst="rect">
            <a:avLst/>
          </a:prstGeom>
          <a:noFill/>
        </p:spPr>
        <p:txBody>
          <a:bodyPr wrap="square" rtlCol="0">
            <a:spAutoFit/>
          </a:bodyPr>
          <a:lstStyle/>
          <a:p>
            <a:pPr marL="285750" indent="-285750">
              <a:buFont typeface="Arial" panose="020B0604020202020204" pitchFamily="34" charset="0"/>
              <a:buChar char="•"/>
            </a:pPr>
            <a:r>
              <a:rPr lang="en-US" dirty="0"/>
              <a:t>IP Address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Services (ftp, </a:t>
            </a:r>
            <a:r>
              <a:rPr lang="en-US" dirty="0" err="1"/>
              <a:t>ssh</a:t>
            </a:r>
            <a:r>
              <a:rPr lang="en-US" dirty="0"/>
              <a:t>, apache)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Manufacturer/model #’s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Filters/Facets (available with an account)</a:t>
            </a:r>
          </a:p>
          <a:p>
            <a:pPr marL="285750" indent="-285750">
              <a:buFont typeface="Arial" panose="020B0604020202020204" pitchFamily="34" charset="0"/>
              <a:buChar char="•"/>
            </a:pPr>
            <a:endParaRPr lang="en-US" dirty="0"/>
          </a:p>
        </p:txBody>
      </p:sp>
      <p:pic>
        <p:nvPicPr>
          <p:cNvPr id="8" name="Picture 7">
            <a:extLst>
              <a:ext uri="{FF2B5EF4-FFF2-40B4-BE49-F238E27FC236}">
                <a16:creationId xmlns:a16="http://schemas.microsoft.com/office/drawing/2014/main" id="{520A46FC-E22D-4D1A-B5A6-37DEDACD75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3262063"/>
            <a:ext cx="4989288" cy="3312167"/>
          </a:xfrm>
          <a:prstGeom prst="rect">
            <a:avLst/>
          </a:prstGeom>
        </p:spPr>
      </p:pic>
    </p:spTree>
    <p:extLst>
      <p:ext uri="{BB962C8B-B14F-4D97-AF65-F5344CB8AC3E}">
        <p14:creationId xmlns:p14="http://schemas.microsoft.com/office/powerpoint/2010/main" val="3466857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7D7387-ADCD-45DF-8784-0AD5C92FE831}"/>
              </a:ext>
            </a:extLst>
          </p:cNvPr>
          <p:cNvPicPr>
            <a:picLocks noChangeAspect="1"/>
          </p:cNvPicPr>
          <p:nvPr/>
        </p:nvPicPr>
        <p:blipFill rotWithShape="1">
          <a:blip r:embed="rId2">
            <a:extLst>
              <a:ext uri="{28A0092B-C50C-407E-A947-70E740481C1C}">
                <a14:useLocalDpi xmlns:a14="http://schemas.microsoft.com/office/drawing/2010/main" val="0"/>
              </a:ext>
            </a:extLst>
          </a:blip>
          <a:srcRect t="5524" r="-1" b="2380"/>
          <a:stretch/>
        </p:blipFill>
        <p:spPr>
          <a:xfrm>
            <a:off x="838200" y="-3810"/>
            <a:ext cx="9928860" cy="6858001"/>
          </a:xfrm>
          <a:prstGeom prst="rect">
            <a:avLst/>
          </a:prstGeom>
          <a:scene3d>
            <a:camera prst="orthographicFront"/>
            <a:lightRig rig="contrasting" dir="t">
              <a:rot lat="0" lon="0" rev="3000000"/>
            </a:lightRig>
          </a:scene3d>
          <a:sp3d contourW="7620">
            <a:bevelT w="95250" h="31750"/>
            <a:contourClr>
              <a:srgbClr val="333333"/>
            </a:contourClr>
          </a:sp3d>
        </p:spPr>
      </p:pic>
      <p:pic>
        <p:nvPicPr>
          <p:cNvPr id="6" name="Picture 7">
            <a:extLst>
              <a:ext uri="{FF2B5EF4-FFF2-40B4-BE49-F238E27FC236}">
                <a16:creationId xmlns:a16="http://schemas.microsoft.com/office/drawing/2014/main" id="{CB607B98-7700-4DC9-8BE8-A876255F9C5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744201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E3A1EA-9FD1-4A77-9BCF-7BEF61A6A255}"/>
              </a:ext>
            </a:extLst>
          </p:cNvPr>
          <p:cNvPicPr>
            <a:picLocks noChangeAspect="1"/>
          </p:cNvPicPr>
          <p:nvPr/>
        </p:nvPicPr>
        <p:blipFill rotWithShape="1">
          <a:blip r:embed="rId2">
            <a:extLst>
              <a:ext uri="{28A0092B-C50C-407E-A947-70E740481C1C}">
                <a14:useLocalDpi xmlns:a14="http://schemas.microsoft.com/office/drawing/2010/main" val="0"/>
              </a:ext>
            </a:extLst>
          </a:blip>
          <a:srcRect t="17933" b="11113"/>
          <a:stretch/>
        </p:blipFill>
        <p:spPr>
          <a:xfrm>
            <a:off x="392770" y="260058"/>
            <a:ext cx="11406459" cy="2183340"/>
          </a:xfrm>
          <a:prstGeom prst="rect">
            <a:avLst/>
          </a:prstGeom>
        </p:spPr>
      </p:pic>
      <p:sp>
        <p:nvSpPr>
          <p:cNvPr id="4" name="TextBox 3">
            <a:extLst>
              <a:ext uri="{FF2B5EF4-FFF2-40B4-BE49-F238E27FC236}">
                <a16:creationId xmlns:a16="http://schemas.microsoft.com/office/drawing/2014/main" id="{B53460BE-10BD-413D-9A1C-F5C3E9D5CED4}"/>
              </a:ext>
            </a:extLst>
          </p:cNvPr>
          <p:cNvSpPr txBox="1"/>
          <p:nvPr/>
        </p:nvSpPr>
        <p:spPr>
          <a:xfrm>
            <a:off x="2258734" y="3429000"/>
            <a:ext cx="7674530" cy="1815882"/>
          </a:xfrm>
          <a:prstGeom prst="rect">
            <a:avLst/>
          </a:prstGeom>
          <a:noFill/>
        </p:spPr>
        <p:txBody>
          <a:bodyPr wrap="square" rtlCol="0">
            <a:spAutoFit/>
          </a:bodyPr>
          <a:lstStyle/>
          <a:p>
            <a:pPr algn="ctr"/>
            <a:r>
              <a:rPr lang="en-US" sz="4000" dirty="0"/>
              <a:t>What is Maltego?</a:t>
            </a:r>
            <a:endParaRPr lang="en-US" sz="2400" dirty="0"/>
          </a:p>
          <a:p>
            <a:pPr algn="ctr"/>
            <a:endParaRPr lang="en-US" sz="2400" dirty="0"/>
          </a:p>
          <a:p>
            <a:pPr algn="ctr"/>
            <a:r>
              <a:rPr lang="en-US" sz="2400" dirty="0"/>
              <a:t>Maltego is proprietary software used for open-source intelligence and forensics, developed by </a:t>
            </a:r>
            <a:r>
              <a:rPr lang="en-US" sz="2400" dirty="0" err="1"/>
              <a:t>Paterva</a:t>
            </a:r>
            <a:r>
              <a:rPr lang="en-US" sz="2400" dirty="0"/>
              <a:t>. </a:t>
            </a:r>
            <a:r>
              <a:rPr lang="en-US" sz="1100" dirty="0"/>
              <a:t>(Courtesy of Wikipedia)</a:t>
            </a:r>
            <a:endParaRPr lang="en-US" sz="2400" dirty="0"/>
          </a:p>
        </p:txBody>
      </p:sp>
    </p:spTree>
    <p:extLst>
      <p:ext uri="{BB962C8B-B14F-4D97-AF65-F5344CB8AC3E}">
        <p14:creationId xmlns:p14="http://schemas.microsoft.com/office/powerpoint/2010/main" val="2258571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E3A1EA-9FD1-4A77-9BCF-7BEF61A6A255}"/>
              </a:ext>
            </a:extLst>
          </p:cNvPr>
          <p:cNvPicPr>
            <a:picLocks noChangeAspect="1"/>
          </p:cNvPicPr>
          <p:nvPr/>
        </p:nvPicPr>
        <p:blipFill rotWithShape="1">
          <a:blip r:embed="rId2">
            <a:extLst>
              <a:ext uri="{28A0092B-C50C-407E-A947-70E740481C1C}">
                <a14:useLocalDpi xmlns:a14="http://schemas.microsoft.com/office/drawing/2010/main" val="0"/>
              </a:ext>
            </a:extLst>
          </a:blip>
          <a:srcRect t="17933" b="11113"/>
          <a:stretch/>
        </p:blipFill>
        <p:spPr>
          <a:xfrm>
            <a:off x="392770" y="260058"/>
            <a:ext cx="11406459" cy="2183340"/>
          </a:xfrm>
          <a:prstGeom prst="rect">
            <a:avLst/>
          </a:prstGeom>
        </p:spPr>
      </p:pic>
      <p:sp>
        <p:nvSpPr>
          <p:cNvPr id="4" name="TextBox 3">
            <a:extLst>
              <a:ext uri="{FF2B5EF4-FFF2-40B4-BE49-F238E27FC236}">
                <a16:creationId xmlns:a16="http://schemas.microsoft.com/office/drawing/2014/main" id="{B53460BE-10BD-413D-9A1C-F5C3E9D5CED4}"/>
              </a:ext>
            </a:extLst>
          </p:cNvPr>
          <p:cNvSpPr txBox="1"/>
          <p:nvPr/>
        </p:nvSpPr>
        <p:spPr>
          <a:xfrm>
            <a:off x="2258734" y="3202497"/>
            <a:ext cx="7674530" cy="2923877"/>
          </a:xfrm>
          <a:prstGeom prst="rect">
            <a:avLst/>
          </a:prstGeom>
          <a:noFill/>
        </p:spPr>
        <p:txBody>
          <a:bodyPr wrap="square" rtlCol="0">
            <a:spAutoFit/>
          </a:bodyPr>
          <a:lstStyle/>
          <a:p>
            <a:pPr algn="ctr"/>
            <a:r>
              <a:rPr lang="en-US" sz="4000" dirty="0"/>
              <a:t>OSINT Tool</a:t>
            </a:r>
            <a:endParaRPr lang="en-US" sz="2400" dirty="0"/>
          </a:p>
          <a:p>
            <a:pPr algn="ctr"/>
            <a:endParaRPr lang="en-US" sz="2400" dirty="0"/>
          </a:p>
          <a:p>
            <a:pPr algn="ctr"/>
            <a:r>
              <a:rPr lang="en-US" sz="2400" dirty="0"/>
              <a:t>Open-source intelligence (OSINT) is data collected from publicly available sources to be used in an intelligence context. In the intelligence community, the term “open” refers to overt, publicly available sources (as opposed to covert or clandestine sources). </a:t>
            </a:r>
            <a:r>
              <a:rPr lang="en-US" sz="1100" dirty="0"/>
              <a:t>(Courtesy of Wikipedia)</a:t>
            </a:r>
            <a:endParaRPr lang="en-US" sz="2400" dirty="0"/>
          </a:p>
        </p:txBody>
      </p:sp>
    </p:spTree>
    <p:extLst>
      <p:ext uri="{BB962C8B-B14F-4D97-AF65-F5344CB8AC3E}">
        <p14:creationId xmlns:p14="http://schemas.microsoft.com/office/powerpoint/2010/main" val="21833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E3A1EA-9FD1-4A77-9BCF-7BEF61A6A255}"/>
              </a:ext>
            </a:extLst>
          </p:cNvPr>
          <p:cNvPicPr>
            <a:picLocks noChangeAspect="1"/>
          </p:cNvPicPr>
          <p:nvPr/>
        </p:nvPicPr>
        <p:blipFill rotWithShape="1">
          <a:blip r:embed="rId3">
            <a:extLst>
              <a:ext uri="{28A0092B-C50C-407E-A947-70E740481C1C}">
                <a14:useLocalDpi xmlns:a14="http://schemas.microsoft.com/office/drawing/2010/main" val="0"/>
              </a:ext>
            </a:extLst>
          </a:blip>
          <a:srcRect t="17933" b="11113"/>
          <a:stretch/>
        </p:blipFill>
        <p:spPr>
          <a:xfrm>
            <a:off x="392770" y="260058"/>
            <a:ext cx="11406459" cy="2183340"/>
          </a:xfrm>
          <a:prstGeom prst="rect">
            <a:avLst/>
          </a:prstGeom>
        </p:spPr>
      </p:pic>
      <p:pic>
        <p:nvPicPr>
          <p:cNvPr id="5" name="Picture 4">
            <a:extLst>
              <a:ext uri="{FF2B5EF4-FFF2-40B4-BE49-F238E27FC236}">
                <a16:creationId xmlns:a16="http://schemas.microsoft.com/office/drawing/2014/main" id="{04972D8F-7ECA-40F3-8F85-7FAD1814D9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9767" y="2539726"/>
            <a:ext cx="3867690" cy="4058216"/>
          </a:xfrm>
          <a:prstGeom prst="rect">
            <a:avLst/>
          </a:prstGeom>
        </p:spPr>
      </p:pic>
      <p:sp>
        <p:nvSpPr>
          <p:cNvPr id="6" name="TextBox 5">
            <a:extLst>
              <a:ext uri="{FF2B5EF4-FFF2-40B4-BE49-F238E27FC236}">
                <a16:creationId xmlns:a16="http://schemas.microsoft.com/office/drawing/2014/main" id="{777D4715-4621-422E-87F0-7D438B067EAC}"/>
              </a:ext>
            </a:extLst>
          </p:cNvPr>
          <p:cNvSpPr txBox="1"/>
          <p:nvPr/>
        </p:nvSpPr>
        <p:spPr>
          <a:xfrm>
            <a:off x="705555" y="3288207"/>
            <a:ext cx="6475444" cy="1477328"/>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5"/>
              </a:rPr>
              <a:t>www.paterva.com</a:t>
            </a:r>
            <a:r>
              <a:rPr lang="en-US" dirty="0"/>
              <a:t> (Maltego CE – Community Edition)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Cross platform (Windows, Linux, Mac)</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Pre-installed in Kali Linux</a:t>
            </a:r>
          </a:p>
        </p:txBody>
      </p:sp>
    </p:spTree>
    <p:extLst>
      <p:ext uri="{BB962C8B-B14F-4D97-AF65-F5344CB8AC3E}">
        <p14:creationId xmlns:p14="http://schemas.microsoft.com/office/powerpoint/2010/main" val="3527859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35A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48BE8B2-9596-4F08-8D02-612A5CBDE0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9535" y="643467"/>
            <a:ext cx="7452930" cy="5571066"/>
          </a:xfrm>
          <a:prstGeom prst="rect">
            <a:avLst/>
          </a:prstGeom>
        </p:spPr>
      </p:pic>
    </p:spTree>
    <p:extLst>
      <p:ext uri="{BB962C8B-B14F-4D97-AF65-F5344CB8AC3E}">
        <p14:creationId xmlns:p14="http://schemas.microsoft.com/office/powerpoint/2010/main" val="22478777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236</Words>
  <Application>Microsoft Office PowerPoint</Application>
  <PresentationFormat>Widescreen</PresentationFormat>
  <Paragraphs>45</Paragraphs>
  <Slides>10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Shodan and Maltego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Shodan and Maltego</dc:title>
  <dc:creator>Wes Barrett</dc:creator>
  <cp:lastModifiedBy>Wes Barrett</cp:lastModifiedBy>
  <cp:revision>13</cp:revision>
  <dcterms:created xsi:type="dcterms:W3CDTF">2019-03-17T14:54:54Z</dcterms:created>
  <dcterms:modified xsi:type="dcterms:W3CDTF">2019-03-17T18:47:25Z</dcterms:modified>
</cp:coreProperties>
</file>