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65" r:id="rId3"/>
    <p:sldId id="266" r:id="rId4"/>
    <p:sldId id="271" r:id="rId5"/>
    <p:sldId id="272" r:id="rId6"/>
    <p:sldId id="280" r:id="rId7"/>
    <p:sldId id="278" r:id="rId8"/>
    <p:sldId id="281" r:id="rId9"/>
    <p:sldId id="279" r:id="rId10"/>
    <p:sldId id="273" r:id="rId11"/>
    <p:sldId id="268" r:id="rId12"/>
    <p:sldId id="284" r:id="rId13"/>
    <p:sldId id="285" r:id="rId14"/>
    <p:sldId id="282"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Helvetica Neue" panose="02000503000000020004" pitchFamily="2" charset="0"/>
      <p:regular r:id="rId21"/>
      <p:bold r:id="rId22"/>
      <p:italic r:id="rId23"/>
      <p:boldItalic r:id="rId24"/>
    </p:embeddedFont>
    <p:embeddedFont>
      <p:font typeface="Helvetica Neue Light" panose="02000403000000020004"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28">
          <p15:clr>
            <a:srgbClr val="000000"/>
          </p15:clr>
        </p15:guide>
        <p15:guide id="2" pos="2736">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h7iFtbZc86OrGXLLs4rKmfLzxs1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99305-61CC-FD40-ABDE-9DAC8AB2079C}" v="7" dt="2022-10-25T00:44:46.135"/>
  </p1510:revLst>
</p1510:revInfo>
</file>

<file path=ppt/tableStyles.xml><?xml version="1.0" encoding="utf-8"?>
<a:tblStyleLst xmlns:a="http://schemas.openxmlformats.org/drawingml/2006/main" def="{F2D1F226-ADB3-4B70-AF1E-576906D51376}">
  <a:tblStyle styleId="{F2D1F226-ADB3-4B70-AF1E-576906D5137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6E6"/>
          </a:solidFill>
        </a:fill>
      </a:tcStyle>
    </a:wholeTbl>
    <a:band1H>
      <a:tcTxStyle/>
      <a:tcStyle>
        <a:tcBdr/>
        <a:fill>
          <a:solidFill>
            <a:srgbClr val="DDECCA"/>
          </a:solidFill>
        </a:fill>
      </a:tcStyle>
    </a:band1H>
    <a:band2H>
      <a:tcTxStyle/>
      <a:tcStyle>
        <a:tcBdr/>
      </a:tcStyle>
    </a:band2H>
    <a:band1V>
      <a:tcTxStyle/>
      <a:tcStyle>
        <a:tcBdr/>
        <a:fill>
          <a:solidFill>
            <a:srgbClr val="DDEC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9"/>
  </p:normalViewPr>
  <p:slideViewPr>
    <p:cSldViewPr snapToGrid="0">
      <p:cViewPr varScale="1">
        <p:scale>
          <a:sx n="152" d="100"/>
          <a:sy n="152" d="100"/>
        </p:scale>
        <p:origin x="720" y="176"/>
      </p:cViewPr>
      <p:guideLst>
        <p:guide orient="horz" pos="1428"/>
        <p:guide pos="2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sley Chen" userId="b2ae60b9-5e7e-48b9-9c65-d473d8df6e63" providerId="ADAL" clId="{0F399305-61CC-FD40-ABDE-9DAC8AB2079C}"/>
    <pc:docChg chg="undo custSel modSld">
      <pc:chgData name="Wesley Chen" userId="b2ae60b9-5e7e-48b9-9c65-d473d8df6e63" providerId="ADAL" clId="{0F399305-61CC-FD40-ABDE-9DAC8AB2079C}" dt="2022-10-25T00:45:25.866" v="143" actId="207"/>
      <pc:docMkLst>
        <pc:docMk/>
      </pc:docMkLst>
      <pc:sldChg chg="addSp delSp modSp mod">
        <pc:chgData name="Wesley Chen" userId="b2ae60b9-5e7e-48b9-9c65-d473d8df6e63" providerId="ADAL" clId="{0F399305-61CC-FD40-ABDE-9DAC8AB2079C}" dt="2022-10-25T00:45:25.866" v="143" actId="207"/>
        <pc:sldMkLst>
          <pc:docMk/>
          <pc:sldMk cId="0" sldId="256"/>
        </pc:sldMkLst>
        <pc:spChg chg="mod">
          <ac:chgData name="Wesley Chen" userId="b2ae60b9-5e7e-48b9-9c65-d473d8df6e63" providerId="ADAL" clId="{0F399305-61CC-FD40-ABDE-9DAC8AB2079C}" dt="2022-10-25T00:45:25.866" v="143" actId="207"/>
          <ac:spMkLst>
            <pc:docMk/>
            <pc:sldMk cId="0" sldId="256"/>
            <ac:spMk id="5" creationId="{13781DA8-65AC-C837-91F5-DB356D02915F}"/>
          </ac:spMkLst>
        </pc:spChg>
        <pc:spChg chg="add del mod">
          <ac:chgData name="Wesley Chen" userId="b2ae60b9-5e7e-48b9-9c65-d473d8df6e63" providerId="ADAL" clId="{0F399305-61CC-FD40-ABDE-9DAC8AB2079C}" dt="2022-10-25T00:44:59.910" v="137" actId="20577"/>
          <ac:spMkLst>
            <pc:docMk/>
            <pc:sldMk cId="0" sldId="256"/>
            <ac:spMk id="9" creationId="{27EE1498-8AF8-67AF-11DD-460146B6DB70}"/>
          </ac:spMkLst>
        </pc:spChg>
        <pc:spChg chg="del">
          <ac:chgData name="Wesley Chen" userId="b2ae60b9-5e7e-48b9-9c65-d473d8df6e63" providerId="ADAL" clId="{0F399305-61CC-FD40-ABDE-9DAC8AB2079C}" dt="2022-10-25T00:43:36.667" v="118" actId="478"/>
          <ac:spMkLst>
            <pc:docMk/>
            <pc:sldMk cId="0" sldId="256"/>
            <ac:spMk id="11" creationId="{102636E2-866B-B6D2-88AD-5EC479251AB2}"/>
          </ac:spMkLst>
        </pc:spChg>
        <pc:picChg chg="mod">
          <ac:chgData name="Wesley Chen" userId="b2ae60b9-5e7e-48b9-9c65-d473d8df6e63" providerId="ADAL" clId="{0F399305-61CC-FD40-ABDE-9DAC8AB2079C}" dt="2022-10-25T00:43:22.868" v="113" actId="1076"/>
          <ac:picMkLst>
            <pc:docMk/>
            <pc:sldMk cId="0" sldId="256"/>
            <ac:picMk id="77" creationId="{00000000-0000-0000-0000-000000000000}"/>
          </ac:picMkLst>
        </pc:picChg>
        <pc:picChg chg="add mod">
          <ac:chgData name="Wesley Chen" userId="b2ae60b9-5e7e-48b9-9c65-d473d8df6e63" providerId="ADAL" clId="{0F399305-61CC-FD40-ABDE-9DAC8AB2079C}" dt="2022-10-25T00:44:46.135" v="125" actId="732"/>
          <ac:picMkLst>
            <pc:docMk/>
            <pc:sldMk cId="0" sldId="256"/>
            <ac:picMk id="1026" creationId="{BFF7F16C-FB43-4612-CFED-1FC7EEBF606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reload the timer. </a:t>
            </a:r>
            <a:endParaRPr/>
          </a:p>
        </p:txBody>
      </p:sp>
      <p:sp>
        <p:nvSpPr>
          <p:cNvPr id="75" name="Google Shape;7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688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reload the timer. </a:t>
            </a:r>
            <a:endParaRPr/>
          </a:p>
        </p:txBody>
      </p:sp>
      <p:sp>
        <p:nvSpPr>
          <p:cNvPr id="75" name="Google Shape;7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7606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our goal here is to understand whether we could find a new metric for haptic realism, that does not involve asking participants questions. and this is a project I did together with my collaborators LukasGerhke and Klaus Gramann, who leads the Neuroergonomics group at TU Berlin. CLICK. </a:t>
            </a:r>
            <a:endParaRPr/>
          </a:p>
          <a:p>
            <a:pPr marL="0" lvl="0" indent="0" algn="l" rtl="0">
              <a:spcBef>
                <a:spcPts val="0"/>
              </a:spcBef>
              <a:spcAft>
                <a:spcPts val="0"/>
              </a:spcAft>
              <a:buNone/>
            </a:pPr>
            <a:r>
              <a:rPr lang="en-US"/>
              <a:t>So, this participant here sees virtual objects, such as cubes that appear in several possible locations [CLICK].  and we asked participants to rech out and touch every single cube they see. </a:t>
            </a:r>
            <a:endParaRPr/>
          </a:p>
        </p:txBody>
      </p:sp>
      <p:sp>
        <p:nvSpPr>
          <p:cNvPr id="138" name="Google Shape;13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our goal here is to understand whether we could find a new metric for haptic realism, that does not involve asking participants questions. and this is a project I did together with my collaborators LukasGerhke and Klaus Gramann, who leads the Neuroergonomics group at TU Berlin. CLICK. </a:t>
            </a:r>
            <a:endParaRPr/>
          </a:p>
          <a:p>
            <a:pPr marL="0" lvl="0" indent="0" algn="l" rtl="0">
              <a:spcBef>
                <a:spcPts val="0"/>
              </a:spcBef>
              <a:spcAft>
                <a:spcPts val="0"/>
              </a:spcAft>
              <a:buNone/>
            </a:pPr>
            <a:r>
              <a:rPr lang="en-US"/>
              <a:t>So, this participant here sees virtual objects, such as cubes that appear in several possible locations [CLICK].  and we asked participants to rech out and touch every single cube they see. </a:t>
            </a:r>
            <a:endParaRPr/>
          </a:p>
        </p:txBody>
      </p:sp>
      <p:sp>
        <p:nvSpPr>
          <p:cNvPr id="218" name="Google Shape;21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842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290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and now when you compare this with the trials where things were off and did not feel realistic, you see this early negetaivity component in the ERP, which correlates with something being off. </a:t>
            </a:r>
            <a:endParaRPr/>
          </a:p>
          <a:p>
            <a:pPr marL="0" lvl="0" indent="0" algn="l" rtl="0">
              <a:spcBef>
                <a:spcPts val="0"/>
              </a:spcBef>
              <a:spcAft>
                <a:spcPts val="0"/>
              </a:spcAft>
              <a:buNone/>
            </a:pPr>
            <a:r>
              <a:rPr lang="en-US"/>
              <a:t>What is interesting is that many researchers have been discussing what is the neural origin of such components and some theories suggest a micmatch in the preciction during sensory integration. Which our case </a:t>
            </a:r>
            <a:endParaRPr/>
          </a:p>
          <a:p>
            <a:pPr marL="0" lvl="0" indent="0" algn="l" rtl="0">
              <a:spcBef>
                <a:spcPts val="0"/>
              </a:spcBef>
              <a:spcAft>
                <a:spcPts val="0"/>
              </a:spcAft>
              <a:buNone/>
            </a:pPr>
            <a:r>
              <a:rPr lang="en-US"/>
              <a:t>seems to fit pretty well since we even see an increase with the number of added modalities. So while this suff won’t replace questionnaires any time soon, youc an imagine the value of finding a real time metric to detect mismatches and unrealistic conditions in VR haptcs. </a:t>
            </a:r>
            <a:endParaRPr/>
          </a:p>
        </p:txBody>
      </p:sp>
      <p:sp>
        <p:nvSpPr>
          <p:cNvPr id="161" name="Google Shape;161;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0.Cover//Title">
  <p:cSld name="1_0.Cover//Title">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ck">
  <p:cSld name="black">
    <p:bg>
      <p:bgPr>
        <a:solidFill>
          <a:schemeClr val="dk1"/>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xercise">
  <p:cSld name="exercise">
    <p:spTree>
      <p:nvGrpSpPr>
        <p:cNvPr id="1" name="Shape 50"/>
        <p:cNvGrpSpPr/>
        <p:nvPr/>
      </p:nvGrpSpPr>
      <p:grpSpPr>
        <a:xfrm>
          <a:off x="0" y="0"/>
          <a:ext cx="0" cy="0"/>
          <a:chOff x="0" y="0"/>
          <a:chExt cx="0" cy="0"/>
        </a:xfrm>
      </p:grpSpPr>
      <p:sp>
        <p:nvSpPr>
          <p:cNvPr id="51" name="Google Shape;51;p38"/>
          <p:cNvSpPr txBox="1">
            <a:spLocks noGrp="1"/>
          </p:cNvSpPr>
          <p:nvPr>
            <p:ph type="body" idx="1"/>
          </p:nvPr>
        </p:nvSpPr>
        <p:spPr>
          <a:xfrm>
            <a:off x="0" y="2911311"/>
            <a:ext cx="9144000" cy="346249"/>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sz="2400">
                <a:solidFill>
                  <a:schemeClr val="accent6"/>
                </a:solidFill>
                <a:latin typeface="Roboto"/>
                <a:ea typeface="Roboto"/>
                <a:cs typeface="Roboto"/>
                <a:sym typeface="Roboto"/>
              </a:defRPr>
            </a:lvl1pPr>
            <a:lvl2pPr marL="914400" lvl="1" indent="-228600" algn="l">
              <a:lnSpc>
                <a:spcPct val="80000"/>
              </a:lnSpc>
              <a:spcBef>
                <a:spcPts val="120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38"/>
          <p:cNvSpPr txBox="1">
            <a:spLocks noGrp="1"/>
          </p:cNvSpPr>
          <p:nvPr>
            <p:ph type="title"/>
          </p:nvPr>
        </p:nvSpPr>
        <p:spPr>
          <a:xfrm>
            <a:off x="0" y="2266950"/>
            <a:ext cx="9144000" cy="830993"/>
          </a:xfrm>
          <a:prstGeom prst="rect">
            <a:avLst/>
          </a:prstGeom>
          <a:noFill/>
          <a:ln>
            <a:noFill/>
          </a:ln>
        </p:spPr>
        <p:txBody>
          <a:bodyPr spcFirstLastPara="1" wrap="square" lIns="0" tIns="45700" rIns="91425" bIns="45700" anchor="t" anchorCtr="0">
            <a:spAutoFit/>
          </a:bodyPr>
          <a:lstStyle>
            <a:lvl1pPr marR="0" lvl="0" algn="l" rtl="0">
              <a:lnSpc>
                <a:spcPct val="100000"/>
              </a:lnSpc>
              <a:spcBef>
                <a:spcPts val="0"/>
              </a:spcBef>
              <a:spcAft>
                <a:spcPts val="0"/>
              </a:spcAft>
              <a:buSzPts val="1400"/>
              <a:buNone/>
              <a:defRPr sz="4800" b="1" i="0" u="none" strike="noStrike" cap="none">
                <a:solidFill>
                  <a:schemeClr val="accent6"/>
                </a:solidFill>
                <a:latin typeface="Roboto"/>
                <a:ea typeface="Roboto"/>
                <a:cs typeface="Roboto"/>
                <a:sym typeface="Roboto"/>
              </a:defRPr>
            </a:lvl1pPr>
            <a:lvl2pPr marR="0" lvl="1"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2pPr>
            <a:lvl3pPr marR="0" lvl="2"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3pPr>
            <a:lvl4pPr marR="0" lvl="3"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4pPr>
            <a:lvl5pPr marR="0" lvl="4"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53" name="Google Shape;53;p38"/>
          <p:cNvSpPr/>
          <p:nvPr/>
        </p:nvSpPr>
        <p:spPr>
          <a:xfrm rot="10800000">
            <a:off x="5397007" y="-3"/>
            <a:ext cx="3770412" cy="3770412"/>
          </a:xfrm>
          <a:prstGeom prst="rtTriangle">
            <a:avLst/>
          </a:prstGeom>
          <a:solidFill>
            <a:srgbClr val="6AA70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54" name="Google Shape;54;p38"/>
          <p:cNvSpPr txBox="1">
            <a:spLocks noGrp="1"/>
          </p:cNvSpPr>
          <p:nvPr>
            <p:ph type="body" idx="2"/>
          </p:nvPr>
        </p:nvSpPr>
        <p:spPr>
          <a:xfrm>
            <a:off x="5638800" y="57150"/>
            <a:ext cx="3962400" cy="9144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sz="4800"/>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where_will_it_lead?">
  <p:cSld name="where_will_it_lead?">
    <p:spTree>
      <p:nvGrpSpPr>
        <p:cNvPr id="1" name="Shape 55"/>
        <p:cNvGrpSpPr/>
        <p:nvPr/>
      </p:nvGrpSpPr>
      <p:grpSpPr>
        <a:xfrm>
          <a:off x="0" y="0"/>
          <a:ext cx="0" cy="0"/>
          <a:chOff x="0" y="0"/>
          <a:chExt cx="0" cy="0"/>
        </a:xfrm>
      </p:grpSpPr>
      <p:sp>
        <p:nvSpPr>
          <p:cNvPr id="56" name="Google Shape;56;p39"/>
          <p:cNvSpPr txBox="1">
            <a:spLocks noGrp="1"/>
          </p:cNvSpPr>
          <p:nvPr>
            <p:ph type="body" idx="1"/>
          </p:nvPr>
        </p:nvSpPr>
        <p:spPr>
          <a:xfrm>
            <a:off x="0" y="0"/>
            <a:ext cx="9144000" cy="51435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39"/>
          <p:cNvSpPr txBox="1">
            <a:spLocks noGrp="1"/>
          </p:cNvSpPr>
          <p:nvPr>
            <p:ph type="body" idx="2"/>
          </p:nvPr>
        </p:nvSpPr>
        <p:spPr>
          <a:xfrm>
            <a:off x="-76200" y="3978234"/>
            <a:ext cx="6781800" cy="400105"/>
          </a:xfrm>
          <a:prstGeom prst="rect">
            <a:avLst/>
          </a:prstGeom>
          <a:solidFill>
            <a:schemeClr val="lt1">
              <a:alpha val="49803"/>
            </a:schemeClr>
          </a:solidFill>
          <a:ln>
            <a:noFill/>
          </a:ln>
        </p:spPr>
        <p:txBody>
          <a:bodyPr spcFirstLastPara="1" wrap="square" lIns="182850" tIns="45700" rIns="36000" bIns="45700" anchor="t" anchorCtr="0">
            <a:spAutoFit/>
          </a:bodyPr>
          <a:lstStyle>
            <a:lvl1pPr marL="457200" lvl="0" indent="-228600" algn="l">
              <a:lnSpc>
                <a:spcPct val="8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58"/>
        <p:cNvGrpSpPr/>
        <p:nvPr/>
      </p:nvGrpSpPr>
      <p:grpSpPr>
        <a:xfrm>
          <a:off x="0" y="0"/>
          <a:ext cx="0" cy="0"/>
          <a:chOff x="0" y="0"/>
          <a:chExt cx="0" cy="0"/>
        </a:xfrm>
      </p:grpSpPr>
      <p:sp>
        <p:nvSpPr>
          <p:cNvPr id="59" name="Google Shape;59;p40"/>
          <p:cNvSpPr>
            <a:spLocks noGrp="1"/>
          </p:cNvSpPr>
          <p:nvPr>
            <p:ph type="pic" idx="2"/>
          </p:nvPr>
        </p:nvSpPr>
        <p:spPr>
          <a:xfrm>
            <a:off x="0" y="0"/>
            <a:ext cx="9144000" cy="5162550"/>
          </a:xfrm>
          <a:prstGeom prst="rect">
            <a:avLst/>
          </a:prstGeom>
          <a:noFill/>
          <a:ln>
            <a:noFill/>
          </a:ln>
        </p:spPr>
      </p:sp>
      <p:pic>
        <p:nvPicPr>
          <p:cNvPr id="60" name="Google Shape;60;p40" descr="the_university_of_chicago copy.png"/>
          <p:cNvPicPr preferRelativeResize="0"/>
          <p:nvPr/>
        </p:nvPicPr>
        <p:blipFill rotWithShape="1">
          <a:blip r:embed="rId2">
            <a:alphaModFix/>
          </a:blip>
          <a:srcRect/>
          <a:stretch/>
        </p:blipFill>
        <p:spPr>
          <a:xfrm>
            <a:off x="228600" y="4248150"/>
            <a:ext cx="2718062" cy="655408"/>
          </a:xfrm>
          <a:prstGeom prst="rect">
            <a:avLst/>
          </a:prstGeom>
          <a:noFill/>
          <a:ln>
            <a:noFill/>
          </a:ln>
        </p:spPr>
      </p:pic>
      <p:sp>
        <p:nvSpPr>
          <p:cNvPr id="61" name="Google Shape;61;p40"/>
          <p:cNvSpPr txBox="1">
            <a:spLocks noGrp="1"/>
          </p:cNvSpPr>
          <p:nvPr>
            <p:ph type="body" idx="1"/>
          </p:nvPr>
        </p:nvSpPr>
        <p:spPr>
          <a:xfrm>
            <a:off x="0" y="361950"/>
            <a:ext cx="9144000" cy="9144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sz="6000">
                <a:latin typeface="Roboto"/>
                <a:ea typeface="Roboto"/>
                <a:cs typeface="Roboto"/>
                <a:sym typeface="Roboto"/>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40"/>
          <p:cNvSpPr txBox="1">
            <a:spLocks noGrp="1"/>
          </p:cNvSpPr>
          <p:nvPr>
            <p:ph type="body" idx="3"/>
          </p:nvPr>
        </p:nvSpPr>
        <p:spPr>
          <a:xfrm>
            <a:off x="0" y="3714750"/>
            <a:ext cx="9144000" cy="6096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sz="1800">
                <a:latin typeface="Roboto"/>
                <a:ea typeface="Roboto"/>
                <a:cs typeface="Roboto"/>
                <a:sym typeface="Roboto"/>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40"/>
          <p:cNvSpPr txBox="1">
            <a:spLocks noGrp="1"/>
          </p:cNvSpPr>
          <p:nvPr>
            <p:ph type="body" idx="4"/>
          </p:nvPr>
        </p:nvSpPr>
        <p:spPr>
          <a:xfrm>
            <a:off x="0" y="3257550"/>
            <a:ext cx="9144000" cy="6096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sz="3000" b="1">
                <a:latin typeface="Roboto"/>
                <a:ea typeface="Roboto"/>
                <a:cs typeface="Roboto"/>
                <a:sym typeface="Roboto"/>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 name="Google Shape;64;p40"/>
          <p:cNvSpPr txBox="1">
            <a:spLocks noGrp="1"/>
          </p:cNvSpPr>
          <p:nvPr>
            <p:ph type="body" idx="5"/>
          </p:nvPr>
        </p:nvSpPr>
        <p:spPr>
          <a:xfrm>
            <a:off x="6400800" y="4552950"/>
            <a:ext cx="2743200" cy="609600"/>
          </a:xfrm>
          <a:prstGeom prst="rect">
            <a:avLst/>
          </a:prstGeom>
          <a:noFill/>
          <a:ln>
            <a:noFill/>
          </a:ln>
        </p:spPr>
        <p:txBody>
          <a:bodyPr spcFirstLastPara="1" wrap="square" lIns="0" tIns="45700" rIns="360000" bIns="45700" anchor="t" anchorCtr="0">
            <a:noAutofit/>
          </a:bodyPr>
          <a:lstStyle>
            <a:lvl1pPr marL="457200" lvl="0" indent="-228600" algn="r">
              <a:lnSpc>
                <a:spcPct val="80000"/>
              </a:lnSpc>
              <a:spcBef>
                <a:spcPts val="0"/>
              </a:spcBef>
              <a:spcAft>
                <a:spcPts val="0"/>
              </a:spcAft>
              <a:buSzPts val="1400"/>
              <a:buNone/>
              <a:defRPr sz="1800">
                <a:latin typeface="Roboto"/>
                <a:ea typeface="Roboto"/>
                <a:cs typeface="Roboto"/>
                <a:sym typeface="Roboto"/>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_with_image">
  <p:cSld name="title_with_image">
    <p:spTree>
      <p:nvGrpSpPr>
        <p:cNvPr id="1" name="Shape 65"/>
        <p:cNvGrpSpPr/>
        <p:nvPr/>
      </p:nvGrpSpPr>
      <p:grpSpPr>
        <a:xfrm>
          <a:off x="0" y="0"/>
          <a:ext cx="0" cy="0"/>
          <a:chOff x="0" y="0"/>
          <a:chExt cx="0" cy="0"/>
        </a:xfrm>
      </p:grpSpPr>
      <p:pic>
        <p:nvPicPr>
          <p:cNvPr id="66" name="Google Shape;66;p41" descr="the_university_of_chicago copy.png"/>
          <p:cNvPicPr preferRelativeResize="0"/>
          <p:nvPr/>
        </p:nvPicPr>
        <p:blipFill rotWithShape="1">
          <a:blip r:embed="rId2">
            <a:alphaModFix/>
          </a:blip>
          <a:srcRect/>
          <a:stretch/>
        </p:blipFill>
        <p:spPr>
          <a:xfrm>
            <a:off x="228600" y="4248150"/>
            <a:ext cx="2718062" cy="655408"/>
          </a:xfrm>
          <a:prstGeom prst="rect">
            <a:avLst/>
          </a:prstGeom>
          <a:noFill/>
          <a:ln>
            <a:noFill/>
          </a:ln>
        </p:spPr>
      </p:pic>
      <p:sp>
        <p:nvSpPr>
          <p:cNvPr id="67" name="Google Shape;67;p41"/>
          <p:cNvSpPr txBox="1">
            <a:spLocks noGrp="1"/>
          </p:cNvSpPr>
          <p:nvPr>
            <p:ph type="body" idx="1"/>
          </p:nvPr>
        </p:nvSpPr>
        <p:spPr>
          <a:xfrm>
            <a:off x="0" y="361950"/>
            <a:ext cx="4572000" cy="9144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sz="6000">
                <a:latin typeface="Roboto"/>
                <a:ea typeface="Roboto"/>
                <a:cs typeface="Roboto"/>
                <a:sym typeface="Roboto"/>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41"/>
          <p:cNvSpPr txBox="1">
            <a:spLocks noGrp="1"/>
          </p:cNvSpPr>
          <p:nvPr>
            <p:ph type="body" idx="2"/>
          </p:nvPr>
        </p:nvSpPr>
        <p:spPr>
          <a:xfrm>
            <a:off x="0" y="3714750"/>
            <a:ext cx="4572000" cy="6096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sz="1800">
                <a:latin typeface="Roboto"/>
                <a:ea typeface="Roboto"/>
                <a:cs typeface="Roboto"/>
                <a:sym typeface="Roboto"/>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41"/>
          <p:cNvSpPr txBox="1">
            <a:spLocks noGrp="1"/>
          </p:cNvSpPr>
          <p:nvPr>
            <p:ph type="body" idx="3"/>
          </p:nvPr>
        </p:nvSpPr>
        <p:spPr>
          <a:xfrm>
            <a:off x="0" y="2952750"/>
            <a:ext cx="4572000" cy="6096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sz="3000" b="1">
                <a:latin typeface="Roboto"/>
                <a:ea typeface="Roboto"/>
                <a:cs typeface="Roboto"/>
                <a:sym typeface="Roboto"/>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41"/>
          <p:cNvSpPr txBox="1">
            <a:spLocks noGrp="1"/>
          </p:cNvSpPr>
          <p:nvPr>
            <p:ph type="body" idx="4"/>
          </p:nvPr>
        </p:nvSpPr>
        <p:spPr>
          <a:xfrm>
            <a:off x="2715491" y="4552950"/>
            <a:ext cx="2161309" cy="609600"/>
          </a:xfrm>
          <a:prstGeom prst="rect">
            <a:avLst/>
          </a:prstGeom>
          <a:noFill/>
          <a:ln>
            <a:noFill/>
          </a:ln>
        </p:spPr>
        <p:txBody>
          <a:bodyPr spcFirstLastPara="1" wrap="square" lIns="0" tIns="45700" rIns="360000" bIns="45700" anchor="t" anchorCtr="0">
            <a:noAutofit/>
          </a:bodyPr>
          <a:lstStyle>
            <a:lvl1pPr marL="457200" lvl="0" indent="-228600" algn="r">
              <a:lnSpc>
                <a:spcPct val="80000"/>
              </a:lnSpc>
              <a:spcBef>
                <a:spcPts val="0"/>
              </a:spcBef>
              <a:spcAft>
                <a:spcPts val="0"/>
              </a:spcAft>
              <a:buSzPts val="1400"/>
              <a:buNone/>
              <a:defRPr sz="1800">
                <a:latin typeface="Roboto"/>
                <a:ea typeface="Roboto"/>
                <a:cs typeface="Roboto"/>
                <a:sym typeface="Roboto"/>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41"/>
          <p:cNvSpPr>
            <a:spLocks noGrp="1"/>
          </p:cNvSpPr>
          <p:nvPr>
            <p:ph type="pic" idx="5"/>
          </p:nvPr>
        </p:nvSpPr>
        <p:spPr>
          <a:xfrm>
            <a:off x="4572000" y="0"/>
            <a:ext cx="4572000" cy="51435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1_section">
  <p:cSld name="H1_section">
    <p:spTree>
      <p:nvGrpSpPr>
        <p:cNvPr id="1" name="Shape 24"/>
        <p:cNvGrpSpPr/>
        <p:nvPr/>
      </p:nvGrpSpPr>
      <p:grpSpPr>
        <a:xfrm>
          <a:off x="0" y="0"/>
          <a:ext cx="0" cy="0"/>
          <a:chOff x="0" y="0"/>
          <a:chExt cx="0" cy="0"/>
        </a:xfrm>
      </p:grpSpPr>
      <p:sp>
        <p:nvSpPr>
          <p:cNvPr id="25" name="Google Shape;25;p26"/>
          <p:cNvSpPr txBox="1">
            <a:spLocks noGrp="1"/>
          </p:cNvSpPr>
          <p:nvPr>
            <p:ph type="body" idx="1"/>
          </p:nvPr>
        </p:nvSpPr>
        <p:spPr>
          <a:xfrm>
            <a:off x="0" y="1657350"/>
            <a:ext cx="9144000" cy="10668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sz="8000">
                <a:latin typeface="Roboto"/>
                <a:ea typeface="Roboto"/>
                <a:cs typeface="Roboto"/>
                <a:sym typeface="Roboto"/>
              </a:defRPr>
            </a:lvl1pPr>
            <a:lvl2pPr marL="914400" lvl="1" indent="-228600" algn="l">
              <a:lnSpc>
                <a:spcPct val="80000"/>
              </a:lnSpc>
              <a:spcBef>
                <a:spcPts val="0"/>
              </a:spcBef>
              <a:spcAft>
                <a:spcPts val="0"/>
              </a:spcAft>
              <a:buSzPts val="1400"/>
              <a:buNone/>
              <a:defRPr sz="8000">
                <a:latin typeface="Roboto"/>
                <a:ea typeface="Roboto"/>
                <a:cs typeface="Roboto"/>
                <a:sym typeface="Roboto"/>
              </a:defRPr>
            </a:lvl2pPr>
            <a:lvl3pPr marL="1371600" lvl="2" indent="-228600" algn="l">
              <a:lnSpc>
                <a:spcPct val="80000"/>
              </a:lnSpc>
              <a:spcBef>
                <a:spcPts val="0"/>
              </a:spcBef>
              <a:spcAft>
                <a:spcPts val="0"/>
              </a:spcAft>
              <a:buSzPts val="1400"/>
              <a:buNone/>
              <a:defRPr sz="8000">
                <a:latin typeface="Roboto"/>
                <a:ea typeface="Roboto"/>
                <a:cs typeface="Roboto"/>
                <a:sym typeface="Roboto"/>
              </a:defRPr>
            </a:lvl3pPr>
            <a:lvl4pPr marL="1828800" lvl="3" indent="-228600" algn="l">
              <a:lnSpc>
                <a:spcPct val="80000"/>
              </a:lnSpc>
              <a:spcBef>
                <a:spcPts val="0"/>
              </a:spcBef>
              <a:spcAft>
                <a:spcPts val="0"/>
              </a:spcAft>
              <a:buSzPts val="1400"/>
              <a:buNone/>
              <a:defRPr sz="8000">
                <a:latin typeface="Roboto"/>
                <a:ea typeface="Roboto"/>
                <a:cs typeface="Roboto"/>
                <a:sym typeface="Roboto"/>
              </a:defRPr>
            </a:lvl4pPr>
            <a:lvl5pPr marL="2286000" lvl="4" indent="-228600" algn="l">
              <a:lnSpc>
                <a:spcPct val="80000"/>
              </a:lnSpc>
              <a:spcBef>
                <a:spcPts val="0"/>
              </a:spcBef>
              <a:spcAft>
                <a:spcPts val="0"/>
              </a:spcAft>
              <a:buSzPts val="1400"/>
              <a:buNone/>
              <a:defRPr sz="80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26"/>
          <p:cNvSpPr txBox="1">
            <a:spLocks noGrp="1"/>
          </p:cNvSpPr>
          <p:nvPr>
            <p:ph type="body" idx="2"/>
          </p:nvPr>
        </p:nvSpPr>
        <p:spPr>
          <a:xfrm>
            <a:off x="0" y="2647950"/>
            <a:ext cx="4572000" cy="4572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_full">
  <p:cSld name="text_full">
    <p:spTree>
      <p:nvGrpSpPr>
        <p:cNvPr id="1" name="Shape 27"/>
        <p:cNvGrpSpPr/>
        <p:nvPr/>
      </p:nvGrpSpPr>
      <p:grpSpPr>
        <a:xfrm>
          <a:off x="0" y="0"/>
          <a:ext cx="0" cy="0"/>
          <a:chOff x="0" y="0"/>
          <a:chExt cx="0" cy="0"/>
        </a:xfrm>
      </p:grpSpPr>
      <p:sp>
        <p:nvSpPr>
          <p:cNvPr id="28" name="Google Shape;28;p27"/>
          <p:cNvSpPr txBox="1">
            <a:spLocks noGrp="1"/>
          </p:cNvSpPr>
          <p:nvPr>
            <p:ph type="body" idx="1"/>
          </p:nvPr>
        </p:nvSpPr>
        <p:spPr>
          <a:xfrm>
            <a:off x="0" y="1581150"/>
            <a:ext cx="9144000" cy="1676400"/>
          </a:xfrm>
          <a:prstGeom prst="rect">
            <a:avLst/>
          </a:prstGeom>
          <a:noFill/>
          <a:ln>
            <a:noFill/>
          </a:ln>
        </p:spPr>
        <p:txBody>
          <a:bodyPr spcFirstLastPara="1" wrap="square" lIns="0" tIns="0" rIns="360000" bIns="0" anchor="t" anchorCtr="0">
            <a:noAutofit/>
          </a:bodyPr>
          <a:lstStyle>
            <a:lvl1pPr marL="457200" lvl="0" indent="-228600" algn="l">
              <a:lnSpc>
                <a:spcPct val="80000"/>
              </a:lnSpc>
              <a:spcBef>
                <a:spcPts val="0"/>
              </a:spcBef>
              <a:spcAft>
                <a:spcPts val="0"/>
              </a:spcAft>
              <a:buSzPts val="1400"/>
              <a:buNone/>
              <a:defRPr sz="2400">
                <a:latin typeface="Roboto"/>
                <a:ea typeface="Roboto"/>
                <a:cs typeface="Roboto"/>
                <a:sym typeface="Roboto"/>
              </a:defRPr>
            </a:lvl1pPr>
            <a:lvl2pPr marL="914400" lvl="1" indent="-228600" algn="l">
              <a:lnSpc>
                <a:spcPct val="80000"/>
              </a:lnSpc>
              <a:spcBef>
                <a:spcPts val="1200"/>
              </a:spcBef>
              <a:spcAft>
                <a:spcPts val="0"/>
              </a:spcAft>
              <a:buSzPts val="1400"/>
              <a:buNone/>
              <a:defRPr sz="2400">
                <a:latin typeface="Roboto"/>
                <a:ea typeface="Roboto"/>
                <a:cs typeface="Roboto"/>
                <a:sym typeface="Roboto"/>
              </a:defRPr>
            </a:lvl2pPr>
            <a:lvl3pPr marL="1371600" lvl="2" indent="-228600" algn="l">
              <a:lnSpc>
                <a:spcPct val="80000"/>
              </a:lnSpc>
              <a:spcBef>
                <a:spcPts val="0"/>
              </a:spcBef>
              <a:spcAft>
                <a:spcPts val="0"/>
              </a:spcAft>
              <a:buSzPts val="1400"/>
              <a:buNone/>
              <a:defRPr sz="2400">
                <a:latin typeface="Roboto"/>
                <a:ea typeface="Roboto"/>
                <a:cs typeface="Roboto"/>
                <a:sym typeface="Roboto"/>
              </a:defRPr>
            </a:lvl3pPr>
            <a:lvl4pPr marL="1828800" lvl="3" indent="-228600" algn="l">
              <a:lnSpc>
                <a:spcPct val="80000"/>
              </a:lnSpc>
              <a:spcBef>
                <a:spcPts val="0"/>
              </a:spcBef>
              <a:spcAft>
                <a:spcPts val="0"/>
              </a:spcAft>
              <a:buSzPts val="1400"/>
              <a:buNone/>
              <a:defRPr sz="2400">
                <a:latin typeface="Roboto"/>
                <a:ea typeface="Roboto"/>
                <a:cs typeface="Roboto"/>
                <a:sym typeface="Roboto"/>
              </a:defRPr>
            </a:lvl4pPr>
            <a:lvl5pPr marL="2286000" lvl="4" indent="-228600" algn="l">
              <a:lnSpc>
                <a:spcPct val="80000"/>
              </a:lnSpc>
              <a:spcBef>
                <a:spcPts val="0"/>
              </a:spcBef>
              <a:spcAft>
                <a:spcPts val="0"/>
              </a:spcAft>
              <a:buSzPts val="1400"/>
              <a:buNone/>
              <a:defRPr sz="24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TextMiddle//White">
  <p:cSld name="1.TextMiddle//White">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457200" y="2434828"/>
            <a:ext cx="8229600" cy="536972"/>
          </a:xfrm>
          <a:prstGeom prst="rect">
            <a:avLst/>
          </a:prstGeom>
          <a:noFill/>
          <a:ln>
            <a:noFill/>
          </a:ln>
        </p:spPr>
        <p:txBody>
          <a:bodyPr spcFirstLastPara="1" wrap="square" lIns="91425" tIns="45700" rIns="91425" bIns="45700" anchor="t" anchorCtr="0">
            <a:noAutofit/>
          </a:bodyPr>
          <a:lstStyle>
            <a:lvl1pPr marR="0" lvl="0" algn="l" rtl="0">
              <a:lnSpc>
                <a:spcPct val="70000"/>
              </a:lnSpc>
              <a:spcBef>
                <a:spcPts val="0"/>
              </a:spcBef>
              <a:spcAft>
                <a:spcPts val="0"/>
              </a:spcAft>
              <a:buSzPts val="1400"/>
              <a:buNone/>
              <a:defRPr sz="3000" b="1" i="0" u="none" strike="noStrike" cap="none">
                <a:solidFill>
                  <a:schemeClr val="dk1"/>
                </a:solidFill>
                <a:latin typeface="Helvetica Neue Light"/>
                <a:ea typeface="Helvetica Neue Light"/>
                <a:cs typeface="Helvetica Neue Light"/>
                <a:sym typeface="Helvetica Neue Light"/>
              </a:defRPr>
            </a:lvl1pPr>
            <a:lvl2pPr marR="0" lvl="1"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2pPr>
            <a:lvl3pPr marR="0" lvl="2"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3pPr>
            <a:lvl4pPr marR="0" lvl="3"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4pPr>
            <a:lvl5pPr marR="0" lvl="4"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37"/>
        <p:cNvGrpSpPr/>
        <p:nvPr/>
      </p:nvGrpSpPr>
      <p:grpSpPr>
        <a:xfrm>
          <a:off x="0" y="0"/>
          <a:ext cx="0" cy="0"/>
          <a:chOff x="0" y="0"/>
          <a:chExt cx="0" cy="0"/>
        </a:xfrm>
      </p:grpSpPr>
      <p:sp>
        <p:nvSpPr>
          <p:cNvPr id="38" name="Google Shape;38;p32"/>
          <p:cNvSpPr txBox="1">
            <a:spLocks noGrp="1"/>
          </p:cNvSpPr>
          <p:nvPr>
            <p:ph type="body" idx="1"/>
          </p:nvPr>
        </p:nvSpPr>
        <p:spPr>
          <a:xfrm>
            <a:off x="0" y="2911311"/>
            <a:ext cx="9144000" cy="346249"/>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sz="2400">
                <a:solidFill>
                  <a:schemeClr val="accent6"/>
                </a:solidFill>
                <a:latin typeface="Roboto"/>
                <a:ea typeface="Roboto"/>
                <a:cs typeface="Roboto"/>
                <a:sym typeface="Roboto"/>
              </a:defRPr>
            </a:lvl1pPr>
            <a:lvl2pPr marL="914400" lvl="1" indent="-228600" algn="l">
              <a:lnSpc>
                <a:spcPct val="80000"/>
              </a:lnSpc>
              <a:spcBef>
                <a:spcPts val="120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32"/>
          <p:cNvSpPr txBox="1">
            <a:spLocks noGrp="1"/>
          </p:cNvSpPr>
          <p:nvPr>
            <p:ph type="title"/>
          </p:nvPr>
        </p:nvSpPr>
        <p:spPr>
          <a:xfrm>
            <a:off x="0" y="2266950"/>
            <a:ext cx="9144000" cy="830993"/>
          </a:xfrm>
          <a:prstGeom prst="rect">
            <a:avLst/>
          </a:prstGeom>
          <a:noFill/>
          <a:ln>
            <a:noFill/>
          </a:ln>
        </p:spPr>
        <p:txBody>
          <a:bodyPr spcFirstLastPara="1" wrap="square" lIns="0" tIns="45700" rIns="91425" bIns="45700" anchor="t" anchorCtr="0">
            <a:spAutoFit/>
          </a:bodyPr>
          <a:lstStyle>
            <a:lvl1pPr marR="0" lvl="0" algn="l" rtl="0">
              <a:lnSpc>
                <a:spcPct val="100000"/>
              </a:lnSpc>
              <a:spcBef>
                <a:spcPts val="0"/>
              </a:spcBef>
              <a:spcAft>
                <a:spcPts val="0"/>
              </a:spcAft>
              <a:buSzPts val="1400"/>
              <a:buNone/>
              <a:defRPr sz="4800" b="1" i="0" u="none" strike="noStrike" cap="none">
                <a:solidFill>
                  <a:schemeClr val="accent6"/>
                </a:solidFill>
                <a:latin typeface="Roboto"/>
                <a:ea typeface="Roboto"/>
                <a:cs typeface="Roboto"/>
                <a:sym typeface="Roboto"/>
              </a:defRPr>
            </a:lvl1pPr>
            <a:lvl2pPr marR="0" lvl="1"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2pPr>
            <a:lvl3pPr marR="0" lvl="2"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3pPr>
            <a:lvl4pPr marR="0" lvl="3"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4pPr>
            <a:lvl5pPr marR="0" lvl="4" algn="l" rtl="0">
              <a:lnSpc>
                <a:spcPct val="84285"/>
              </a:lnSpc>
              <a:spcBef>
                <a:spcPts val="0"/>
              </a:spcBef>
              <a:spcAft>
                <a:spcPts val="0"/>
              </a:spcAft>
              <a:buSzPts val="1400"/>
              <a:buNone/>
              <a:defRPr sz="7000" b="1" i="0" u="none" strike="noStrike" cap="none">
                <a:solidFill>
                  <a:srgbClr val="404040"/>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2_section">
  <p:cSld name="h2_section">
    <p:spTree>
      <p:nvGrpSpPr>
        <p:cNvPr id="1" name="Shape 40"/>
        <p:cNvGrpSpPr/>
        <p:nvPr/>
      </p:nvGrpSpPr>
      <p:grpSpPr>
        <a:xfrm>
          <a:off x="0" y="0"/>
          <a:ext cx="0" cy="0"/>
          <a:chOff x="0" y="0"/>
          <a:chExt cx="0" cy="0"/>
        </a:xfrm>
      </p:grpSpPr>
      <p:sp>
        <p:nvSpPr>
          <p:cNvPr id="41" name="Google Shape;41;p33"/>
          <p:cNvSpPr txBox="1">
            <a:spLocks noGrp="1"/>
          </p:cNvSpPr>
          <p:nvPr>
            <p:ph type="body" idx="1"/>
          </p:nvPr>
        </p:nvSpPr>
        <p:spPr>
          <a:xfrm>
            <a:off x="0" y="1962150"/>
            <a:ext cx="9144000" cy="10668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sz="4000">
                <a:latin typeface="Roboto"/>
                <a:ea typeface="Roboto"/>
                <a:cs typeface="Roboto"/>
                <a:sym typeface="Roboto"/>
              </a:defRPr>
            </a:lvl1pPr>
            <a:lvl2pPr marL="914400" lvl="1" indent="-228600" algn="l">
              <a:lnSpc>
                <a:spcPct val="80000"/>
              </a:lnSpc>
              <a:spcBef>
                <a:spcPts val="0"/>
              </a:spcBef>
              <a:spcAft>
                <a:spcPts val="0"/>
              </a:spcAft>
              <a:buSzPts val="1400"/>
              <a:buNone/>
              <a:defRPr sz="8000">
                <a:latin typeface="Roboto"/>
                <a:ea typeface="Roboto"/>
                <a:cs typeface="Roboto"/>
                <a:sym typeface="Roboto"/>
              </a:defRPr>
            </a:lvl2pPr>
            <a:lvl3pPr marL="1371600" lvl="2" indent="-228600" algn="l">
              <a:lnSpc>
                <a:spcPct val="80000"/>
              </a:lnSpc>
              <a:spcBef>
                <a:spcPts val="0"/>
              </a:spcBef>
              <a:spcAft>
                <a:spcPts val="0"/>
              </a:spcAft>
              <a:buSzPts val="1400"/>
              <a:buNone/>
              <a:defRPr sz="8000">
                <a:latin typeface="Roboto"/>
                <a:ea typeface="Roboto"/>
                <a:cs typeface="Roboto"/>
                <a:sym typeface="Roboto"/>
              </a:defRPr>
            </a:lvl3pPr>
            <a:lvl4pPr marL="1828800" lvl="3" indent="-228600" algn="l">
              <a:lnSpc>
                <a:spcPct val="80000"/>
              </a:lnSpc>
              <a:spcBef>
                <a:spcPts val="0"/>
              </a:spcBef>
              <a:spcAft>
                <a:spcPts val="0"/>
              </a:spcAft>
              <a:buSzPts val="1400"/>
              <a:buNone/>
              <a:defRPr sz="8000">
                <a:latin typeface="Roboto"/>
                <a:ea typeface="Roboto"/>
                <a:cs typeface="Roboto"/>
                <a:sym typeface="Roboto"/>
              </a:defRPr>
            </a:lvl4pPr>
            <a:lvl5pPr marL="2286000" lvl="4" indent="-228600" algn="l">
              <a:lnSpc>
                <a:spcPct val="80000"/>
              </a:lnSpc>
              <a:spcBef>
                <a:spcPts val="0"/>
              </a:spcBef>
              <a:spcAft>
                <a:spcPts val="0"/>
              </a:spcAft>
              <a:buSzPts val="1400"/>
              <a:buNone/>
              <a:defRPr sz="80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33"/>
          <p:cNvSpPr txBox="1">
            <a:spLocks noGrp="1"/>
          </p:cNvSpPr>
          <p:nvPr>
            <p:ph type="body" idx="2"/>
          </p:nvPr>
        </p:nvSpPr>
        <p:spPr>
          <a:xfrm>
            <a:off x="0" y="2495550"/>
            <a:ext cx="4572000" cy="457200"/>
          </a:xfrm>
          <a:prstGeom prst="rect">
            <a:avLst/>
          </a:prstGeom>
          <a:noFill/>
          <a:ln>
            <a:noFill/>
          </a:ln>
        </p:spPr>
        <p:txBody>
          <a:bodyPr spcFirstLastPara="1" wrap="square" lIns="0" tIns="45700" rIns="360000" bIns="45700" anchor="t" anchorCtr="0">
            <a:noAutofit/>
          </a:bodyPr>
          <a:lstStyle>
            <a:lvl1pPr marL="457200" lvl="0" indent="-228600" algn="l">
              <a:lnSpc>
                <a:spcPct val="80000"/>
              </a:lnSpc>
              <a:spcBef>
                <a:spcPts val="0"/>
              </a:spcBef>
              <a:spcAft>
                <a:spcPts val="0"/>
              </a:spcAft>
              <a:buSzPts val="1400"/>
              <a:buNone/>
              <a:defRPr/>
            </a:lvl1pPr>
            <a:lvl2pPr marL="914400" lvl="1" indent="-228600" algn="l">
              <a:lnSpc>
                <a:spcPct val="80000"/>
              </a:lnSpc>
              <a:spcBef>
                <a:spcPts val="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_caption_white">
  <p:cSld name="image_caption_white">
    <p:spTree>
      <p:nvGrpSpPr>
        <p:cNvPr id="1" name="Shape 43"/>
        <p:cNvGrpSpPr/>
        <p:nvPr/>
      </p:nvGrpSpPr>
      <p:grpSpPr>
        <a:xfrm>
          <a:off x="0" y="0"/>
          <a:ext cx="0" cy="0"/>
          <a:chOff x="0" y="0"/>
          <a:chExt cx="0" cy="0"/>
        </a:xfrm>
      </p:grpSpPr>
      <p:sp>
        <p:nvSpPr>
          <p:cNvPr id="44" name="Google Shape;44;p34"/>
          <p:cNvSpPr txBox="1">
            <a:spLocks noGrp="1"/>
          </p:cNvSpPr>
          <p:nvPr>
            <p:ph type="body" idx="1"/>
          </p:nvPr>
        </p:nvSpPr>
        <p:spPr>
          <a:xfrm>
            <a:off x="0" y="3687206"/>
            <a:ext cx="5334000" cy="400105"/>
          </a:xfrm>
          <a:prstGeom prst="rect">
            <a:avLst/>
          </a:prstGeom>
          <a:solidFill>
            <a:schemeClr val="lt1">
              <a:alpha val="60000"/>
            </a:schemeClr>
          </a:solidFill>
          <a:ln>
            <a:noFill/>
          </a:ln>
        </p:spPr>
        <p:txBody>
          <a:bodyPr spcFirstLastPara="1" wrap="square" lIns="360000" tIns="45700" rIns="360000" bIns="45700" anchor="t" anchorCtr="0">
            <a:spAutoFit/>
          </a:bodyPr>
          <a:lstStyle>
            <a:lvl1pPr marL="457200" lvl="0" indent="-228600" algn="l">
              <a:lnSpc>
                <a:spcPct val="80000"/>
              </a:lnSpc>
              <a:spcBef>
                <a:spcPts val="0"/>
              </a:spcBef>
              <a:spcAft>
                <a:spcPts val="0"/>
              </a:spcAft>
              <a:buSzPts val="1400"/>
              <a:buNone/>
              <a:defRPr sz="2400" b="0" i="0" u="none" strike="noStrike" cap="none">
                <a:solidFill>
                  <a:schemeClr val="dk1"/>
                </a:solidFill>
                <a:latin typeface="Roboto"/>
                <a:ea typeface="Roboto"/>
                <a:cs typeface="Roboto"/>
                <a:sym typeface="Roboto"/>
              </a:defRPr>
            </a:lvl1pPr>
            <a:lvl2pPr marL="914400" lvl="1" indent="-228600" algn="l">
              <a:lnSpc>
                <a:spcPct val="80000"/>
              </a:lnSpc>
              <a:spcBef>
                <a:spcPts val="120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_caption_black">
  <p:cSld name="image_caption_black">
    <p:spTree>
      <p:nvGrpSpPr>
        <p:cNvPr id="1" name="Shape 45"/>
        <p:cNvGrpSpPr/>
        <p:nvPr/>
      </p:nvGrpSpPr>
      <p:grpSpPr>
        <a:xfrm>
          <a:off x="0" y="0"/>
          <a:ext cx="0" cy="0"/>
          <a:chOff x="0" y="0"/>
          <a:chExt cx="0" cy="0"/>
        </a:xfrm>
      </p:grpSpPr>
      <p:sp>
        <p:nvSpPr>
          <p:cNvPr id="46" name="Google Shape;46;p35"/>
          <p:cNvSpPr txBox="1">
            <a:spLocks noGrp="1"/>
          </p:cNvSpPr>
          <p:nvPr>
            <p:ph type="body" idx="1"/>
          </p:nvPr>
        </p:nvSpPr>
        <p:spPr>
          <a:xfrm>
            <a:off x="0" y="3687206"/>
            <a:ext cx="5334000" cy="400105"/>
          </a:xfrm>
          <a:prstGeom prst="rect">
            <a:avLst/>
          </a:prstGeom>
          <a:solidFill>
            <a:schemeClr val="dk1">
              <a:alpha val="60000"/>
            </a:schemeClr>
          </a:solidFill>
          <a:ln>
            <a:noFill/>
          </a:ln>
        </p:spPr>
        <p:txBody>
          <a:bodyPr spcFirstLastPara="1" wrap="square" lIns="360000" tIns="45700" rIns="360000" bIns="45700" anchor="t" anchorCtr="0">
            <a:spAutoFit/>
          </a:bodyPr>
          <a:lstStyle>
            <a:lvl1pPr marL="457200" lvl="0" indent="-228600" algn="l">
              <a:lnSpc>
                <a:spcPct val="80000"/>
              </a:lnSpc>
              <a:spcBef>
                <a:spcPts val="0"/>
              </a:spcBef>
              <a:spcAft>
                <a:spcPts val="0"/>
              </a:spcAft>
              <a:buSzPts val="1400"/>
              <a:buNone/>
              <a:defRPr sz="2400" b="0" i="0" u="none" strike="noStrike" cap="none">
                <a:solidFill>
                  <a:schemeClr val="lt1"/>
                </a:solidFill>
                <a:latin typeface="Roboto"/>
                <a:ea typeface="Roboto"/>
                <a:cs typeface="Roboto"/>
                <a:sym typeface="Roboto"/>
              </a:defRPr>
            </a:lvl1pPr>
            <a:lvl2pPr marL="914400" lvl="1" indent="-228600" algn="l">
              <a:lnSpc>
                <a:spcPct val="80000"/>
              </a:lnSpc>
              <a:spcBef>
                <a:spcPts val="120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_caption_normal">
  <p:cSld name="image_caption_normal">
    <p:spTree>
      <p:nvGrpSpPr>
        <p:cNvPr id="1" name="Shape 47"/>
        <p:cNvGrpSpPr/>
        <p:nvPr/>
      </p:nvGrpSpPr>
      <p:grpSpPr>
        <a:xfrm>
          <a:off x="0" y="0"/>
          <a:ext cx="0" cy="0"/>
          <a:chOff x="0" y="0"/>
          <a:chExt cx="0" cy="0"/>
        </a:xfrm>
      </p:grpSpPr>
      <p:sp>
        <p:nvSpPr>
          <p:cNvPr id="48" name="Google Shape;48;p36"/>
          <p:cNvSpPr txBox="1">
            <a:spLocks noGrp="1"/>
          </p:cNvSpPr>
          <p:nvPr>
            <p:ph type="body" idx="1"/>
          </p:nvPr>
        </p:nvSpPr>
        <p:spPr>
          <a:xfrm>
            <a:off x="0" y="3687206"/>
            <a:ext cx="5334000" cy="400105"/>
          </a:xfrm>
          <a:prstGeom prst="rect">
            <a:avLst/>
          </a:prstGeom>
          <a:noFill/>
          <a:ln>
            <a:noFill/>
          </a:ln>
        </p:spPr>
        <p:txBody>
          <a:bodyPr spcFirstLastPara="1" wrap="square" lIns="360000" tIns="45700" rIns="360000" bIns="45700" anchor="t" anchorCtr="0">
            <a:spAutoFit/>
          </a:bodyPr>
          <a:lstStyle>
            <a:lvl1pPr marL="457200" lvl="0" indent="-228600" algn="l">
              <a:lnSpc>
                <a:spcPct val="80000"/>
              </a:lnSpc>
              <a:spcBef>
                <a:spcPts val="0"/>
              </a:spcBef>
              <a:spcAft>
                <a:spcPts val="0"/>
              </a:spcAft>
              <a:buSzPts val="1400"/>
              <a:buNone/>
              <a:defRPr sz="2400" b="0" i="0" u="none" strike="noStrike" cap="none">
                <a:solidFill>
                  <a:schemeClr val="dk1"/>
                </a:solidFill>
                <a:latin typeface="Roboto"/>
                <a:ea typeface="Roboto"/>
                <a:cs typeface="Roboto"/>
                <a:sym typeface="Roboto"/>
              </a:defRPr>
            </a:lvl1pPr>
            <a:lvl2pPr marL="914400" lvl="1" indent="-228600" algn="l">
              <a:lnSpc>
                <a:spcPct val="80000"/>
              </a:lnSpc>
              <a:spcBef>
                <a:spcPts val="1200"/>
              </a:spcBef>
              <a:spcAft>
                <a:spcPts val="0"/>
              </a:spcAft>
              <a:buSzPts val="1400"/>
              <a:buNone/>
              <a:defRPr/>
            </a:lvl2pPr>
            <a:lvl3pPr marL="1371600" lvl="2" indent="-228600" algn="l">
              <a:lnSpc>
                <a:spcPct val="80000"/>
              </a:lnSpc>
              <a:spcBef>
                <a:spcPts val="0"/>
              </a:spcBef>
              <a:spcAft>
                <a:spcPts val="0"/>
              </a:spcAft>
              <a:buSzPts val="1400"/>
              <a:buNone/>
              <a:defRPr/>
            </a:lvl3pPr>
            <a:lvl4pPr marL="1828800" lvl="3" indent="-228600" algn="l">
              <a:lnSpc>
                <a:spcPct val="80000"/>
              </a:lnSpc>
              <a:spcBef>
                <a:spcPts val="0"/>
              </a:spcBef>
              <a:spcAft>
                <a:spcPts val="0"/>
              </a:spcAft>
              <a:buSzPts val="1400"/>
              <a:buNone/>
              <a:defRPr/>
            </a:lvl4pPr>
            <a:lvl5pPr marL="2286000" lvl="4" indent="-228600" algn="l">
              <a:lnSpc>
                <a:spcPct val="80000"/>
              </a:lnSpc>
              <a:spcBef>
                <a:spcPts val="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body" idx="1"/>
          </p:nvPr>
        </p:nvSpPr>
        <p:spPr>
          <a:xfrm>
            <a:off x="0" y="0"/>
            <a:ext cx="9144000" cy="5143500"/>
          </a:xfrm>
          <a:prstGeom prst="rect">
            <a:avLst/>
          </a:prstGeom>
          <a:noFill/>
          <a:ln>
            <a:noFill/>
          </a:ln>
        </p:spPr>
        <p:txBody>
          <a:bodyPr spcFirstLastPara="1" wrap="square" lIns="0" tIns="45700" rIns="360000" bIns="45700" anchor="t" anchorCtr="0">
            <a:noAutofit/>
          </a:bodyPr>
          <a:lstStyle>
            <a:lvl1pPr marL="457200" marR="0" lvl="0" indent="-228600" algn="l" rtl="0">
              <a:lnSpc>
                <a:spcPct val="80000"/>
              </a:lnSpc>
              <a:spcBef>
                <a:spcPts val="0"/>
              </a:spcBef>
              <a:spcAft>
                <a:spcPts val="0"/>
              </a:spcAft>
              <a:buSzPts val="1400"/>
              <a:buNone/>
              <a:defRPr sz="2400" b="0" i="0" u="none" strike="noStrike" cap="none">
                <a:solidFill>
                  <a:schemeClr val="dk1"/>
                </a:solidFill>
                <a:latin typeface="Roboto"/>
                <a:ea typeface="Roboto"/>
                <a:cs typeface="Roboto"/>
                <a:sym typeface="Roboto"/>
              </a:defRPr>
            </a:lvl1pPr>
            <a:lvl2pPr marL="914400" marR="0" lvl="1" indent="-228600" algn="l" rtl="0">
              <a:lnSpc>
                <a:spcPct val="80000"/>
              </a:lnSpc>
              <a:spcBef>
                <a:spcPts val="0"/>
              </a:spcBef>
              <a:spcAft>
                <a:spcPts val="0"/>
              </a:spcAft>
              <a:buSzPts val="1400"/>
              <a:buNone/>
              <a:defRPr sz="2400" b="0" i="0" u="none" strike="noStrike" cap="none">
                <a:solidFill>
                  <a:schemeClr val="dk1"/>
                </a:solidFill>
                <a:latin typeface="Roboto"/>
                <a:ea typeface="Roboto"/>
                <a:cs typeface="Roboto"/>
                <a:sym typeface="Roboto"/>
              </a:defRPr>
            </a:lvl2pPr>
            <a:lvl3pPr marL="1371600" marR="0" lvl="2" indent="-228600" algn="l" rtl="0">
              <a:lnSpc>
                <a:spcPct val="80000"/>
              </a:lnSpc>
              <a:spcBef>
                <a:spcPts val="0"/>
              </a:spcBef>
              <a:spcAft>
                <a:spcPts val="0"/>
              </a:spcAft>
              <a:buSzPts val="1400"/>
              <a:buNone/>
              <a:defRPr sz="2400" b="0" i="0" u="none" strike="noStrike" cap="none">
                <a:solidFill>
                  <a:schemeClr val="dk1"/>
                </a:solidFill>
                <a:latin typeface="Roboto"/>
                <a:ea typeface="Roboto"/>
                <a:cs typeface="Roboto"/>
                <a:sym typeface="Roboto"/>
              </a:defRPr>
            </a:lvl3pPr>
            <a:lvl4pPr marL="1828800" marR="0" lvl="3" indent="-228600" algn="l" rtl="0">
              <a:lnSpc>
                <a:spcPct val="80000"/>
              </a:lnSpc>
              <a:spcBef>
                <a:spcPts val="0"/>
              </a:spcBef>
              <a:spcAft>
                <a:spcPts val="0"/>
              </a:spcAft>
              <a:buSzPts val="1400"/>
              <a:buNone/>
              <a:defRPr sz="2400" b="0" i="0" u="none" strike="noStrike" cap="none">
                <a:solidFill>
                  <a:schemeClr val="dk1"/>
                </a:solidFill>
                <a:latin typeface="Roboto"/>
                <a:ea typeface="Roboto"/>
                <a:cs typeface="Roboto"/>
                <a:sym typeface="Roboto"/>
              </a:defRPr>
            </a:lvl4pPr>
            <a:lvl5pPr marL="2286000" marR="0" lvl="4" indent="-228600" algn="l" rtl="0">
              <a:lnSpc>
                <a:spcPct val="80000"/>
              </a:lnSpc>
              <a:spcBef>
                <a:spcPts val="0"/>
              </a:spcBef>
              <a:spcAft>
                <a:spcPts val="0"/>
              </a:spcAft>
              <a:buSzPts val="1400"/>
              <a:buNone/>
              <a:defRPr sz="2400" b="0" i="0" u="none" strike="noStrike" cap="none">
                <a:solidFill>
                  <a:schemeClr val="dk1"/>
                </a:solidFill>
                <a:latin typeface="Roboto"/>
                <a:ea typeface="Roboto"/>
                <a:cs typeface="Roboto"/>
                <a:sym typeface="Robo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Google Shape;16;p24">
            <a:extLst>
              <a:ext uri="{FF2B5EF4-FFF2-40B4-BE49-F238E27FC236}">
                <a16:creationId xmlns:a16="http://schemas.microsoft.com/office/drawing/2014/main" id="{13781DA8-65AC-C837-91F5-DB356D02915F}"/>
              </a:ext>
            </a:extLst>
          </p:cNvPr>
          <p:cNvSpPr/>
          <p:nvPr/>
        </p:nvSpPr>
        <p:spPr>
          <a:xfrm>
            <a:off x="398307" y="3347104"/>
            <a:ext cx="369186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2F2F2"/>
              </a:buClr>
              <a:buSzPts val="1800"/>
              <a:buFont typeface="Helvetica Neue Light"/>
              <a:buNone/>
            </a:pPr>
            <a:r>
              <a:rPr lang="en-US" sz="1800" b="1" i="0" u="none" strike="noStrike" cap="none" dirty="0">
                <a:solidFill>
                  <a:schemeClr val="accent4"/>
                </a:solidFill>
                <a:latin typeface="Roboto" panose="02000000000000000000" pitchFamily="2" charset="0"/>
                <a:ea typeface="Roboto" panose="02000000000000000000" pitchFamily="2" charset="0"/>
                <a:cs typeface="Helvetica Neue Light"/>
                <a:sym typeface="Helvetica Neue Light"/>
              </a:rPr>
              <a:t>Wesley, Renee, Max, Minna</a:t>
            </a:r>
            <a:endParaRPr sz="1800" b="1" i="0" u="none" strike="noStrike" cap="none" dirty="0">
              <a:solidFill>
                <a:schemeClr val="accent4"/>
              </a:solidFill>
              <a:latin typeface="Roboto" panose="02000000000000000000" pitchFamily="2" charset="0"/>
              <a:ea typeface="Roboto" panose="02000000000000000000" pitchFamily="2" charset="0"/>
              <a:cs typeface="Helvetica Neue Light"/>
              <a:sym typeface="Helvetica Neue Light"/>
            </a:endParaRPr>
          </a:p>
        </p:txBody>
      </p:sp>
      <p:sp>
        <p:nvSpPr>
          <p:cNvPr id="9" name="Google Shape;20;p24">
            <a:extLst>
              <a:ext uri="{FF2B5EF4-FFF2-40B4-BE49-F238E27FC236}">
                <a16:creationId xmlns:a16="http://schemas.microsoft.com/office/drawing/2014/main" id="{27EE1498-8AF8-67AF-11DD-460146B6DB70}"/>
              </a:ext>
            </a:extLst>
          </p:cNvPr>
          <p:cNvSpPr txBox="1"/>
          <p:nvPr/>
        </p:nvSpPr>
        <p:spPr>
          <a:xfrm>
            <a:off x="398307" y="1450639"/>
            <a:ext cx="4123359" cy="1384954"/>
          </a:xfrm>
          <a:prstGeom prst="rect">
            <a:avLst/>
          </a:prstGeom>
          <a:noFill/>
          <a:ln>
            <a:noFill/>
          </a:ln>
        </p:spPr>
        <p:txBody>
          <a:bodyPr spcFirstLastPara="1" wrap="square" lIns="91425" tIns="45700" rIns="91425" bIns="45700" anchor="t" anchorCtr="0">
            <a:spAutoFit/>
          </a:bodyPr>
          <a:lstStyle/>
          <a:p>
            <a:pPr marL="0" marR="0" lvl="0" indent="0" algn="l" rtl="0">
              <a:lnSpc>
                <a:spcPct val="70000"/>
              </a:lnSpc>
              <a:spcBef>
                <a:spcPts val="0"/>
              </a:spcBef>
              <a:spcAft>
                <a:spcPts val="0"/>
              </a:spcAft>
              <a:buClr>
                <a:schemeClr val="lt1"/>
              </a:buClr>
              <a:buSzPts val="4000"/>
              <a:buFont typeface="Helvetica Neue Light"/>
              <a:buNone/>
            </a:pPr>
            <a:r>
              <a:rPr lang="en-US" sz="4000" b="1" dirty="0">
                <a:solidFill>
                  <a:schemeClr val="tx1"/>
                </a:solidFill>
                <a:latin typeface="Roboto" panose="02000000000000000000" pitchFamily="2" charset="0"/>
                <a:ea typeface="Roboto" panose="02000000000000000000" pitchFamily="2" charset="0"/>
                <a:cs typeface="Helvetica Neue Light"/>
                <a:sym typeface="Helvetica Neue Light"/>
              </a:rPr>
              <a:t>Team 5: Hard Punch and Precision Spin</a:t>
            </a:r>
            <a:endParaRPr sz="4000" b="1" i="0" u="none" strike="noStrike" cap="none" dirty="0">
              <a:solidFill>
                <a:schemeClr val="tx1"/>
              </a:solidFill>
              <a:latin typeface="Roboto" panose="02000000000000000000" pitchFamily="2" charset="0"/>
              <a:ea typeface="Roboto" panose="02000000000000000000" pitchFamily="2" charset="0"/>
              <a:cs typeface="Helvetica Neue Light"/>
              <a:sym typeface="Helvetica Neue Light"/>
            </a:endParaRPr>
          </a:p>
        </p:txBody>
      </p:sp>
      <p:pic>
        <p:nvPicPr>
          <p:cNvPr id="77" name="Google Shape;77;p1"/>
          <p:cNvPicPr preferRelativeResize="0"/>
          <p:nvPr/>
        </p:nvPicPr>
        <p:blipFill rotWithShape="1">
          <a:blip r:embed="rId3">
            <a:alphaModFix/>
          </a:blip>
          <a:srcRect/>
          <a:stretch/>
        </p:blipFill>
        <p:spPr>
          <a:xfrm>
            <a:off x="524143" y="207336"/>
            <a:ext cx="2511851" cy="504882"/>
          </a:xfrm>
          <a:prstGeom prst="rect">
            <a:avLst/>
          </a:prstGeom>
          <a:noFill/>
          <a:ln>
            <a:noFill/>
          </a:ln>
        </p:spPr>
      </p:pic>
      <p:sp>
        <p:nvSpPr>
          <p:cNvPr id="6" name="Google Shape;17;p24">
            <a:extLst>
              <a:ext uri="{FF2B5EF4-FFF2-40B4-BE49-F238E27FC236}">
                <a16:creationId xmlns:a16="http://schemas.microsoft.com/office/drawing/2014/main" id="{6DB17624-1965-9D46-9807-8CA1090933B1}"/>
              </a:ext>
            </a:extLst>
          </p:cNvPr>
          <p:cNvSpPr/>
          <p:nvPr/>
        </p:nvSpPr>
        <p:spPr>
          <a:xfrm>
            <a:off x="524143" y="1962150"/>
            <a:ext cx="221968" cy="515526"/>
          </a:xfrm>
          <a:prstGeom prst="rect">
            <a:avLst/>
          </a:prstGeom>
          <a:noFill/>
          <a:ln>
            <a:noFill/>
          </a:ln>
        </p:spPr>
        <p:txBody>
          <a:bodyPr spcFirstLastPara="1" wrap="square" lIns="91425" tIns="45700" rIns="91425" bIns="45700" anchor="t" anchorCtr="0">
            <a:spAutoFit/>
          </a:bodyPr>
          <a:lstStyle/>
          <a:p>
            <a:pPr marL="0" marR="0" lvl="0" indent="0" algn="l" rtl="0">
              <a:lnSpc>
                <a:spcPct val="75000"/>
              </a:lnSpc>
              <a:spcBef>
                <a:spcPts val="0"/>
              </a:spcBef>
              <a:spcAft>
                <a:spcPts val="0"/>
              </a:spcAft>
              <a:buNone/>
            </a:pPr>
            <a:r>
              <a:rPr lang="en-US" sz="4000" b="0" i="0" u="none" strike="noStrike" cap="none">
                <a:solidFill>
                  <a:srgbClr val="404040"/>
                </a:solidFill>
                <a:latin typeface="Helvetica Neue Light"/>
                <a:ea typeface="Helvetica Neue Light"/>
                <a:cs typeface="Helvetica Neue Light"/>
                <a:sym typeface="Helvetica Neue Light"/>
              </a:rPr>
              <a:t> </a:t>
            </a:r>
            <a:endParaRPr/>
          </a:p>
        </p:txBody>
      </p:sp>
      <p:pic>
        <p:nvPicPr>
          <p:cNvPr id="1026" name="Picture 2">
            <a:extLst>
              <a:ext uri="{FF2B5EF4-FFF2-40B4-BE49-F238E27FC236}">
                <a16:creationId xmlns:a16="http://schemas.microsoft.com/office/drawing/2014/main" id="{BFF7F16C-FB43-4612-CFED-1FC7EEBF60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21" r="11888"/>
          <a:stretch/>
        </p:blipFill>
        <p:spPr bwMode="auto">
          <a:xfrm>
            <a:off x="4437776" y="0"/>
            <a:ext cx="4706224"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title"/>
          </p:nvPr>
        </p:nvSpPr>
        <p:spPr>
          <a:xfrm>
            <a:off x="457200" y="2434828"/>
            <a:ext cx="8229600" cy="536972"/>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None/>
            </a:pPr>
            <a:endParaRPr/>
          </a:p>
        </p:txBody>
      </p:sp>
      <p:pic>
        <p:nvPicPr>
          <p:cNvPr id="252" name="Google Shape;252;p18" descr="PENnew.png"/>
          <p:cNvPicPr preferRelativeResize="0"/>
          <p:nvPr/>
        </p:nvPicPr>
        <p:blipFill rotWithShape="1">
          <a:blip r:embed="rId3">
            <a:alphaModFix/>
          </a:blip>
          <a:srcRect/>
          <a:stretch/>
        </p:blipFill>
        <p:spPr>
          <a:xfrm>
            <a:off x="-420045" y="0"/>
            <a:ext cx="5068245" cy="7537646"/>
          </a:xfrm>
          <a:prstGeom prst="rect">
            <a:avLst/>
          </a:prstGeom>
          <a:noFill/>
          <a:ln>
            <a:noFill/>
          </a:ln>
        </p:spPr>
      </p:pic>
      <p:sp>
        <p:nvSpPr>
          <p:cNvPr id="253" name="Google Shape;253;p18"/>
          <p:cNvSpPr/>
          <p:nvPr/>
        </p:nvSpPr>
        <p:spPr>
          <a:xfrm>
            <a:off x="-420045" y="133350"/>
            <a:ext cx="1867845" cy="5334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254" name="Google Shape;254;p18"/>
          <p:cNvSpPr/>
          <p:nvPr/>
        </p:nvSpPr>
        <p:spPr>
          <a:xfrm>
            <a:off x="4114800" y="133350"/>
            <a:ext cx="1867845" cy="5334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255" name="Google Shape;255;p18"/>
          <p:cNvSpPr/>
          <p:nvPr/>
        </p:nvSpPr>
        <p:spPr>
          <a:xfrm>
            <a:off x="-420045" y="3676650"/>
            <a:ext cx="5068245" cy="146685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256" name="Google Shape;256;p18"/>
          <p:cNvSpPr txBox="1"/>
          <p:nvPr/>
        </p:nvSpPr>
        <p:spPr>
          <a:xfrm>
            <a:off x="192729" y="148217"/>
            <a:ext cx="144152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Light"/>
                <a:ea typeface="Helvetica Neue Light"/>
                <a:cs typeface="Helvetica Neue Light"/>
                <a:sym typeface="Helvetica Neue Light"/>
              </a:rPr>
              <a:t>realistic trials</a:t>
            </a:r>
            <a:endParaRPr/>
          </a:p>
          <a:p>
            <a:pPr marL="0" marR="0" lvl="0" indent="0" algn="l" rtl="0">
              <a:spcBef>
                <a:spcPts val="0"/>
              </a:spcBef>
              <a:spcAft>
                <a:spcPts val="0"/>
              </a:spcAft>
              <a:buNone/>
            </a:pPr>
            <a:r>
              <a:rPr lang="en-US" sz="1800" b="0">
                <a:solidFill>
                  <a:schemeClr val="dk1"/>
                </a:solidFill>
                <a:latin typeface="Helvetica Neue Light"/>
                <a:ea typeface="Helvetica Neue Light"/>
                <a:cs typeface="Helvetica Neue Light"/>
                <a:sym typeface="Helvetica Neue Light"/>
              </a:rPr>
              <a:t>(75%)</a:t>
            </a:r>
            <a:endParaRPr/>
          </a:p>
        </p:txBody>
      </p:sp>
      <p:grpSp>
        <p:nvGrpSpPr>
          <p:cNvPr id="257" name="Google Shape;257;p18"/>
          <p:cNvGrpSpPr/>
          <p:nvPr/>
        </p:nvGrpSpPr>
        <p:grpSpPr>
          <a:xfrm>
            <a:off x="609600" y="3542400"/>
            <a:ext cx="3415864" cy="419315"/>
            <a:chOff x="1066800" y="2573767"/>
            <a:chExt cx="3415864" cy="419315"/>
          </a:xfrm>
        </p:grpSpPr>
        <p:sp>
          <p:nvSpPr>
            <p:cNvPr id="258" name="Google Shape;258;p18"/>
            <p:cNvSpPr txBox="1"/>
            <p:nvPr/>
          </p:nvSpPr>
          <p:spPr>
            <a:xfrm>
              <a:off x="1066800" y="2669917"/>
              <a:ext cx="3415864"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Helvetica Neue"/>
                  <a:ea typeface="Helvetica Neue"/>
                  <a:cs typeface="Helvetica Neue"/>
                  <a:sym typeface="Helvetica Neue"/>
                </a:rPr>
                <a:t>typical evoked-related potential (ERP)</a:t>
              </a:r>
              <a:endParaRPr sz="1500" b="0">
                <a:solidFill>
                  <a:schemeClr val="dk1"/>
                </a:solidFill>
                <a:latin typeface="Helvetica Neue"/>
                <a:ea typeface="Helvetica Neue"/>
                <a:cs typeface="Helvetica Neue"/>
                <a:sym typeface="Helvetica Neue"/>
              </a:endParaRPr>
            </a:p>
          </p:txBody>
        </p:sp>
        <p:grpSp>
          <p:nvGrpSpPr>
            <p:cNvPr id="259" name="Google Shape;259;p18"/>
            <p:cNvGrpSpPr/>
            <p:nvPr/>
          </p:nvGrpSpPr>
          <p:grpSpPr>
            <a:xfrm>
              <a:off x="1066800" y="2573767"/>
              <a:ext cx="3352800" cy="74183"/>
              <a:chOff x="1066800" y="2573767"/>
              <a:chExt cx="3352800" cy="74183"/>
            </a:xfrm>
          </p:grpSpPr>
          <p:cxnSp>
            <p:nvCxnSpPr>
              <p:cNvPr id="260" name="Google Shape;260;p18"/>
              <p:cNvCxnSpPr/>
              <p:nvPr/>
            </p:nvCxnSpPr>
            <p:spPr>
              <a:xfrm>
                <a:off x="1066800" y="2647950"/>
                <a:ext cx="3352800" cy="0"/>
              </a:xfrm>
              <a:prstGeom prst="straightConnector1">
                <a:avLst/>
              </a:prstGeom>
              <a:solidFill>
                <a:schemeClr val="accent1"/>
              </a:solidFill>
              <a:ln w="12700" cap="flat" cmpd="sng">
                <a:solidFill>
                  <a:schemeClr val="dk1"/>
                </a:solidFill>
                <a:prstDash val="solid"/>
                <a:round/>
                <a:headEnd type="none" w="sm" len="sm"/>
                <a:tailEnd type="none" w="sm" len="sm"/>
              </a:ln>
            </p:spPr>
          </p:cxnSp>
          <p:cxnSp>
            <p:nvCxnSpPr>
              <p:cNvPr id="261" name="Google Shape;261;p18"/>
              <p:cNvCxnSpPr/>
              <p:nvPr/>
            </p:nvCxnSpPr>
            <p:spPr>
              <a:xfrm rot="10800000">
                <a:off x="4419600" y="2573767"/>
                <a:ext cx="0" cy="72000"/>
              </a:xfrm>
              <a:prstGeom prst="straightConnector1">
                <a:avLst/>
              </a:prstGeom>
              <a:solidFill>
                <a:schemeClr val="accent1"/>
              </a:solidFill>
              <a:ln w="12700" cap="flat" cmpd="sng">
                <a:solidFill>
                  <a:schemeClr val="dk1"/>
                </a:solidFill>
                <a:prstDash val="solid"/>
                <a:round/>
                <a:headEnd type="none" w="sm" len="sm"/>
                <a:tailEnd type="none" w="sm" len="sm"/>
              </a:ln>
            </p:spPr>
          </p:cxnSp>
        </p:grpSp>
      </p:grpSp>
      <p:cxnSp>
        <p:nvCxnSpPr>
          <p:cNvPr id="262" name="Google Shape;262;p18"/>
          <p:cNvCxnSpPr/>
          <p:nvPr/>
        </p:nvCxnSpPr>
        <p:spPr>
          <a:xfrm rot="10800000">
            <a:off x="609600" y="3542400"/>
            <a:ext cx="0" cy="72000"/>
          </a:xfrm>
          <a:prstGeom prst="straightConnector1">
            <a:avLst/>
          </a:prstGeom>
          <a:solidFill>
            <a:schemeClr val="accent1"/>
          </a:solidFill>
          <a:ln w="12700" cap="flat" cmpd="sng">
            <a:solidFill>
              <a:schemeClr val="dk1"/>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7200" y="2434828"/>
            <a:ext cx="8229600" cy="536972"/>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None/>
            </a:pPr>
            <a:endParaRPr/>
          </a:p>
        </p:txBody>
      </p:sp>
      <p:pic>
        <p:nvPicPr>
          <p:cNvPr id="164" name="Google Shape;164;p13" descr="PENnew.png"/>
          <p:cNvPicPr preferRelativeResize="0"/>
          <p:nvPr/>
        </p:nvPicPr>
        <p:blipFill rotWithShape="1">
          <a:blip r:embed="rId3">
            <a:alphaModFix/>
          </a:blip>
          <a:srcRect/>
          <a:stretch/>
        </p:blipFill>
        <p:spPr>
          <a:xfrm>
            <a:off x="-420045" y="0"/>
            <a:ext cx="5068245" cy="7537646"/>
          </a:xfrm>
          <a:prstGeom prst="rect">
            <a:avLst/>
          </a:prstGeom>
          <a:noFill/>
          <a:ln>
            <a:noFill/>
          </a:ln>
        </p:spPr>
      </p:pic>
      <p:sp>
        <p:nvSpPr>
          <p:cNvPr id="165" name="Google Shape;165;p13"/>
          <p:cNvSpPr/>
          <p:nvPr/>
        </p:nvSpPr>
        <p:spPr>
          <a:xfrm>
            <a:off x="-420045" y="133350"/>
            <a:ext cx="1867845" cy="5334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166" name="Google Shape;166;p13"/>
          <p:cNvSpPr/>
          <p:nvPr/>
        </p:nvSpPr>
        <p:spPr>
          <a:xfrm>
            <a:off x="4114800" y="133350"/>
            <a:ext cx="1867845" cy="5334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167" name="Google Shape;167;p13"/>
          <p:cNvSpPr/>
          <p:nvPr/>
        </p:nvSpPr>
        <p:spPr>
          <a:xfrm>
            <a:off x="-420045" y="3676650"/>
            <a:ext cx="5068245" cy="146685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168" name="Google Shape;168;p13"/>
          <p:cNvSpPr txBox="1"/>
          <p:nvPr/>
        </p:nvSpPr>
        <p:spPr>
          <a:xfrm>
            <a:off x="192729" y="148217"/>
            <a:ext cx="144152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Light"/>
                <a:ea typeface="Helvetica Neue Light"/>
                <a:cs typeface="Helvetica Neue Light"/>
                <a:sym typeface="Helvetica Neue Light"/>
              </a:rPr>
              <a:t>realistic trials</a:t>
            </a:r>
            <a:endParaRPr/>
          </a:p>
          <a:p>
            <a:pPr marL="0" marR="0" lvl="0" indent="0" algn="l" rtl="0">
              <a:spcBef>
                <a:spcPts val="0"/>
              </a:spcBef>
              <a:spcAft>
                <a:spcPts val="0"/>
              </a:spcAft>
              <a:buNone/>
            </a:pPr>
            <a:r>
              <a:rPr lang="en-US" sz="1800" b="0">
                <a:solidFill>
                  <a:schemeClr val="dk1"/>
                </a:solidFill>
                <a:latin typeface="Helvetica Neue Light"/>
                <a:ea typeface="Helvetica Neue Light"/>
                <a:cs typeface="Helvetica Neue Light"/>
                <a:sym typeface="Helvetica Neue Light"/>
              </a:rPr>
              <a:t>(75%)</a:t>
            </a:r>
            <a:endParaRPr/>
          </a:p>
        </p:txBody>
      </p:sp>
      <p:grpSp>
        <p:nvGrpSpPr>
          <p:cNvPr id="169" name="Google Shape;169;p13"/>
          <p:cNvGrpSpPr/>
          <p:nvPr/>
        </p:nvGrpSpPr>
        <p:grpSpPr>
          <a:xfrm>
            <a:off x="609600" y="3542400"/>
            <a:ext cx="3415864" cy="419315"/>
            <a:chOff x="1066800" y="2573767"/>
            <a:chExt cx="3415864" cy="419315"/>
          </a:xfrm>
        </p:grpSpPr>
        <p:sp>
          <p:nvSpPr>
            <p:cNvPr id="170" name="Google Shape;170;p13"/>
            <p:cNvSpPr txBox="1"/>
            <p:nvPr/>
          </p:nvSpPr>
          <p:spPr>
            <a:xfrm>
              <a:off x="1066800" y="2669917"/>
              <a:ext cx="3415864"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Helvetica Neue"/>
                  <a:ea typeface="Helvetica Neue"/>
                  <a:cs typeface="Helvetica Neue"/>
                  <a:sym typeface="Helvetica Neue"/>
                </a:rPr>
                <a:t>typical evoked-related potential (ERP)</a:t>
              </a:r>
              <a:endParaRPr sz="1500" b="0">
                <a:solidFill>
                  <a:schemeClr val="dk1"/>
                </a:solidFill>
                <a:latin typeface="Helvetica Neue"/>
                <a:ea typeface="Helvetica Neue"/>
                <a:cs typeface="Helvetica Neue"/>
                <a:sym typeface="Helvetica Neue"/>
              </a:endParaRPr>
            </a:p>
          </p:txBody>
        </p:sp>
        <p:grpSp>
          <p:nvGrpSpPr>
            <p:cNvPr id="171" name="Google Shape;171;p13"/>
            <p:cNvGrpSpPr/>
            <p:nvPr/>
          </p:nvGrpSpPr>
          <p:grpSpPr>
            <a:xfrm>
              <a:off x="1066800" y="2573767"/>
              <a:ext cx="3352800" cy="74183"/>
              <a:chOff x="1066800" y="2573767"/>
              <a:chExt cx="3352800" cy="74183"/>
            </a:xfrm>
          </p:grpSpPr>
          <p:cxnSp>
            <p:nvCxnSpPr>
              <p:cNvPr id="172" name="Google Shape;172;p13"/>
              <p:cNvCxnSpPr/>
              <p:nvPr/>
            </p:nvCxnSpPr>
            <p:spPr>
              <a:xfrm>
                <a:off x="1066800" y="2647950"/>
                <a:ext cx="3352800" cy="0"/>
              </a:xfrm>
              <a:prstGeom prst="straightConnector1">
                <a:avLst/>
              </a:prstGeom>
              <a:solidFill>
                <a:schemeClr val="accent1"/>
              </a:solidFill>
              <a:ln w="12700" cap="flat" cmpd="sng">
                <a:solidFill>
                  <a:schemeClr val="dk1"/>
                </a:solidFill>
                <a:prstDash val="solid"/>
                <a:round/>
                <a:headEnd type="none" w="sm" len="sm"/>
                <a:tailEnd type="none" w="sm" len="sm"/>
              </a:ln>
            </p:spPr>
          </p:cxnSp>
          <p:cxnSp>
            <p:nvCxnSpPr>
              <p:cNvPr id="173" name="Google Shape;173;p13"/>
              <p:cNvCxnSpPr/>
              <p:nvPr/>
            </p:nvCxnSpPr>
            <p:spPr>
              <a:xfrm rot="10800000">
                <a:off x="4419600" y="2573767"/>
                <a:ext cx="0" cy="72000"/>
              </a:xfrm>
              <a:prstGeom prst="straightConnector1">
                <a:avLst/>
              </a:prstGeom>
              <a:solidFill>
                <a:schemeClr val="accent1"/>
              </a:solidFill>
              <a:ln w="12700" cap="flat" cmpd="sng">
                <a:solidFill>
                  <a:schemeClr val="dk1"/>
                </a:solidFill>
                <a:prstDash val="solid"/>
                <a:round/>
                <a:headEnd type="none" w="sm" len="sm"/>
                <a:tailEnd type="none" w="sm" len="sm"/>
              </a:ln>
            </p:spPr>
          </p:cxnSp>
        </p:grpSp>
      </p:grpSp>
      <p:pic>
        <p:nvPicPr>
          <p:cNvPr id="174" name="Google Shape;174;p13" descr="PENnew.png"/>
          <p:cNvPicPr preferRelativeResize="0"/>
          <p:nvPr/>
        </p:nvPicPr>
        <p:blipFill rotWithShape="1">
          <a:blip r:embed="rId3">
            <a:alphaModFix/>
          </a:blip>
          <a:srcRect l="19809"/>
          <a:stretch/>
        </p:blipFill>
        <p:spPr>
          <a:xfrm>
            <a:off x="4774896" y="-3594296"/>
            <a:ext cx="4064304" cy="7537646"/>
          </a:xfrm>
          <a:prstGeom prst="rect">
            <a:avLst/>
          </a:prstGeom>
          <a:noFill/>
          <a:ln>
            <a:noFill/>
          </a:ln>
        </p:spPr>
      </p:pic>
      <p:sp>
        <p:nvSpPr>
          <p:cNvPr id="175" name="Google Shape;175;p13"/>
          <p:cNvSpPr/>
          <p:nvPr/>
        </p:nvSpPr>
        <p:spPr>
          <a:xfrm>
            <a:off x="4267200" y="285750"/>
            <a:ext cx="1867845" cy="5334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176" name="Google Shape;176;p13"/>
          <p:cNvSpPr txBox="1"/>
          <p:nvPr/>
        </p:nvSpPr>
        <p:spPr>
          <a:xfrm>
            <a:off x="4959274" y="133350"/>
            <a:ext cx="177535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unrealistic trials</a:t>
            </a:r>
            <a:endParaRPr/>
          </a:p>
          <a:p>
            <a:pPr marL="0" marR="0" lvl="0" indent="0" algn="l" rtl="0">
              <a:spcBef>
                <a:spcPts val="0"/>
              </a:spcBef>
              <a:spcAft>
                <a:spcPts val="0"/>
              </a:spcAft>
              <a:buNone/>
            </a:pPr>
            <a:r>
              <a:rPr lang="en-US" sz="1800" b="0">
                <a:solidFill>
                  <a:schemeClr val="dk1"/>
                </a:solidFill>
                <a:latin typeface="Helvetica Neue Light"/>
                <a:ea typeface="Helvetica Neue Light"/>
                <a:cs typeface="Helvetica Neue Light"/>
                <a:sym typeface="Helvetica Neue Light"/>
              </a:rPr>
              <a:t>(25%)</a:t>
            </a:r>
            <a:endParaRPr/>
          </a:p>
        </p:txBody>
      </p:sp>
      <p:cxnSp>
        <p:nvCxnSpPr>
          <p:cNvPr id="177" name="Google Shape;177;p13"/>
          <p:cNvCxnSpPr/>
          <p:nvPr/>
        </p:nvCxnSpPr>
        <p:spPr>
          <a:xfrm rot="10800000">
            <a:off x="609600" y="3542400"/>
            <a:ext cx="0" cy="72000"/>
          </a:xfrm>
          <a:prstGeom prst="straightConnector1">
            <a:avLst/>
          </a:prstGeom>
          <a:solidFill>
            <a:schemeClr val="accent1"/>
          </a:solidFill>
          <a:ln w="12700" cap="flat" cmpd="sng">
            <a:solidFill>
              <a:schemeClr val="dk1"/>
            </a:solidFill>
            <a:prstDash val="solid"/>
            <a:round/>
            <a:headEnd type="none" w="sm" len="sm"/>
            <a:tailEnd type="none" w="sm" len="sm"/>
          </a:ln>
        </p:spPr>
      </p:cxnSp>
      <p:sp>
        <p:nvSpPr>
          <p:cNvPr id="178" name="Google Shape;178;p13"/>
          <p:cNvSpPr/>
          <p:nvPr/>
        </p:nvSpPr>
        <p:spPr>
          <a:xfrm>
            <a:off x="-838200" y="-400050"/>
            <a:ext cx="5613096" cy="5410200"/>
          </a:xfrm>
          <a:prstGeom prst="rect">
            <a:avLst/>
          </a:prstGeom>
          <a:solidFill>
            <a:schemeClr val="lt1">
              <a:alpha val="4666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0"/>
          <p:cNvSpPr txBox="1">
            <a:spLocks noGrp="1"/>
          </p:cNvSpPr>
          <p:nvPr>
            <p:ph type="body" idx="1"/>
          </p:nvPr>
        </p:nvSpPr>
        <p:spPr>
          <a:xfrm>
            <a:off x="0" y="1657350"/>
            <a:ext cx="9144000" cy="1066800"/>
          </a:xfrm>
          <a:prstGeom prst="rect">
            <a:avLst/>
          </a:prstGeom>
          <a:noFill/>
          <a:ln>
            <a:noFill/>
          </a:ln>
        </p:spPr>
        <p:txBody>
          <a:bodyPr spcFirstLastPara="1" wrap="square" lIns="0" tIns="45700" rIns="360000" bIns="45700" anchor="t" anchorCtr="0">
            <a:noAutofit/>
          </a:bodyPr>
          <a:lstStyle/>
          <a:p>
            <a:pPr marL="360000" lvl="0" indent="0" algn="l" rtl="0">
              <a:lnSpc>
                <a:spcPct val="80000"/>
              </a:lnSpc>
              <a:spcBef>
                <a:spcPts val="0"/>
              </a:spcBef>
              <a:spcAft>
                <a:spcPts val="0"/>
              </a:spcAft>
              <a:buNone/>
            </a:pPr>
            <a:r>
              <a:rPr lang="en-US" dirty="0">
                <a:solidFill>
                  <a:srgbClr val="000000"/>
                </a:solidFill>
              </a:rPr>
              <a:t>4. discussion</a:t>
            </a:r>
            <a:endParaRPr dirty="0">
              <a:solidFill>
                <a:srgbClr val="000000"/>
              </a:solidFill>
            </a:endParaRPr>
          </a:p>
        </p:txBody>
      </p:sp>
      <p:sp>
        <p:nvSpPr>
          <p:cNvPr id="289" name="Google Shape;289;p20"/>
          <p:cNvSpPr txBox="1">
            <a:spLocks noGrp="1"/>
          </p:cNvSpPr>
          <p:nvPr>
            <p:ph type="body" idx="2"/>
          </p:nvPr>
        </p:nvSpPr>
        <p:spPr>
          <a:xfrm>
            <a:off x="0" y="2647950"/>
            <a:ext cx="4572000" cy="457200"/>
          </a:xfrm>
          <a:prstGeom prst="rect">
            <a:avLst/>
          </a:prstGeom>
          <a:noFill/>
          <a:ln>
            <a:noFill/>
          </a:ln>
        </p:spPr>
        <p:txBody>
          <a:bodyPr spcFirstLastPara="1" wrap="square" lIns="0" tIns="45700" rIns="360000" bIns="45700" anchor="t" anchorCtr="0">
            <a:noAutofit/>
          </a:bodyPr>
          <a:lstStyle/>
          <a:p>
            <a:pPr marL="360000" lvl="0" indent="0" algn="l" rtl="0">
              <a:lnSpc>
                <a:spcPct val="80000"/>
              </a:lnSpc>
              <a:spcBef>
                <a:spcPts val="0"/>
              </a:spcBef>
              <a:spcAft>
                <a:spcPts val="0"/>
              </a:spcAft>
              <a:buNone/>
            </a:pPr>
            <a:endParaRPr/>
          </a:p>
        </p:txBody>
      </p:sp>
    </p:spTree>
    <p:extLst>
      <p:ext uri="{BB962C8B-B14F-4D97-AF65-F5344CB8AC3E}">
        <p14:creationId xmlns:p14="http://schemas.microsoft.com/office/powerpoint/2010/main" val="197747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E04ECF-6C68-023E-4A4E-542E9B703A9F}"/>
              </a:ext>
            </a:extLst>
          </p:cNvPr>
          <p:cNvSpPr>
            <a:spLocks noGrp="1"/>
          </p:cNvSpPr>
          <p:nvPr>
            <p:ph type="body" idx="1"/>
          </p:nvPr>
        </p:nvSpPr>
        <p:spPr/>
        <p:txBody>
          <a:bodyPr/>
          <a:lstStyle/>
          <a:p>
            <a:endParaRPr lang="en-JP"/>
          </a:p>
        </p:txBody>
      </p:sp>
    </p:spTree>
    <p:extLst>
      <p:ext uri="{BB962C8B-B14F-4D97-AF65-F5344CB8AC3E}">
        <p14:creationId xmlns:p14="http://schemas.microsoft.com/office/powerpoint/2010/main" val="312325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Google Shape;16;p24">
            <a:extLst>
              <a:ext uri="{FF2B5EF4-FFF2-40B4-BE49-F238E27FC236}">
                <a16:creationId xmlns:a16="http://schemas.microsoft.com/office/drawing/2014/main" id="{13781DA8-65AC-C837-91F5-DB356D02915F}"/>
              </a:ext>
            </a:extLst>
          </p:cNvPr>
          <p:cNvSpPr/>
          <p:nvPr/>
        </p:nvSpPr>
        <p:spPr>
          <a:xfrm>
            <a:off x="528439" y="3574018"/>
            <a:ext cx="2665335" cy="697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2F2F2"/>
              </a:buClr>
              <a:buSzPts val="1800"/>
              <a:buFont typeface="Helvetica Neue Light"/>
              <a:buNone/>
            </a:pPr>
            <a:r>
              <a:rPr lang="en-US" sz="1800" b="0" i="0" u="none" strike="noStrike" cap="none" dirty="0">
                <a:solidFill>
                  <a:schemeClr val="tx1"/>
                </a:solidFill>
                <a:latin typeface="Roboto" panose="02000000000000000000" pitchFamily="2" charset="0"/>
                <a:ea typeface="Roboto" panose="02000000000000000000" pitchFamily="2" charset="0"/>
                <a:cs typeface="Helvetica Neue Light"/>
                <a:sym typeface="Helvetica Neue Light"/>
              </a:rPr>
              <a:t>list of authors, </a:t>
            </a:r>
            <a:endParaRPr sz="1800" b="0" i="0" u="none" strike="noStrike" cap="none" dirty="0">
              <a:solidFill>
                <a:schemeClr val="tx1"/>
              </a:solidFill>
              <a:latin typeface="Roboto" panose="02000000000000000000" pitchFamily="2" charset="0"/>
              <a:ea typeface="Roboto" panose="02000000000000000000" pitchFamily="2" charset="0"/>
              <a:cs typeface="Helvetica Neue Light"/>
              <a:sym typeface="Helvetica Neue Light"/>
            </a:endParaRPr>
          </a:p>
          <a:p>
            <a:pPr marL="0" marR="0" lvl="0" indent="0" algn="l" rtl="0">
              <a:lnSpc>
                <a:spcPct val="100000"/>
              </a:lnSpc>
              <a:spcBef>
                <a:spcPts val="360"/>
              </a:spcBef>
              <a:spcAft>
                <a:spcPts val="0"/>
              </a:spcAft>
              <a:buClr>
                <a:srgbClr val="F2F2F2"/>
              </a:buClr>
              <a:buSzPts val="1800"/>
              <a:buFont typeface="Helvetica Neue Light"/>
              <a:buNone/>
            </a:pPr>
            <a:r>
              <a:rPr lang="en-US" sz="1800" b="0" i="0" u="none" strike="noStrike" cap="none" dirty="0">
                <a:solidFill>
                  <a:schemeClr val="tx1"/>
                </a:solidFill>
                <a:latin typeface="Roboto" panose="02000000000000000000" pitchFamily="2" charset="0"/>
                <a:ea typeface="Roboto" panose="02000000000000000000" pitchFamily="2" charset="0"/>
                <a:cs typeface="Helvetica Neue Light"/>
                <a:sym typeface="Helvetica Neue Light"/>
              </a:rPr>
              <a:t>list of </a:t>
            </a:r>
            <a:r>
              <a:rPr lang="en-US" sz="1800" b="0" i="0" u="none" strike="noStrike" cap="none" dirty="0" err="1">
                <a:solidFill>
                  <a:schemeClr val="tx1"/>
                </a:solidFill>
                <a:latin typeface="Roboto" panose="02000000000000000000" pitchFamily="2" charset="0"/>
                <a:ea typeface="Roboto" panose="02000000000000000000" pitchFamily="2" charset="0"/>
                <a:cs typeface="Helvetica Neue Light"/>
                <a:sym typeface="Helvetica Neue Light"/>
              </a:rPr>
              <a:t>universitties</a:t>
            </a:r>
            <a:endParaRPr sz="1800" b="0" i="0" u="none" strike="noStrike" cap="none" dirty="0">
              <a:solidFill>
                <a:schemeClr val="tx1"/>
              </a:solidFill>
              <a:latin typeface="Roboto" panose="02000000000000000000" pitchFamily="2" charset="0"/>
              <a:ea typeface="Roboto" panose="02000000000000000000" pitchFamily="2" charset="0"/>
              <a:cs typeface="Helvetica Neue Light"/>
              <a:sym typeface="Helvetica Neue Light"/>
            </a:endParaRPr>
          </a:p>
        </p:txBody>
      </p:sp>
      <p:sp>
        <p:nvSpPr>
          <p:cNvPr id="9" name="Google Shape;20;p24">
            <a:extLst>
              <a:ext uri="{FF2B5EF4-FFF2-40B4-BE49-F238E27FC236}">
                <a16:creationId xmlns:a16="http://schemas.microsoft.com/office/drawing/2014/main" id="{27EE1498-8AF8-67AF-11DD-460146B6DB70}"/>
              </a:ext>
            </a:extLst>
          </p:cNvPr>
          <p:cNvSpPr txBox="1"/>
          <p:nvPr/>
        </p:nvSpPr>
        <p:spPr>
          <a:xfrm>
            <a:off x="524153" y="2288213"/>
            <a:ext cx="5187534" cy="954067"/>
          </a:xfrm>
          <a:prstGeom prst="rect">
            <a:avLst/>
          </a:prstGeom>
          <a:noFill/>
          <a:ln>
            <a:noFill/>
          </a:ln>
        </p:spPr>
        <p:txBody>
          <a:bodyPr spcFirstLastPara="1" wrap="square" lIns="91425" tIns="45700" rIns="91425" bIns="45700" anchor="t" anchorCtr="0">
            <a:spAutoFit/>
          </a:bodyPr>
          <a:lstStyle/>
          <a:p>
            <a:pPr marL="0" marR="0" lvl="0" indent="0" algn="l" rtl="0">
              <a:lnSpc>
                <a:spcPct val="70000"/>
              </a:lnSpc>
              <a:spcBef>
                <a:spcPts val="0"/>
              </a:spcBef>
              <a:spcAft>
                <a:spcPts val="0"/>
              </a:spcAft>
              <a:buClr>
                <a:schemeClr val="lt1"/>
              </a:buClr>
              <a:buSzPts val="4000"/>
              <a:buFont typeface="Helvetica Neue Light"/>
              <a:buNone/>
            </a:pPr>
            <a:r>
              <a:rPr lang="en-US" sz="4000" b="0" i="0" u="none" strike="noStrike" cap="none" dirty="0">
                <a:solidFill>
                  <a:schemeClr val="tx1"/>
                </a:solidFill>
                <a:latin typeface="Roboto" panose="02000000000000000000" pitchFamily="2" charset="0"/>
                <a:ea typeface="Roboto" panose="02000000000000000000" pitchFamily="2" charset="0"/>
                <a:cs typeface="Helvetica Neue Light"/>
                <a:sym typeface="Helvetica Neue Light"/>
              </a:rPr>
              <a:t>talk title &amp; best image</a:t>
            </a:r>
            <a:br>
              <a:rPr lang="en-US" sz="4000" b="0" i="0" u="none" strike="noStrike" cap="none" dirty="0">
                <a:solidFill>
                  <a:schemeClr val="tx1"/>
                </a:solidFill>
                <a:latin typeface="Roboto" panose="02000000000000000000" pitchFamily="2" charset="0"/>
                <a:ea typeface="Roboto" panose="02000000000000000000" pitchFamily="2" charset="0"/>
                <a:cs typeface="Helvetica Neue Light"/>
                <a:sym typeface="Helvetica Neue Light"/>
              </a:rPr>
            </a:br>
            <a:r>
              <a:rPr lang="en-US" sz="4000" b="0" i="0" u="none" strike="noStrike" cap="none" dirty="0">
                <a:solidFill>
                  <a:schemeClr val="tx1"/>
                </a:solidFill>
                <a:latin typeface="Roboto" panose="02000000000000000000" pitchFamily="2" charset="0"/>
                <a:ea typeface="Roboto" panose="02000000000000000000" pitchFamily="2" charset="0"/>
                <a:cs typeface="Helvetica Neue Light"/>
                <a:sym typeface="Helvetica Neue Light"/>
              </a:rPr>
              <a:t>possible to describe it</a:t>
            </a:r>
            <a:endParaRPr sz="4000" b="0" i="0" u="none" strike="noStrike" cap="none" dirty="0">
              <a:solidFill>
                <a:schemeClr val="tx1"/>
              </a:solidFill>
              <a:latin typeface="Roboto" panose="02000000000000000000" pitchFamily="2" charset="0"/>
              <a:ea typeface="Roboto" panose="02000000000000000000" pitchFamily="2" charset="0"/>
              <a:cs typeface="Helvetica Neue Light"/>
              <a:sym typeface="Helvetica Neue Light"/>
            </a:endParaRPr>
          </a:p>
        </p:txBody>
      </p:sp>
      <p:pic>
        <p:nvPicPr>
          <p:cNvPr id="77" name="Google Shape;77;p1"/>
          <p:cNvPicPr preferRelativeResize="0"/>
          <p:nvPr/>
        </p:nvPicPr>
        <p:blipFill rotWithShape="1">
          <a:blip r:embed="rId3">
            <a:alphaModFix/>
          </a:blip>
          <a:srcRect/>
          <a:stretch/>
        </p:blipFill>
        <p:spPr>
          <a:xfrm>
            <a:off x="6530600" y="148613"/>
            <a:ext cx="2511851" cy="504882"/>
          </a:xfrm>
          <a:prstGeom prst="rect">
            <a:avLst/>
          </a:prstGeom>
          <a:noFill/>
          <a:ln>
            <a:noFill/>
          </a:ln>
        </p:spPr>
      </p:pic>
      <p:sp>
        <p:nvSpPr>
          <p:cNvPr id="6" name="Google Shape;17;p24">
            <a:extLst>
              <a:ext uri="{FF2B5EF4-FFF2-40B4-BE49-F238E27FC236}">
                <a16:creationId xmlns:a16="http://schemas.microsoft.com/office/drawing/2014/main" id="{6DB17624-1965-9D46-9807-8CA1090933B1}"/>
              </a:ext>
            </a:extLst>
          </p:cNvPr>
          <p:cNvSpPr/>
          <p:nvPr/>
        </p:nvSpPr>
        <p:spPr>
          <a:xfrm>
            <a:off x="524143" y="1962150"/>
            <a:ext cx="221968" cy="515526"/>
          </a:xfrm>
          <a:prstGeom prst="rect">
            <a:avLst/>
          </a:prstGeom>
          <a:noFill/>
          <a:ln>
            <a:noFill/>
          </a:ln>
        </p:spPr>
        <p:txBody>
          <a:bodyPr spcFirstLastPara="1" wrap="square" lIns="91425" tIns="45700" rIns="91425" bIns="45700" anchor="t" anchorCtr="0">
            <a:spAutoFit/>
          </a:bodyPr>
          <a:lstStyle/>
          <a:p>
            <a:pPr marL="0" marR="0" lvl="0" indent="0" algn="l" rtl="0">
              <a:lnSpc>
                <a:spcPct val="75000"/>
              </a:lnSpc>
              <a:spcBef>
                <a:spcPts val="0"/>
              </a:spcBef>
              <a:spcAft>
                <a:spcPts val="0"/>
              </a:spcAft>
              <a:buNone/>
            </a:pPr>
            <a:r>
              <a:rPr lang="en-US" sz="4000" b="0" i="0" u="none" strike="noStrike" cap="none">
                <a:solidFill>
                  <a:srgbClr val="404040"/>
                </a:solidFill>
                <a:latin typeface="Helvetica Neue Light"/>
                <a:ea typeface="Helvetica Neue Light"/>
                <a:cs typeface="Helvetica Neue Light"/>
                <a:sym typeface="Helvetica Neue Light"/>
              </a:rPr>
              <a:t> </a:t>
            </a:r>
            <a:endParaRPr/>
          </a:p>
        </p:txBody>
      </p:sp>
      <p:sp>
        <p:nvSpPr>
          <p:cNvPr id="2" name="TextBox 1">
            <a:extLst>
              <a:ext uri="{FF2B5EF4-FFF2-40B4-BE49-F238E27FC236}">
                <a16:creationId xmlns:a16="http://schemas.microsoft.com/office/drawing/2014/main" id="{06C21B9D-8537-3C29-09EE-449E131B2CCF}"/>
              </a:ext>
            </a:extLst>
          </p:cNvPr>
          <p:cNvSpPr txBox="1"/>
          <p:nvPr/>
        </p:nvSpPr>
        <p:spPr>
          <a:xfrm>
            <a:off x="5892423" y="3491931"/>
            <a:ext cx="3079689" cy="307777"/>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A</a:t>
            </a:r>
            <a:r>
              <a:rPr lang="en-JP" dirty="0">
                <a:latin typeface="Roboto" panose="02000000000000000000" pitchFamily="2" charset="0"/>
                <a:ea typeface="Roboto" panose="02000000000000000000" pitchFamily="2" charset="0"/>
              </a:rPr>
              <a:t>dd best image to describe your talk</a:t>
            </a:r>
          </a:p>
        </p:txBody>
      </p:sp>
    </p:spTree>
    <p:extLst>
      <p:ext uri="{BB962C8B-B14F-4D97-AF65-F5344CB8AC3E}">
        <p14:creationId xmlns:p14="http://schemas.microsoft.com/office/powerpoint/2010/main" val="267933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body" idx="1"/>
          </p:nvPr>
        </p:nvSpPr>
        <p:spPr>
          <a:xfrm>
            <a:off x="0" y="1657350"/>
            <a:ext cx="6494586" cy="1066800"/>
          </a:xfrm>
          <a:prstGeom prst="rect">
            <a:avLst/>
          </a:prstGeom>
          <a:noFill/>
          <a:ln>
            <a:noFill/>
          </a:ln>
        </p:spPr>
        <p:txBody>
          <a:bodyPr spcFirstLastPara="1" wrap="square" lIns="0" tIns="45700" rIns="360000" bIns="45700" anchor="t" anchorCtr="0">
            <a:noAutofit/>
          </a:bodyPr>
          <a:lstStyle/>
          <a:p>
            <a:pPr marL="360000" lvl="0" indent="0" algn="l" rtl="0">
              <a:lnSpc>
                <a:spcPct val="80000"/>
              </a:lnSpc>
              <a:spcBef>
                <a:spcPts val="0"/>
              </a:spcBef>
              <a:spcAft>
                <a:spcPts val="0"/>
              </a:spcAft>
              <a:buNone/>
            </a:pPr>
            <a:r>
              <a:rPr lang="en-US" dirty="0">
                <a:solidFill>
                  <a:srgbClr val="000000"/>
                </a:solidFill>
              </a:rPr>
              <a:t>1. apparatus</a:t>
            </a:r>
            <a:endParaRPr dirty="0">
              <a:solidFill>
                <a:srgbClr val="000000"/>
              </a:solidFill>
            </a:endParaRPr>
          </a:p>
        </p:txBody>
      </p:sp>
      <p:sp>
        <p:nvSpPr>
          <p:cNvPr id="134" name="Google Shape;134;p10"/>
          <p:cNvSpPr txBox="1">
            <a:spLocks noGrp="1"/>
          </p:cNvSpPr>
          <p:nvPr>
            <p:ph type="body" idx="2"/>
          </p:nvPr>
        </p:nvSpPr>
        <p:spPr>
          <a:xfrm>
            <a:off x="0" y="2647950"/>
            <a:ext cx="4572000" cy="457200"/>
          </a:xfrm>
          <a:prstGeom prst="rect">
            <a:avLst/>
          </a:prstGeom>
          <a:noFill/>
          <a:ln>
            <a:noFill/>
          </a:ln>
        </p:spPr>
        <p:txBody>
          <a:bodyPr spcFirstLastPara="1" wrap="square" lIns="0" tIns="45700" rIns="360000" bIns="45700" anchor="t" anchorCtr="0">
            <a:noAutofit/>
          </a:bodyPr>
          <a:lstStyle/>
          <a:p>
            <a:pPr marL="360000" lvl="0" indent="0" algn="l" rtl="0">
              <a:lnSpc>
                <a:spcPct val="80000"/>
              </a:lnSpc>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1" descr="from_lukas.png"/>
          <p:cNvPicPr preferRelativeResize="0"/>
          <p:nvPr/>
        </p:nvPicPr>
        <p:blipFill rotWithShape="1">
          <a:blip r:embed="rId3">
            <a:alphaModFix/>
          </a:blip>
          <a:srcRect/>
          <a:stretch/>
        </p:blipFill>
        <p:spPr>
          <a:xfrm>
            <a:off x="0" y="-628650"/>
            <a:ext cx="9222602" cy="6202241"/>
          </a:xfrm>
          <a:prstGeom prst="rect">
            <a:avLst/>
          </a:prstGeom>
          <a:noFill/>
          <a:ln>
            <a:noFill/>
          </a:ln>
        </p:spPr>
      </p:pic>
      <p:sp>
        <p:nvSpPr>
          <p:cNvPr id="141" name="Google Shape;141;p11"/>
          <p:cNvSpPr txBox="1"/>
          <p:nvPr/>
        </p:nvSpPr>
        <p:spPr>
          <a:xfrm>
            <a:off x="3048000" y="148217"/>
            <a:ext cx="17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Helvetica Neue Light"/>
                <a:ea typeface="Helvetica Neue Light"/>
                <a:cs typeface="Helvetica Neue Light"/>
                <a:sym typeface="Helvetica Neue Light"/>
              </a:rPr>
              <a:t>64 channel EEG</a:t>
            </a:r>
            <a:endParaRPr sz="1800" b="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6"/>
          <p:cNvSpPr txBox="1">
            <a:spLocks noGrp="1"/>
          </p:cNvSpPr>
          <p:nvPr>
            <p:ph type="body" idx="1"/>
          </p:nvPr>
        </p:nvSpPr>
        <p:spPr>
          <a:xfrm>
            <a:off x="0" y="1657350"/>
            <a:ext cx="9144000" cy="1066800"/>
          </a:xfrm>
          <a:prstGeom prst="rect">
            <a:avLst/>
          </a:prstGeom>
          <a:noFill/>
          <a:ln>
            <a:noFill/>
          </a:ln>
        </p:spPr>
        <p:txBody>
          <a:bodyPr spcFirstLastPara="1" wrap="square" lIns="0" tIns="45700" rIns="360000" bIns="45700" anchor="t" anchorCtr="0">
            <a:noAutofit/>
          </a:bodyPr>
          <a:lstStyle/>
          <a:p>
            <a:pPr marL="360000" lvl="0" indent="0" algn="l" rtl="0">
              <a:lnSpc>
                <a:spcPct val="80000"/>
              </a:lnSpc>
              <a:spcBef>
                <a:spcPts val="0"/>
              </a:spcBef>
              <a:spcAft>
                <a:spcPts val="0"/>
              </a:spcAft>
              <a:buNone/>
            </a:pPr>
            <a:r>
              <a:rPr lang="en-US" dirty="0">
                <a:solidFill>
                  <a:srgbClr val="000000"/>
                </a:solidFill>
              </a:rPr>
              <a:t>2. study design</a:t>
            </a:r>
            <a:endParaRPr dirty="0">
              <a:solidFill>
                <a:srgbClr val="000000"/>
              </a:solidFill>
            </a:endParaRPr>
          </a:p>
        </p:txBody>
      </p:sp>
      <p:sp>
        <p:nvSpPr>
          <p:cNvPr id="214" name="Google Shape;214;p16"/>
          <p:cNvSpPr txBox="1">
            <a:spLocks noGrp="1"/>
          </p:cNvSpPr>
          <p:nvPr>
            <p:ph type="body" idx="2"/>
          </p:nvPr>
        </p:nvSpPr>
        <p:spPr>
          <a:xfrm>
            <a:off x="0" y="2647950"/>
            <a:ext cx="4572000" cy="457200"/>
          </a:xfrm>
          <a:prstGeom prst="rect">
            <a:avLst/>
          </a:prstGeom>
          <a:noFill/>
          <a:ln>
            <a:noFill/>
          </a:ln>
        </p:spPr>
        <p:txBody>
          <a:bodyPr spcFirstLastPara="1" wrap="square" lIns="0" tIns="45700" rIns="360000" bIns="45700" anchor="t" anchorCtr="0">
            <a:noAutofit/>
          </a:bodyPr>
          <a:lstStyle/>
          <a:p>
            <a:pPr marL="360000" lvl="0" indent="0" algn="l" rtl="0">
              <a:lnSpc>
                <a:spcPct val="80000"/>
              </a:lnSpc>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7" descr="from_lukas.png"/>
          <p:cNvPicPr preferRelativeResize="0"/>
          <p:nvPr/>
        </p:nvPicPr>
        <p:blipFill rotWithShape="1">
          <a:blip r:embed="rId3">
            <a:alphaModFix/>
          </a:blip>
          <a:srcRect/>
          <a:stretch/>
        </p:blipFill>
        <p:spPr>
          <a:xfrm>
            <a:off x="0" y="-628650"/>
            <a:ext cx="9222602" cy="6202241"/>
          </a:xfrm>
          <a:prstGeom prst="rect">
            <a:avLst/>
          </a:prstGeom>
          <a:noFill/>
          <a:ln>
            <a:noFill/>
          </a:ln>
        </p:spPr>
      </p:pic>
      <p:grpSp>
        <p:nvGrpSpPr>
          <p:cNvPr id="221" name="Google Shape;221;p17"/>
          <p:cNvGrpSpPr/>
          <p:nvPr/>
        </p:nvGrpSpPr>
        <p:grpSpPr>
          <a:xfrm>
            <a:off x="6019800" y="3510000"/>
            <a:ext cx="762000" cy="890550"/>
            <a:chOff x="6019800" y="3510000"/>
            <a:chExt cx="762000" cy="890550"/>
          </a:xfrm>
        </p:grpSpPr>
        <p:cxnSp>
          <p:nvCxnSpPr>
            <p:cNvPr id="222" name="Google Shape;222;p17"/>
            <p:cNvCxnSpPr/>
            <p:nvPr/>
          </p:nvCxnSpPr>
          <p:spPr>
            <a:xfrm rot="10800000" flipH="1">
              <a:off x="6096000" y="3510000"/>
              <a:ext cx="148800" cy="52350"/>
            </a:xfrm>
            <a:prstGeom prst="straightConnector1">
              <a:avLst/>
            </a:prstGeom>
            <a:solidFill>
              <a:schemeClr val="accent1"/>
            </a:solidFill>
            <a:ln w="9525" cap="flat" cmpd="sng">
              <a:solidFill>
                <a:schemeClr val="dk1"/>
              </a:solidFill>
              <a:prstDash val="dash"/>
              <a:round/>
              <a:headEnd type="none" w="sm" len="sm"/>
              <a:tailEnd type="none" w="sm" len="sm"/>
            </a:ln>
          </p:spPr>
        </p:cxnSp>
        <p:cxnSp>
          <p:nvCxnSpPr>
            <p:cNvPr id="223" name="Google Shape;223;p17"/>
            <p:cNvCxnSpPr/>
            <p:nvPr/>
          </p:nvCxnSpPr>
          <p:spPr>
            <a:xfrm>
              <a:off x="6244800" y="3510000"/>
              <a:ext cx="537000" cy="128550"/>
            </a:xfrm>
            <a:prstGeom prst="straightConnector1">
              <a:avLst/>
            </a:prstGeom>
            <a:solidFill>
              <a:schemeClr val="accent1"/>
            </a:solidFill>
            <a:ln w="9525" cap="flat" cmpd="sng">
              <a:solidFill>
                <a:schemeClr val="dk1"/>
              </a:solidFill>
              <a:prstDash val="dash"/>
              <a:round/>
              <a:headEnd type="none" w="sm" len="sm"/>
              <a:tailEnd type="none" w="sm" len="sm"/>
            </a:ln>
          </p:spPr>
        </p:cxnSp>
        <p:cxnSp>
          <p:nvCxnSpPr>
            <p:cNvPr id="224" name="Google Shape;224;p17"/>
            <p:cNvCxnSpPr/>
            <p:nvPr/>
          </p:nvCxnSpPr>
          <p:spPr>
            <a:xfrm flipH="1">
              <a:off x="6324600" y="3638550"/>
              <a:ext cx="457200" cy="228600"/>
            </a:xfrm>
            <a:prstGeom prst="straightConnector1">
              <a:avLst/>
            </a:prstGeom>
            <a:solidFill>
              <a:schemeClr val="accent1"/>
            </a:solidFill>
            <a:ln w="9525" cap="flat" cmpd="sng">
              <a:solidFill>
                <a:schemeClr val="dk1"/>
              </a:solidFill>
              <a:prstDash val="dash"/>
              <a:round/>
              <a:headEnd type="none" w="sm" len="sm"/>
              <a:tailEnd type="none" w="sm" len="sm"/>
            </a:ln>
          </p:spPr>
        </p:cxnSp>
        <p:cxnSp>
          <p:nvCxnSpPr>
            <p:cNvPr id="225" name="Google Shape;225;p17"/>
            <p:cNvCxnSpPr/>
            <p:nvPr/>
          </p:nvCxnSpPr>
          <p:spPr>
            <a:xfrm rot="10800000">
              <a:off x="6019800" y="3790950"/>
              <a:ext cx="304800" cy="76200"/>
            </a:xfrm>
            <a:prstGeom prst="straightConnector1">
              <a:avLst/>
            </a:prstGeom>
            <a:solidFill>
              <a:schemeClr val="accent1"/>
            </a:solidFill>
            <a:ln w="9525" cap="flat" cmpd="sng">
              <a:solidFill>
                <a:schemeClr val="dk1"/>
              </a:solidFill>
              <a:prstDash val="dash"/>
              <a:round/>
              <a:headEnd type="none" w="sm" len="sm"/>
              <a:tailEnd type="none" w="sm" len="sm"/>
            </a:ln>
          </p:spPr>
        </p:cxnSp>
        <p:cxnSp>
          <p:nvCxnSpPr>
            <p:cNvPr id="226" name="Google Shape;226;p17"/>
            <p:cNvCxnSpPr/>
            <p:nvPr/>
          </p:nvCxnSpPr>
          <p:spPr>
            <a:xfrm>
              <a:off x="6324600" y="3867150"/>
              <a:ext cx="0" cy="533400"/>
            </a:xfrm>
            <a:prstGeom prst="straightConnector1">
              <a:avLst/>
            </a:prstGeom>
            <a:solidFill>
              <a:schemeClr val="accent1"/>
            </a:solidFill>
            <a:ln w="9525" cap="flat" cmpd="sng">
              <a:solidFill>
                <a:schemeClr val="dk1"/>
              </a:solidFill>
              <a:prstDash val="dash"/>
              <a:round/>
              <a:headEnd type="none" w="sm" len="sm"/>
              <a:tailEnd type="none" w="sm" len="sm"/>
            </a:ln>
          </p:spPr>
        </p:cxnSp>
        <p:cxnSp>
          <p:nvCxnSpPr>
            <p:cNvPr id="227" name="Google Shape;227;p17"/>
            <p:cNvCxnSpPr/>
            <p:nvPr/>
          </p:nvCxnSpPr>
          <p:spPr>
            <a:xfrm rot="10800000" flipH="1">
              <a:off x="6324600" y="4171950"/>
              <a:ext cx="457200" cy="228600"/>
            </a:xfrm>
            <a:prstGeom prst="straightConnector1">
              <a:avLst/>
            </a:prstGeom>
            <a:solidFill>
              <a:schemeClr val="accent1"/>
            </a:solidFill>
            <a:ln w="9525" cap="flat" cmpd="sng">
              <a:solidFill>
                <a:schemeClr val="dk1"/>
              </a:solidFill>
              <a:prstDash val="dash"/>
              <a:round/>
              <a:headEnd type="none" w="sm" len="sm"/>
              <a:tailEnd type="none" w="sm" len="sm"/>
            </a:ln>
          </p:spPr>
        </p:cxnSp>
        <p:cxnSp>
          <p:nvCxnSpPr>
            <p:cNvPr id="228" name="Google Shape;228;p17"/>
            <p:cNvCxnSpPr/>
            <p:nvPr/>
          </p:nvCxnSpPr>
          <p:spPr>
            <a:xfrm>
              <a:off x="6781800" y="3638550"/>
              <a:ext cx="0" cy="533400"/>
            </a:xfrm>
            <a:prstGeom prst="straightConnector1">
              <a:avLst/>
            </a:prstGeom>
            <a:solidFill>
              <a:schemeClr val="accent1"/>
            </a:solidFill>
            <a:ln w="9525" cap="flat" cmpd="sng">
              <a:solidFill>
                <a:schemeClr val="dk1"/>
              </a:solidFill>
              <a:prstDash val="dash"/>
              <a:round/>
              <a:headEnd type="none" w="sm" len="sm"/>
              <a:tailEnd type="none" w="sm" len="sm"/>
            </a:ln>
          </p:spPr>
        </p:cxnSp>
        <p:cxnSp>
          <p:nvCxnSpPr>
            <p:cNvPr id="229" name="Google Shape;229;p17"/>
            <p:cNvCxnSpPr/>
            <p:nvPr/>
          </p:nvCxnSpPr>
          <p:spPr>
            <a:xfrm rot="10800000">
              <a:off x="6019800" y="4324350"/>
              <a:ext cx="304800" cy="76200"/>
            </a:xfrm>
            <a:prstGeom prst="straightConnector1">
              <a:avLst/>
            </a:prstGeom>
            <a:solidFill>
              <a:schemeClr val="accent1"/>
            </a:solidFill>
            <a:ln w="9525" cap="flat" cmpd="sng">
              <a:solidFill>
                <a:schemeClr val="dk1"/>
              </a:solidFill>
              <a:prstDash val="dash"/>
              <a:round/>
              <a:headEnd type="none" w="sm" len="sm"/>
              <a:tailEnd type="none" w="sm" len="sm"/>
            </a:ln>
          </p:spPr>
        </p:cxnSp>
      </p:grpSp>
      <p:grpSp>
        <p:nvGrpSpPr>
          <p:cNvPr id="230" name="Google Shape;230;p17"/>
          <p:cNvGrpSpPr/>
          <p:nvPr/>
        </p:nvGrpSpPr>
        <p:grpSpPr>
          <a:xfrm>
            <a:off x="6858000" y="136922"/>
            <a:ext cx="8610600" cy="1257077"/>
            <a:chOff x="6858000" y="136922"/>
            <a:chExt cx="8610600" cy="1257077"/>
          </a:xfrm>
        </p:grpSpPr>
        <p:pic>
          <p:nvPicPr>
            <p:cNvPr id="231" name="Google Shape;231;p17"/>
            <p:cNvPicPr preferRelativeResize="0"/>
            <p:nvPr/>
          </p:nvPicPr>
          <p:blipFill rotWithShape="1">
            <a:blip r:embed="rId4">
              <a:alphaModFix/>
            </a:blip>
            <a:srcRect b="42825"/>
            <a:stretch/>
          </p:blipFill>
          <p:spPr>
            <a:xfrm>
              <a:off x="7883428" y="136922"/>
              <a:ext cx="1079500" cy="929423"/>
            </a:xfrm>
            <a:prstGeom prst="rect">
              <a:avLst/>
            </a:prstGeom>
            <a:noFill/>
            <a:ln>
              <a:noFill/>
            </a:ln>
          </p:spPr>
        </p:pic>
        <p:pic>
          <p:nvPicPr>
            <p:cNvPr id="232" name="Google Shape;232;p17" descr="Screen Shot 2018-12-11 at 7.24.16 PM.png"/>
            <p:cNvPicPr preferRelativeResize="0"/>
            <p:nvPr/>
          </p:nvPicPr>
          <p:blipFill rotWithShape="1">
            <a:blip r:embed="rId5">
              <a:alphaModFix/>
            </a:blip>
            <a:srcRect/>
            <a:stretch/>
          </p:blipFill>
          <p:spPr>
            <a:xfrm>
              <a:off x="6934200" y="136922"/>
              <a:ext cx="660938" cy="928800"/>
            </a:xfrm>
            <a:prstGeom prst="rect">
              <a:avLst/>
            </a:prstGeom>
            <a:noFill/>
            <a:ln>
              <a:noFill/>
            </a:ln>
          </p:spPr>
        </p:pic>
        <p:sp>
          <p:nvSpPr>
            <p:cNvPr id="233" name="Google Shape;233;p17"/>
            <p:cNvSpPr txBox="1"/>
            <p:nvPr/>
          </p:nvSpPr>
          <p:spPr>
            <a:xfrm>
              <a:off x="6858000" y="1047750"/>
              <a:ext cx="8610600" cy="346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accent6"/>
                  </a:solidFill>
                  <a:latin typeface="Helvetica Neue"/>
                  <a:ea typeface="Helvetica Neue"/>
                  <a:cs typeface="Helvetica Neue"/>
                  <a:sym typeface="Helvetica Neue"/>
                </a:rPr>
                <a:t>Lukas Gerhke    Klaus Gramann</a:t>
              </a:r>
              <a:endParaRPr sz="1000">
                <a:solidFill>
                  <a:schemeClr val="accent6"/>
                </a:solidFill>
                <a:latin typeface="Helvetica Neue"/>
                <a:ea typeface="Helvetica Neue"/>
                <a:cs typeface="Helvetica Neue"/>
                <a:sym typeface="Helvetica Neue"/>
              </a:endParaRPr>
            </a:p>
            <a:p>
              <a:pPr marL="0" marR="0" lvl="0" indent="0" algn="l" rtl="0">
                <a:spcBef>
                  <a:spcPts val="200"/>
                </a:spcBef>
                <a:spcAft>
                  <a:spcPts val="0"/>
                </a:spcAft>
                <a:buNone/>
              </a:pPr>
              <a:r>
                <a:rPr lang="en-US" sz="1000">
                  <a:solidFill>
                    <a:schemeClr val="accent6"/>
                  </a:solidFill>
                  <a:latin typeface="Helvetica Neue"/>
                  <a:ea typeface="Helvetica Neue"/>
                  <a:cs typeface="Helvetica Neue"/>
                  <a:sym typeface="Helvetica Neue"/>
                </a:rPr>
                <a:t>TU Berlin	TU Berlin</a:t>
              </a:r>
              <a:endParaRPr sz="1000">
                <a:solidFill>
                  <a:schemeClr val="accent6"/>
                </a:solidFill>
                <a:latin typeface="Helvetica Neue"/>
                <a:ea typeface="Helvetica Neue"/>
                <a:cs typeface="Helvetica Neue"/>
                <a:sym typeface="Helvetica Neue"/>
              </a:endParaRPr>
            </a:p>
          </p:txBody>
        </p:sp>
      </p:grpSp>
      <p:sp>
        <p:nvSpPr>
          <p:cNvPr id="234" name="Google Shape;234;p17"/>
          <p:cNvSpPr txBox="1"/>
          <p:nvPr/>
        </p:nvSpPr>
        <p:spPr>
          <a:xfrm>
            <a:off x="6744550" y="3028950"/>
            <a:ext cx="247565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Light"/>
                <a:ea typeface="Helvetica Neue Light"/>
                <a:cs typeface="Helvetica Neue Light"/>
                <a:sym typeface="Helvetica Neue Light"/>
              </a:rPr>
              <a:t>feedback conditions:</a:t>
            </a:r>
            <a:endParaRPr sz="18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800">
                <a:solidFill>
                  <a:schemeClr val="dk1"/>
                </a:solidFill>
                <a:latin typeface="Helvetica Neue Light"/>
                <a:ea typeface="Helvetica Neue Light"/>
                <a:cs typeface="Helvetica Neue Light"/>
                <a:sym typeface="Helvetica Neue Light"/>
              </a:rPr>
              <a:t>1. visual</a:t>
            </a:r>
            <a:endParaRPr/>
          </a:p>
          <a:p>
            <a:pPr marL="0" marR="0" lvl="0" indent="0" algn="l" rtl="0">
              <a:spcBef>
                <a:spcPts val="0"/>
              </a:spcBef>
              <a:spcAft>
                <a:spcPts val="0"/>
              </a:spcAft>
              <a:buNone/>
            </a:pPr>
            <a:r>
              <a:rPr lang="en-US" sz="1800" b="0">
                <a:solidFill>
                  <a:schemeClr val="dk1"/>
                </a:solidFill>
                <a:latin typeface="Helvetica Neue Light"/>
                <a:ea typeface="Helvetica Neue Light"/>
                <a:cs typeface="Helvetica Neue Light"/>
                <a:sym typeface="Helvetica Neue Light"/>
              </a:rPr>
              <a:t>2. visual + vibro</a:t>
            </a:r>
            <a:endParaRPr/>
          </a:p>
          <a:p>
            <a:pPr marL="0" marR="0" lvl="0" indent="0" algn="l" rtl="0">
              <a:spcBef>
                <a:spcPts val="0"/>
              </a:spcBef>
              <a:spcAft>
                <a:spcPts val="0"/>
              </a:spcAft>
              <a:buNone/>
            </a:pPr>
            <a:r>
              <a:rPr lang="en-US" sz="1800">
                <a:solidFill>
                  <a:schemeClr val="dk1"/>
                </a:solidFill>
                <a:latin typeface="Helvetica Neue Light"/>
                <a:ea typeface="Helvetica Neue Light"/>
                <a:cs typeface="Helvetica Neue Light"/>
                <a:sym typeface="Helvetica Neue Light"/>
              </a:rPr>
              <a:t>3. visual + vibro + EMS</a:t>
            </a:r>
            <a:endParaRPr sz="1800" b="0">
              <a:solidFill>
                <a:schemeClr val="dk1"/>
              </a:solidFill>
              <a:latin typeface="Helvetica Neue Light"/>
              <a:ea typeface="Helvetica Neue Light"/>
              <a:cs typeface="Helvetica Neue Light"/>
              <a:sym typeface="Helvetica Neue Light"/>
            </a:endParaRPr>
          </a:p>
        </p:txBody>
      </p:sp>
      <p:grpSp>
        <p:nvGrpSpPr>
          <p:cNvPr id="235" name="Google Shape;235;p17"/>
          <p:cNvGrpSpPr/>
          <p:nvPr/>
        </p:nvGrpSpPr>
        <p:grpSpPr>
          <a:xfrm>
            <a:off x="6010606" y="3524476"/>
            <a:ext cx="771194" cy="870199"/>
            <a:chOff x="6010606" y="3524476"/>
            <a:chExt cx="771194" cy="870199"/>
          </a:xfrm>
        </p:grpSpPr>
        <p:sp>
          <p:nvSpPr>
            <p:cNvPr id="236" name="Google Shape;236;p17"/>
            <p:cNvSpPr/>
            <p:nvPr/>
          </p:nvSpPr>
          <p:spPr>
            <a:xfrm>
              <a:off x="6329783" y="3638550"/>
              <a:ext cx="452017" cy="749405"/>
            </a:xfrm>
            <a:custGeom>
              <a:avLst/>
              <a:gdLst/>
              <a:ahLst/>
              <a:cxnLst/>
              <a:rect l="l" t="t" r="r" b="b"/>
              <a:pathLst>
                <a:path w="456927" h="749245" extrusionOk="0">
                  <a:moveTo>
                    <a:pt x="3360" y="235189"/>
                  </a:moveTo>
                  <a:lnTo>
                    <a:pt x="0" y="749245"/>
                  </a:lnTo>
                  <a:lnTo>
                    <a:pt x="456927" y="524136"/>
                  </a:lnTo>
                  <a:lnTo>
                    <a:pt x="446848" y="0"/>
                  </a:lnTo>
                </a:path>
              </a:pathLst>
            </a:custGeom>
            <a:solidFill>
              <a:srgbClr val="FF9B00">
                <a:alpha val="5568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237" name="Google Shape;237;p17"/>
            <p:cNvSpPr/>
            <p:nvPr/>
          </p:nvSpPr>
          <p:spPr>
            <a:xfrm>
              <a:off x="6010606" y="3789903"/>
              <a:ext cx="312458" cy="604772"/>
            </a:xfrm>
            <a:custGeom>
              <a:avLst/>
              <a:gdLst/>
              <a:ahLst/>
              <a:cxnLst/>
              <a:rect l="l" t="t" r="r" b="b"/>
              <a:pathLst>
                <a:path w="312458" h="604772" extrusionOk="0">
                  <a:moveTo>
                    <a:pt x="0" y="0"/>
                  </a:moveTo>
                  <a:lnTo>
                    <a:pt x="16799" y="97436"/>
                  </a:lnTo>
                  <a:lnTo>
                    <a:pt x="60476" y="208310"/>
                  </a:lnTo>
                  <a:lnTo>
                    <a:pt x="80634" y="265428"/>
                  </a:lnTo>
                  <a:lnTo>
                    <a:pt x="107512" y="346064"/>
                  </a:lnTo>
                  <a:lnTo>
                    <a:pt x="114232" y="413261"/>
                  </a:lnTo>
                  <a:lnTo>
                    <a:pt x="83994" y="453579"/>
                  </a:lnTo>
                  <a:lnTo>
                    <a:pt x="33598" y="487177"/>
                  </a:lnTo>
                  <a:lnTo>
                    <a:pt x="26878" y="524136"/>
                  </a:lnTo>
                  <a:lnTo>
                    <a:pt x="312458" y="604772"/>
                  </a:lnTo>
                  <a:lnTo>
                    <a:pt x="299019" y="80636"/>
                  </a:lnTo>
                  <a:lnTo>
                    <a:pt x="0" y="0"/>
                  </a:lnTo>
                  <a:close/>
                </a:path>
              </a:pathLst>
            </a:custGeom>
            <a:solidFill>
              <a:srgbClr val="FF9B00">
                <a:alpha val="8392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238" name="Google Shape;238;p17"/>
            <p:cNvSpPr/>
            <p:nvPr/>
          </p:nvSpPr>
          <p:spPr>
            <a:xfrm>
              <a:off x="6020685" y="3524476"/>
              <a:ext cx="729068" cy="329264"/>
            </a:xfrm>
            <a:custGeom>
              <a:avLst/>
              <a:gdLst/>
              <a:ahLst/>
              <a:cxnLst/>
              <a:rect l="l" t="t" r="r" b="b"/>
              <a:pathLst>
                <a:path w="729068" h="329264" extrusionOk="0">
                  <a:moveTo>
                    <a:pt x="0" y="255348"/>
                  </a:moveTo>
                  <a:lnTo>
                    <a:pt x="299019" y="329264"/>
                  </a:lnTo>
                  <a:lnTo>
                    <a:pt x="729068" y="114234"/>
                  </a:lnTo>
                  <a:lnTo>
                    <a:pt x="221744" y="0"/>
                  </a:lnTo>
                  <a:lnTo>
                    <a:pt x="94074" y="36958"/>
                  </a:lnTo>
                  <a:lnTo>
                    <a:pt x="57116" y="87355"/>
                  </a:lnTo>
                  <a:lnTo>
                    <a:pt x="171348" y="83996"/>
                  </a:lnTo>
                  <a:lnTo>
                    <a:pt x="282220" y="80636"/>
                  </a:lnTo>
                  <a:lnTo>
                    <a:pt x="309098" y="164632"/>
                  </a:lnTo>
                  <a:lnTo>
                    <a:pt x="268781" y="204950"/>
                  </a:lnTo>
                  <a:lnTo>
                    <a:pt x="225104" y="228469"/>
                  </a:lnTo>
                  <a:lnTo>
                    <a:pt x="131031" y="204950"/>
                  </a:lnTo>
                  <a:lnTo>
                    <a:pt x="0" y="255348"/>
                  </a:lnTo>
                  <a:close/>
                </a:path>
              </a:pathLst>
            </a:custGeom>
            <a:solidFill>
              <a:srgbClr val="FF9B00">
                <a:alpha val="7098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grpSp>
      <p:grpSp>
        <p:nvGrpSpPr>
          <p:cNvPr id="239" name="Google Shape;239;p17"/>
          <p:cNvGrpSpPr/>
          <p:nvPr/>
        </p:nvGrpSpPr>
        <p:grpSpPr>
          <a:xfrm>
            <a:off x="6172200" y="3448276"/>
            <a:ext cx="381000" cy="380548"/>
            <a:chOff x="6172200" y="3448276"/>
            <a:chExt cx="381000" cy="380548"/>
          </a:xfrm>
        </p:grpSpPr>
        <p:sp>
          <p:nvSpPr>
            <p:cNvPr id="240" name="Google Shape;240;p17"/>
            <p:cNvSpPr/>
            <p:nvPr/>
          </p:nvSpPr>
          <p:spPr>
            <a:xfrm>
              <a:off x="6172200" y="3562350"/>
              <a:ext cx="228600" cy="266474"/>
            </a:xfrm>
            <a:prstGeom prst="arc">
              <a:avLst>
                <a:gd name="adj1" fmla="val 16200000"/>
                <a:gd name="adj2" fmla="val 0"/>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241" name="Google Shape;241;p17"/>
            <p:cNvSpPr/>
            <p:nvPr/>
          </p:nvSpPr>
          <p:spPr>
            <a:xfrm>
              <a:off x="6172200" y="3486150"/>
              <a:ext cx="304800" cy="342674"/>
            </a:xfrm>
            <a:prstGeom prst="arc">
              <a:avLst>
                <a:gd name="adj1" fmla="val 16200000"/>
                <a:gd name="adj2" fmla="val 0"/>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242" name="Google Shape;242;p17"/>
            <p:cNvSpPr/>
            <p:nvPr/>
          </p:nvSpPr>
          <p:spPr>
            <a:xfrm>
              <a:off x="6172200" y="3448276"/>
              <a:ext cx="381000" cy="380548"/>
            </a:xfrm>
            <a:prstGeom prst="arc">
              <a:avLst>
                <a:gd name="adj1" fmla="val 16200000"/>
                <a:gd name="adj2" fmla="val 0"/>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grpSp>
      <p:grpSp>
        <p:nvGrpSpPr>
          <p:cNvPr id="243" name="Google Shape;243;p17"/>
          <p:cNvGrpSpPr/>
          <p:nvPr/>
        </p:nvGrpSpPr>
        <p:grpSpPr>
          <a:xfrm>
            <a:off x="4522126" y="2593351"/>
            <a:ext cx="1978046" cy="1959599"/>
            <a:chOff x="4522126" y="2593351"/>
            <a:chExt cx="1978046" cy="1959599"/>
          </a:xfrm>
        </p:grpSpPr>
        <p:sp>
          <p:nvSpPr>
            <p:cNvPr id="244" name="Google Shape;244;p17"/>
            <p:cNvSpPr/>
            <p:nvPr/>
          </p:nvSpPr>
          <p:spPr>
            <a:xfrm rot="2147454">
              <a:off x="4788000" y="2887200"/>
              <a:ext cx="1447800" cy="1371600"/>
            </a:xfrm>
            <a:prstGeom prst="arc">
              <a:avLst>
                <a:gd name="adj1" fmla="val 17058282"/>
                <a:gd name="adj2" fmla="val 18526991"/>
              </a:avLst>
            </a:prstGeom>
            <a:noFill/>
            <a:ln w="2857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245" name="Google Shape;245;p17"/>
            <p:cNvSpPr/>
            <p:nvPr/>
          </p:nvSpPr>
          <p:spPr>
            <a:xfrm rot="2147454">
              <a:off x="4786498" y="2887501"/>
              <a:ext cx="1447800" cy="1371600"/>
            </a:xfrm>
            <a:prstGeom prst="arc">
              <a:avLst>
                <a:gd name="adj1" fmla="val 15485122"/>
                <a:gd name="adj2" fmla="val 19463364"/>
              </a:avLst>
            </a:prstGeom>
            <a:noFill/>
            <a:ln w="9525" cap="flat" cmpd="sng">
              <a:solidFill>
                <a:schemeClr val="dk1"/>
              </a:solidFill>
              <a:prstDash val="solid"/>
              <a:round/>
              <a:headEnd type="triangle" w="med" len="med"/>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grpSp>
      <p:sp>
        <p:nvSpPr>
          <p:cNvPr id="246" name="Google Shape;246;p17"/>
          <p:cNvSpPr txBox="1"/>
          <p:nvPr/>
        </p:nvSpPr>
        <p:spPr>
          <a:xfrm>
            <a:off x="3048000" y="148217"/>
            <a:ext cx="17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Light"/>
                <a:ea typeface="Helvetica Neue Light"/>
                <a:cs typeface="Helvetica Neue Light"/>
                <a:sym typeface="Helvetica Neue Light"/>
              </a:rPr>
              <a:t>64 channel EEG</a:t>
            </a:r>
            <a:endParaRPr sz="1800" b="0">
              <a:solidFill>
                <a:schemeClr val="dk1"/>
              </a:solidFill>
              <a:latin typeface="Helvetica Neue Light"/>
              <a:ea typeface="Helvetica Neue Light"/>
              <a:cs typeface="Helvetica Neue Light"/>
              <a:sym typeface="Helvetica Neue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3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23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23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1"/>
                                          </p:stCondLst>
                                        </p:cTn>
                                        <p:tgtEl>
                                          <p:spTgt spid="23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B9ED74-8867-2E06-E6E6-0ED86B9D4737}"/>
              </a:ext>
            </a:extLst>
          </p:cNvPr>
          <p:cNvSpPr>
            <a:spLocks noGrp="1"/>
          </p:cNvSpPr>
          <p:nvPr>
            <p:ph type="body" idx="1"/>
          </p:nvPr>
        </p:nvSpPr>
        <p:spPr/>
        <p:txBody>
          <a:bodyPr/>
          <a:lstStyle/>
          <a:p>
            <a:endParaRPr lang="en-JP"/>
          </a:p>
        </p:txBody>
      </p:sp>
    </p:spTree>
    <p:extLst>
      <p:ext uri="{BB962C8B-B14F-4D97-AF65-F5344CB8AC3E}">
        <p14:creationId xmlns:p14="http://schemas.microsoft.com/office/powerpoint/2010/main" val="29842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6"/>
          <p:cNvSpPr txBox="1">
            <a:spLocks noGrp="1"/>
          </p:cNvSpPr>
          <p:nvPr>
            <p:ph type="body" idx="1"/>
          </p:nvPr>
        </p:nvSpPr>
        <p:spPr>
          <a:xfrm>
            <a:off x="0" y="1657350"/>
            <a:ext cx="9144000" cy="1066800"/>
          </a:xfrm>
          <a:prstGeom prst="rect">
            <a:avLst/>
          </a:prstGeom>
          <a:noFill/>
          <a:ln>
            <a:noFill/>
          </a:ln>
        </p:spPr>
        <p:txBody>
          <a:bodyPr spcFirstLastPara="1" wrap="square" lIns="0" tIns="45700" rIns="360000" bIns="45700" anchor="t" anchorCtr="0">
            <a:noAutofit/>
          </a:bodyPr>
          <a:lstStyle/>
          <a:p>
            <a:pPr marL="360000" lvl="0" indent="0" algn="l" rtl="0">
              <a:lnSpc>
                <a:spcPct val="80000"/>
              </a:lnSpc>
              <a:spcBef>
                <a:spcPts val="0"/>
              </a:spcBef>
              <a:spcAft>
                <a:spcPts val="0"/>
              </a:spcAft>
              <a:buNone/>
            </a:pPr>
            <a:r>
              <a:rPr lang="en-US" dirty="0">
                <a:solidFill>
                  <a:srgbClr val="000000"/>
                </a:solidFill>
              </a:rPr>
              <a:t>&lt;&gt;. &lt;&gt; </a:t>
            </a:r>
            <a:endParaRPr dirty="0">
              <a:solidFill>
                <a:srgbClr val="000000"/>
              </a:solidFill>
            </a:endParaRPr>
          </a:p>
        </p:txBody>
      </p:sp>
      <p:sp>
        <p:nvSpPr>
          <p:cNvPr id="214" name="Google Shape;214;p16"/>
          <p:cNvSpPr txBox="1">
            <a:spLocks noGrp="1"/>
          </p:cNvSpPr>
          <p:nvPr>
            <p:ph type="body" idx="2"/>
          </p:nvPr>
        </p:nvSpPr>
        <p:spPr>
          <a:xfrm>
            <a:off x="0" y="2647950"/>
            <a:ext cx="7666892" cy="728296"/>
          </a:xfrm>
          <a:prstGeom prst="rect">
            <a:avLst/>
          </a:prstGeom>
          <a:noFill/>
          <a:ln>
            <a:noFill/>
          </a:ln>
        </p:spPr>
        <p:txBody>
          <a:bodyPr spcFirstLastPara="1" wrap="square" lIns="0" tIns="45700" rIns="360000" bIns="45700" anchor="t" anchorCtr="0">
            <a:noAutofit/>
          </a:bodyPr>
          <a:lstStyle/>
          <a:p>
            <a:pPr marL="360000" lvl="0" indent="0" algn="l" rtl="0">
              <a:lnSpc>
                <a:spcPct val="80000"/>
              </a:lnSpc>
              <a:spcBef>
                <a:spcPts val="0"/>
              </a:spcBef>
              <a:spcAft>
                <a:spcPts val="0"/>
              </a:spcAft>
              <a:buNone/>
            </a:pPr>
            <a:r>
              <a:rPr lang="en-US" dirty="0"/>
              <a:t>Copy this template and make as many subsections as possible to describe your study properly</a:t>
            </a:r>
            <a:endParaRPr dirty="0"/>
          </a:p>
        </p:txBody>
      </p:sp>
    </p:spTree>
    <p:extLst>
      <p:ext uri="{BB962C8B-B14F-4D97-AF65-F5344CB8AC3E}">
        <p14:creationId xmlns:p14="http://schemas.microsoft.com/office/powerpoint/2010/main" val="98260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B9ED74-8867-2E06-E6E6-0ED86B9D4737}"/>
              </a:ext>
            </a:extLst>
          </p:cNvPr>
          <p:cNvSpPr>
            <a:spLocks noGrp="1"/>
          </p:cNvSpPr>
          <p:nvPr>
            <p:ph type="body" idx="1"/>
          </p:nvPr>
        </p:nvSpPr>
        <p:spPr/>
        <p:txBody>
          <a:bodyPr/>
          <a:lstStyle/>
          <a:p>
            <a:endParaRPr lang="en-JP"/>
          </a:p>
        </p:txBody>
      </p:sp>
    </p:spTree>
    <p:extLst>
      <p:ext uri="{BB962C8B-B14F-4D97-AF65-F5344CB8AC3E}">
        <p14:creationId xmlns:p14="http://schemas.microsoft.com/office/powerpoint/2010/main" val="157703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6"/>
          <p:cNvSpPr txBox="1">
            <a:spLocks noGrp="1"/>
          </p:cNvSpPr>
          <p:nvPr>
            <p:ph type="body" idx="1"/>
          </p:nvPr>
        </p:nvSpPr>
        <p:spPr>
          <a:xfrm>
            <a:off x="0" y="1657350"/>
            <a:ext cx="9144000" cy="1066800"/>
          </a:xfrm>
          <a:prstGeom prst="rect">
            <a:avLst/>
          </a:prstGeom>
          <a:noFill/>
          <a:ln>
            <a:noFill/>
          </a:ln>
        </p:spPr>
        <p:txBody>
          <a:bodyPr spcFirstLastPara="1" wrap="square" lIns="0" tIns="45700" rIns="360000" bIns="45700" anchor="t" anchorCtr="0">
            <a:noAutofit/>
          </a:bodyPr>
          <a:lstStyle/>
          <a:p>
            <a:pPr marL="360000" lvl="0" indent="0" algn="l" rtl="0">
              <a:lnSpc>
                <a:spcPct val="80000"/>
              </a:lnSpc>
              <a:spcBef>
                <a:spcPts val="0"/>
              </a:spcBef>
              <a:spcAft>
                <a:spcPts val="0"/>
              </a:spcAft>
              <a:buNone/>
            </a:pPr>
            <a:r>
              <a:rPr lang="en-US" dirty="0">
                <a:solidFill>
                  <a:srgbClr val="000000"/>
                </a:solidFill>
              </a:rPr>
              <a:t>3. results </a:t>
            </a:r>
            <a:endParaRPr dirty="0">
              <a:solidFill>
                <a:srgbClr val="000000"/>
              </a:solidFill>
            </a:endParaRPr>
          </a:p>
        </p:txBody>
      </p:sp>
      <p:sp>
        <p:nvSpPr>
          <p:cNvPr id="214" name="Google Shape;214;p16"/>
          <p:cNvSpPr txBox="1">
            <a:spLocks noGrp="1"/>
          </p:cNvSpPr>
          <p:nvPr>
            <p:ph type="body" idx="2"/>
          </p:nvPr>
        </p:nvSpPr>
        <p:spPr>
          <a:xfrm>
            <a:off x="0" y="2647950"/>
            <a:ext cx="4572000" cy="457200"/>
          </a:xfrm>
          <a:prstGeom prst="rect">
            <a:avLst/>
          </a:prstGeom>
          <a:noFill/>
          <a:ln>
            <a:noFill/>
          </a:ln>
        </p:spPr>
        <p:txBody>
          <a:bodyPr spcFirstLastPara="1" wrap="square" lIns="0" tIns="45700" rIns="360000" bIns="45700" anchor="t" anchorCtr="0">
            <a:noAutofit/>
          </a:bodyPr>
          <a:lstStyle/>
          <a:p>
            <a:pPr marL="360000" lvl="0" indent="0" algn="l" rtl="0">
              <a:lnSpc>
                <a:spcPct val="80000"/>
              </a:lnSpc>
              <a:spcBef>
                <a:spcPts val="0"/>
              </a:spcBef>
              <a:spcAft>
                <a:spcPts val="0"/>
              </a:spcAft>
              <a:buNone/>
            </a:pPr>
            <a:endParaRPr/>
          </a:p>
        </p:txBody>
      </p:sp>
    </p:spTree>
    <p:extLst>
      <p:ext uri="{BB962C8B-B14F-4D97-AF65-F5344CB8AC3E}">
        <p14:creationId xmlns:p14="http://schemas.microsoft.com/office/powerpoint/2010/main" val="2770083620"/>
      </p:ext>
    </p:extLst>
  </p:cSld>
  <p:clrMapOvr>
    <a:masterClrMapping/>
  </p:clrMapOvr>
</p:sld>
</file>

<file path=ppt/theme/theme1.xml><?xml version="1.0" encoding="utf-8"?>
<a:theme xmlns:a="http://schemas.openxmlformats.org/drawingml/2006/main" name="Default Design">
  <a:themeElements>
    <a:clrScheme name="#HCI-Baudisch">
      <a:dk1>
        <a:srgbClr val="000000"/>
      </a:dk1>
      <a:lt1>
        <a:srgbClr val="FFFFFF"/>
      </a:lt1>
      <a:dk2>
        <a:srgbClr val="404040"/>
      </a:dk2>
      <a:lt2>
        <a:srgbClr val="FFFFFF"/>
      </a:lt2>
      <a:accent1>
        <a:srgbClr val="99CC00"/>
      </a:accent1>
      <a:accent2>
        <a:srgbClr val="FF9B00"/>
      </a:accent2>
      <a:accent3>
        <a:srgbClr val="A6A6A6"/>
      </a:accent3>
      <a:accent4>
        <a:srgbClr val="707070"/>
      </a:accent4>
      <a:accent5>
        <a:srgbClr val="BFBFBF"/>
      </a:accent5>
      <a:accent6>
        <a:srgbClr val="000000"/>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443</Words>
  <Application>Microsoft Macintosh PowerPoint</Application>
  <PresentationFormat>On-screen Show (16:9)</PresentationFormat>
  <Paragraphs>44</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Roboto</vt:lpstr>
      <vt:lpstr>Helvetica Neue</vt:lpstr>
      <vt:lpstr>Helvetica Neue Light</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 Lopes</dc:creator>
  <cp:lastModifiedBy>Wesley Chen</cp:lastModifiedBy>
  <cp:revision>1</cp:revision>
  <dcterms:created xsi:type="dcterms:W3CDTF">2017-01-12T07:28:30Z</dcterms:created>
  <dcterms:modified xsi:type="dcterms:W3CDTF">2022-10-25T00:45:31Z</dcterms:modified>
</cp:coreProperties>
</file>