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5"/>
  </p:notesMasterIdLst>
  <p:sldIdLst>
    <p:sldId id="256" r:id="rId5"/>
    <p:sldId id="301" r:id="rId6"/>
    <p:sldId id="300" r:id="rId7"/>
    <p:sldId id="302" r:id="rId8"/>
    <p:sldId id="303" r:id="rId9"/>
    <p:sldId id="308" r:id="rId10"/>
    <p:sldId id="310" r:id="rId11"/>
    <p:sldId id="307" r:id="rId12"/>
    <p:sldId id="309"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EE6C7-5504-4A3A-BEC1-00211A10B33E}" v="147" dt="2023-12-11T00:20:15.029"/>
    <p1510:client id="{13FE71AE-38AF-4A71-8FE9-0B19FA2B7420}" v="119" dt="2023-12-02T21:57:51.215"/>
    <p1510:client id="{437CB812-00CE-461D-9513-38F6E3CC6727}" v="5" dt="2023-12-15T22:39:50.643"/>
    <p1510:client id="{6AE67CFB-1FFE-4766-97CE-976166FAC821}" v="12" dt="2023-12-13T22:47:10.554"/>
    <p1510:client id="{7DB1F3D9-8CAF-46DA-BE0C-10C3383DF6B2}" v="295" dt="2023-12-14T22:22:47.926"/>
    <p1510:client id="{B46E5739-8EA0-48A6-9EC3-FE4342860193}" v="1209" dt="2023-12-15T09:31:06.203"/>
    <p1510:client id="{CD613F46-35A3-4167-AE60-7D1B8879A33D}" v="117" dt="2023-12-03T22:09:06.516"/>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202" y="58"/>
      </p:cViewPr>
      <p:guideLst/>
    </p:cSldViewPr>
  </p:slideViewPr>
  <p:notesTextViewPr>
    <p:cViewPr>
      <p:scale>
        <a:sx n="1" d="1"/>
        <a:sy n="1" d="1"/>
      </p:scale>
      <p:origin x="0" y="0"/>
    </p:cViewPr>
  </p:notesTextViewPr>
  <p:sorterViewPr>
    <p:cViewPr>
      <p:scale>
        <a:sx n="72" d="100"/>
        <a:sy n="7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5E771E7-8CF7-4491-9507-55BFE693DC7B}">
      <dgm:prSet phldrT="[Text]"/>
      <dgm:spPr/>
      <dgm:t>
        <a:bodyPr/>
        <a:lstStyle/>
        <a:p>
          <a:r>
            <a:rPr lang="en-US"/>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dgm:spPr/>
      <dgm:t>
        <a:bodyPr/>
        <a:lstStyle/>
        <a:p>
          <a:pPr>
            <a:buFont typeface="Arial" panose="020B0604020202020204" pitchFamily="34" charset="0"/>
            <a:buChar char="•"/>
          </a:pPr>
          <a:r>
            <a:rPr lang="en-US" b="0" i="0"/>
            <a:t>To start a presentation, go to the Slide Show tab, and select From Beginning.</a:t>
          </a:r>
          <a:endParaRPr lang="en-US"/>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dgm:spPr/>
      <dgm:t>
        <a:bodyPr/>
        <a:lstStyle/>
        <a:p>
          <a:pPr>
            <a:buFont typeface="Arial" panose="020B0604020202020204" pitchFamily="34" charset="0"/>
            <a:buChar char="•"/>
          </a:pPr>
          <a:r>
            <a:rPr lang="en-US" b="0" i="0"/>
            <a:t>To display Presenter view, in Slide Show view, on the control bar at the bottom left select the three dots, and then Show Presenter View. </a:t>
          </a:r>
          <a:endParaRPr lang="en-US"/>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dgm:spPr/>
      <dgm:t>
        <a:bodyPr/>
        <a:lstStyle/>
        <a:p>
          <a:pPr>
            <a:buFont typeface="Arial" panose="020B0604020202020204" pitchFamily="34" charset="0"/>
            <a:buChar char="•"/>
          </a:pPr>
          <a:r>
            <a:rPr lang="en-US" b="0" i="0"/>
            <a:t>During your presentation, the speaker notes are visible on your monitor, but aren't visible to the audience. </a:t>
          </a:r>
          <a:endParaRPr lang="en-US"/>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dgm:spPr/>
      <dgm:t>
        <a:bodyPr/>
        <a:lstStyle/>
        <a:p>
          <a:pPr>
            <a:buFont typeface="Arial" panose="020B0604020202020204" pitchFamily="34" charset="0"/>
            <a:buChar char="•"/>
          </a:pPr>
          <a:r>
            <a:rPr lang="en-US" b="0" i="0"/>
            <a:t>The Notes pane is a box that appears below each slide. Tap it to add notes. </a:t>
          </a:r>
          <a:endParaRPr lang="en-US"/>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dgm:spPr/>
      <dgm:t>
        <a:bodyPr/>
        <a:lstStyle/>
        <a:p>
          <a:pPr>
            <a:buFont typeface="Arial" panose="020B0604020202020204" pitchFamily="34" charset="0"/>
            <a:buChar char="•"/>
          </a:pPr>
          <a:r>
            <a:rPr lang="en-US" b="0" i="0"/>
            <a:t>If you don’t see the Notes pane or it is completely minimized, click Notes on the task bar across the bottom of the PowerPoint window. </a:t>
          </a:r>
          <a:endParaRPr lang="en-US"/>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E8C4A309-5409-40CB-ABB7-70DD4E2AF32D}" type="pres">
      <dgm:prSet presAssocID="{013DD35D-9765-4E5F-95CE-DA45F3637BF5}" presName="Name0" presStyleCnt="0">
        <dgm:presLayoutVars>
          <dgm:dir/>
          <dgm:animLvl val="lvl"/>
          <dgm:resizeHandles val="exact"/>
        </dgm:presLayoutVars>
      </dgm:prSet>
      <dgm:spPr/>
    </dgm:pt>
    <dgm:pt modelId="{B6C06BD9-0D5D-478B-89C6-413EA47A0707}" type="pres">
      <dgm:prSet presAssocID="{25E771E7-8CF7-4491-9507-55BFE693DC7B}" presName="linNode" presStyleCnt="0"/>
      <dgm:spPr/>
    </dgm:pt>
    <dgm:pt modelId="{753AFBC3-4E3B-4C32-AF39-9EB9950486C1}" type="pres">
      <dgm:prSet presAssocID="{25E771E7-8CF7-4491-9507-55BFE693DC7B}" presName="parentText" presStyleLbl="node1" presStyleIdx="0" presStyleCnt="5">
        <dgm:presLayoutVars>
          <dgm:chMax val="1"/>
          <dgm:bulletEnabled val="1"/>
        </dgm:presLayoutVars>
      </dgm:prSet>
      <dgm:spPr/>
    </dgm:pt>
    <dgm:pt modelId="{C2AD05C5-B0D0-436A-A3CB-1D3E368D9F18}" type="pres">
      <dgm:prSet presAssocID="{25E771E7-8CF7-4491-9507-55BFE693DC7B}" presName="descendantText" presStyleLbl="alignAccFollowNode1" presStyleIdx="0" presStyleCnt="5">
        <dgm:presLayoutVars>
          <dgm:bulletEnabled val="1"/>
        </dgm:presLayoutVars>
      </dgm:prSet>
      <dgm:spPr/>
    </dgm:pt>
    <dgm:pt modelId="{307A8A3A-6D94-47CA-90D4-68B86B1CD55F}" type="pres">
      <dgm:prSet presAssocID="{B3CFB133-9C4F-4A0A-888D-0CEC78FFDFFC}" presName="sp" presStyleCnt="0"/>
      <dgm:spPr/>
    </dgm:pt>
    <dgm:pt modelId="{AD58EFDF-297E-46D7-86E8-2A2BF48E8017}" type="pres">
      <dgm:prSet presAssocID="{D76BB3CF-DF5A-41FB-B6A4-25743CF1642F}" presName="linNode" presStyleCnt="0"/>
      <dgm:spPr/>
    </dgm:pt>
    <dgm:pt modelId="{0FDF0AC5-2462-4C8C-A35F-24E464265B3E}" type="pres">
      <dgm:prSet presAssocID="{D76BB3CF-DF5A-41FB-B6A4-25743CF1642F}" presName="parentText" presStyleLbl="node1" presStyleIdx="1" presStyleCnt="5">
        <dgm:presLayoutVars>
          <dgm:chMax val="1"/>
          <dgm:bulletEnabled val="1"/>
        </dgm:presLayoutVars>
      </dgm:prSet>
      <dgm:spPr/>
    </dgm:pt>
    <dgm:pt modelId="{730E0D8F-9DB4-403E-A598-F9AE85A8F13B}" type="pres">
      <dgm:prSet presAssocID="{D76BB3CF-DF5A-41FB-B6A4-25743CF1642F}" presName="descendantText" presStyleLbl="alignAccFollowNode1" presStyleIdx="1" presStyleCnt="5">
        <dgm:presLayoutVars>
          <dgm:bulletEnabled val="1"/>
        </dgm:presLayoutVars>
      </dgm:prSet>
      <dgm:spPr/>
    </dgm:pt>
    <dgm:pt modelId="{8A0E0565-BB83-4651-B814-D72C0A4DA7EB}" type="pres">
      <dgm:prSet presAssocID="{24234FDB-132A-43EF-B90D-1D285BFF51D4}" presName="sp" presStyleCnt="0"/>
      <dgm:spPr/>
    </dgm:pt>
    <dgm:pt modelId="{7C005762-B347-4338-ADF5-9239620364F0}" type="pres">
      <dgm:prSet presAssocID="{8F3B4B19-33F4-47AC-BE4E-B66181ED98B4}" presName="linNode" presStyleCnt="0"/>
      <dgm:spPr/>
    </dgm:pt>
    <dgm:pt modelId="{907256D7-3E49-4710-B3F3-8341234AD37B}" type="pres">
      <dgm:prSet presAssocID="{8F3B4B19-33F4-47AC-BE4E-B66181ED98B4}" presName="parentText" presStyleLbl="node1" presStyleIdx="2" presStyleCnt="5">
        <dgm:presLayoutVars>
          <dgm:chMax val="1"/>
          <dgm:bulletEnabled val="1"/>
        </dgm:presLayoutVars>
      </dgm:prSet>
      <dgm:spPr/>
    </dgm:pt>
    <dgm:pt modelId="{30E2E2F5-7F3F-49DE-B291-CF69A4EAD4A6}" type="pres">
      <dgm:prSet presAssocID="{8F3B4B19-33F4-47AC-BE4E-B66181ED98B4}" presName="descendantText" presStyleLbl="alignAccFollowNode1" presStyleIdx="2" presStyleCnt="5">
        <dgm:presLayoutVars>
          <dgm:bulletEnabled val="1"/>
        </dgm:presLayoutVars>
      </dgm:prSet>
      <dgm:spPr/>
    </dgm:pt>
    <dgm:pt modelId="{3BF8936D-2F83-4F88-90E3-F180F21DAAAE}" type="pres">
      <dgm:prSet presAssocID="{2C34AF2B-9D07-4B75-9E74-1C680AB14CF6}" presName="sp" presStyleCnt="0"/>
      <dgm:spPr/>
    </dgm:pt>
    <dgm:pt modelId="{79696879-9882-47DC-877C-DF500590F0CB}" type="pres">
      <dgm:prSet presAssocID="{80CB43E4-C30F-4DCA-A3E9-D12FA78CE0FB}" presName="linNode" presStyleCnt="0"/>
      <dgm:spPr/>
    </dgm:pt>
    <dgm:pt modelId="{95B2A061-ED46-465A-9861-6A7063B468C3}" type="pres">
      <dgm:prSet presAssocID="{80CB43E4-C30F-4DCA-A3E9-D12FA78CE0FB}" presName="parentText" presStyleLbl="node1" presStyleIdx="3" presStyleCnt="5">
        <dgm:presLayoutVars>
          <dgm:chMax val="1"/>
          <dgm:bulletEnabled val="1"/>
        </dgm:presLayoutVars>
      </dgm:prSet>
      <dgm:spPr/>
    </dgm:pt>
    <dgm:pt modelId="{804B0842-64DB-45A5-B79D-8473FC39614E}" type="pres">
      <dgm:prSet presAssocID="{80CB43E4-C30F-4DCA-A3E9-D12FA78CE0FB}" presName="descendantText" presStyleLbl="alignAccFollowNode1" presStyleIdx="3" presStyleCnt="5">
        <dgm:presLayoutVars>
          <dgm:bulletEnabled val="1"/>
        </dgm:presLayoutVars>
      </dgm:prSet>
      <dgm:spPr/>
    </dgm:pt>
    <dgm:pt modelId="{5B7EC043-92F6-4577-BFA8-DF3F37E58126}" type="pres">
      <dgm:prSet presAssocID="{22BA2624-35EA-49E9-BC2A-8019555F56F6}" presName="sp" presStyleCnt="0"/>
      <dgm:spPr/>
    </dgm:pt>
    <dgm:pt modelId="{BBE204D1-AB55-4B28-8CC6-4D1248E57A5A}" type="pres">
      <dgm:prSet presAssocID="{6C230327-1904-47CB-BB1D-FD9D9F4A90BF}" presName="linNode" presStyleCnt="0"/>
      <dgm:spPr/>
    </dgm:pt>
    <dgm:pt modelId="{2B6096C7-E4B4-445B-96FE-7A96E8A30B96}" type="pres">
      <dgm:prSet presAssocID="{6C230327-1904-47CB-BB1D-FD9D9F4A90BF}" presName="parentText" presStyleLbl="node1" presStyleIdx="4" presStyleCnt="5">
        <dgm:presLayoutVars>
          <dgm:chMax val="1"/>
          <dgm:bulletEnabled val="1"/>
        </dgm:presLayoutVars>
      </dgm:prSet>
      <dgm:spPr/>
    </dgm:pt>
    <dgm:pt modelId="{BE0FE64E-1C10-43F6-BF00-2EBA4476ED08}" type="pres">
      <dgm:prSet presAssocID="{6C230327-1904-47CB-BB1D-FD9D9F4A90BF}" presName="descendantText" presStyleLbl="alignAccFollowNode1" presStyleIdx="4" presStyleCnt="5">
        <dgm:presLayoutVars>
          <dgm:bulletEnabled val="1"/>
        </dgm:presLayoutVars>
      </dgm:prSet>
      <dgm:spPr/>
    </dgm:pt>
  </dgm:ptLst>
  <dgm:cxnLst>
    <dgm:cxn modelId="{AC9B8001-1A00-468D-A225-3301D47DA74D}" type="presOf" srcId="{D76BB3CF-DF5A-41FB-B6A4-25743CF1642F}" destId="{0FDF0AC5-2462-4C8C-A35F-24E464265B3E}" srcOrd="0" destOrd="0" presId="urn:microsoft.com/office/officeart/2005/8/layout/vList5"/>
    <dgm:cxn modelId="{E63E8614-3AB3-48EB-B030-9637F581C14E}" type="presOf" srcId="{8F3B4B19-33F4-47AC-BE4E-B66181ED98B4}" destId="{907256D7-3E49-4710-B3F3-8341234AD37B}" srcOrd="0" destOrd="0" presId="urn:microsoft.com/office/officeart/2005/8/layout/vList5"/>
    <dgm:cxn modelId="{E9FED118-8FC1-46A3-BD00-F94098ECD6A4}" srcId="{013DD35D-9765-4E5F-95CE-DA45F3637BF5}" destId="{8F3B4B19-33F4-47AC-BE4E-B66181ED98B4}" srcOrd="2" destOrd="0" parTransId="{D56FE0BA-AE10-413D-B7E3-CD20C3731D50}" sibTransId="{2C34AF2B-9D07-4B75-9E74-1C680AB14CF6}"/>
    <dgm:cxn modelId="{C7D6205E-2EAC-436C-8F13-F3647FC93669}" type="presOf" srcId="{013DD35D-9765-4E5F-95CE-DA45F3637BF5}" destId="{E8C4A309-5409-40CB-ABB7-70DD4E2AF32D}" srcOrd="0" destOrd="0" presId="urn:microsoft.com/office/officeart/2005/8/layout/vList5"/>
    <dgm:cxn modelId="{C23B5F60-F074-45B8-BB09-18AD4152539D}" srcId="{8F3B4B19-33F4-47AC-BE4E-B66181ED98B4}" destId="{0AFF4C1B-302C-42EF-B59F-97CDC2799D17}" srcOrd="0" destOrd="0" parTransId="{0EBE8459-BB53-4FEB-9003-4D3795F4559C}" sibTransId="{6755B5A7-26F9-4D2F-8EA9-DCC4A05B07D9}"/>
    <dgm:cxn modelId="{06191A46-7A94-4DF1-BC57-4E8D25B2F958}" type="presOf" srcId="{0AFF4C1B-302C-42EF-B59F-97CDC2799D17}" destId="{30E2E2F5-7F3F-49DE-B291-CF69A4EAD4A6}" srcOrd="0" destOrd="0" presId="urn:microsoft.com/office/officeart/2005/8/layout/vList5"/>
    <dgm:cxn modelId="{DF2D3747-AF1D-43CC-ACD2-1C81B945A006}" srcId="{013DD35D-9765-4E5F-95CE-DA45F3637BF5}" destId="{6C230327-1904-47CB-BB1D-FD9D9F4A90BF}" srcOrd="4" destOrd="0" parTransId="{F5865BF2-099D-45F3-9F9F-E9048C52D1A9}" sibTransId="{383C96B1-5630-4111-BDC2-DC9415E1D3B9}"/>
    <dgm:cxn modelId="{BBD2B96C-48D2-4754-8C26-18E087DF6A59}" type="presOf" srcId="{6C230327-1904-47CB-BB1D-FD9D9F4A90BF}" destId="{2B6096C7-E4B4-445B-96FE-7A96E8A30B96}" srcOrd="0" destOrd="0" presId="urn:microsoft.com/office/officeart/2005/8/layout/vList5"/>
    <dgm:cxn modelId="{C9E3A952-24B0-4113-8FA6-A9BFB6C8BF02}" type="presOf" srcId="{3F378E98-4217-47A9-8134-DE6C3ABFE041}" destId="{730E0D8F-9DB4-403E-A598-F9AE85A8F13B}" srcOrd="0" destOrd="0" presId="urn:microsoft.com/office/officeart/2005/8/layout/vList5"/>
    <dgm:cxn modelId="{E01FE584-0925-4BC0-9383-A1E85DE458FD}" srcId="{013DD35D-9765-4E5F-95CE-DA45F3637BF5}" destId="{25E771E7-8CF7-4491-9507-55BFE693DC7B}" srcOrd="0" destOrd="0" parTransId="{D34FC0B2-1D9D-47C1-B680-27EF2E97D428}" sibTransId="{B3CFB133-9C4F-4A0A-888D-0CEC78FFDFFC}"/>
    <dgm:cxn modelId="{67658393-E68E-40A7-BEAA-BA3F7D8E9C27}" type="presOf" srcId="{EB81D1D4-3A06-49A6-9CBB-2A11D66B1783}" destId="{C2AD05C5-B0D0-436A-A3CB-1D3E368D9F18}" srcOrd="0" destOrd="0" presId="urn:microsoft.com/office/officeart/2005/8/layout/vList5"/>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75FEE1A5-B13C-4D1B-BF29-F86F053FB0AE}" type="presOf" srcId="{3AA5C518-6101-47DE-A504-F7F8D31BAC0F}" destId="{BE0FE64E-1C10-43F6-BF00-2EBA4476ED08}" srcOrd="0" destOrd="0" presId="urn:microsoft.com/office/officeart/2005/8/layout/vList5"/>
    <dgm:cxn modelId="{5D5F46B2-925E-4A4E-A867-A220894EC4FD}" srcId="{80CB43E4-C30F-4DCA-A3E9-D12FA78CE0FB}" destId="{E7DB8C28-3728-493B-A3D7-1FE9EFE7E4C2}" srcOrd="0" destOrd="0" parTransId="{86C82348-62AC-47C0-A4F1-60BF58B70325}" sibTransId="{5399BFCE-FDB4-4666-81C7-DC36EB3DA553}"/>
    <dgm:cxn modelId="{428E2DB3-3631-491A-BCE9-4C8358D23CEA}" type="presOf" srcId="{80CB43E4-C30F-4DCA-A3E9-D12FA78CE0FB}" destId="{95B2A061-ED46-465A-9861-6A7063B468C3}" srcOrd="0" destOrd="0" presId="urn:microsoft.com/office/officeart/2005/8/layout/vList5"/>
    <dgm:cxn modelId="{5E008CC8-B8C6-4B46-94B0-C60406121E38}" srcId="{25E771E7-8CF7-4491-9507-55BFE693DC7B}" destId="{EB81D1D4-3A06-49A6-9CBB-2A11D66B1783}" srcOrd="0" destOrd="0" parTransId="{721F31C1-C769-40A8-9C34-A74470BAB532}" sibTransId="{0519A5BA-BBEC-4C39-9FFD-05D4C020199E}"/>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05E835E4-67D7-4FEA-97F2-95EEA7E4A4B4}" type="presOf" srcId="{E7DB8C28-3728-493B-A3D7-1FE9EFE7E4C2}" destId="{804B0842-64DB-45A5-B79D-8473FC39614E}" srcOrd="0" destOrd="0" presId="urn:microsoft.com/office/officeart/2005/8/layout/vList5"/>
    <dgm:cxn modelId="{2337B0E6-9A17-48E3-B0E4-75D871E5F7EC}" type="presOf" srcId="{25E771E7-8CF7-4491-9507-55BFE693DC7B}" destId="{753AFBC3-4E3B-4C32-AF39-9EB9950486C1}" srcOrd="0" destOrd="0" presId="urn:microsoft.com/office/officeart/2005/8/layout/vList5"/>
    <dgm:cxn modelId="{BDFD9380-3B48-43ED-946F-993BDD5C45B7}" type="presParOf" srcId="{E8C4A309-5409-40CB-ABB7-70DD4E2AF32D}" destId="{B6C06BD9-0D5D-478B-89C6-413EA47A0707}" srcOrd="0" destOrd="0" presId="urn:microsoft.com/office/officeart/2005/8/layout/vList5"/>
    <dgm:cxn modelId="{07CC7B5D-B323-471C-B442-7650615943CA}" type="presParOf" srcId="{B6C06BD9-0D5D-478B-89C6-413EA47A0707}" destId="{753AFBC3-4E3B-4C32-AF39-9EB9950486C1}" srcOrd="0" destOrd="0" presId="urn:microsoft.com/office/officeart/2005/8/layout/vList5"/>
    <dgm:cxn modelId="{4AB94227-0EB4-4A12-93D1-26FD9796B9C0}" type="presParOf" srcId="{B6C06BD9-0D5D-478B-89C6-413EA47A0707}" destId="{C2AD05C5-B0D0-436A-A3CB-1D3E368D9F18}" srcOrd="1" destOrd="0" presId="urn:microsoft.com/office/officeart/2005/8/layout/vList5"/>
    <dgm:cxn modelId="{2CB80F83-798A-499A-B2B7-76D73E9B121F}" type="presParOf" srcId="{E8C4A309-5409-40CB-ABB7-70DD4E2AF32D}" destId="{307A8A3A-6D94-47CA-90D4-68B86B1CD55F}" srcOrd="1" destOrd="0" presId="urn:microsoft.com/office/officeart/2005/8/layout/vList5"/>
    <dgm:cxn modelId="{A5D3D07F-1820-4DE7-A30D-E02B0C924A6E}" type="presParOf" srcId="{E8C4A309-5409-40CB-ABB7-70DD4E2AF32D}" destId="{AD58EFDF-297E-46D7-86E8-2A2BF48E8017}" srcOrd="2" destOrd="0" presId="urn:microsoft.com/office/officeart/2005/8/layout/vList5"/>
    <dgm:cxn modelId="{92FA986D-E303-4530-A73E-D3D0FA02EDD3}" type="presParOf" srcId="{AD58EFDF-297E-46D7-86E8-2A2BF48E8017}" destId="{0FDF0AC5-2462-4C8C-A35F-24E464265B3E}" srcOrd="0" destOrd="0" presId="urn:microsoft.com/office/officeart/2005/8/layout/vList5"/>
    <dgm:cxn modelId="{8AE21234-AC11-4800-B416-60995053F016}" type="presParOf" srcId="{AD58EFDF-297E-46D7-86E8-2A2BF48E8017}" destId="{730E0D8F-9DB4-403E-A598-F9AE85A8F13B}" srcOrd="1" destOrd="0" presId="urn:microsoft.com/office/officeart/2005/8/layout/vList5"/>
    <dgm:cxn modelId="{7109A0D1-BC17-46E4-8B5F-141C3839097E}" type="presParOf" srcId="{E8C4A309-5409-40CB-ABB7-70DD4E2AF32D}" destId="{8A0E0565-BB83-4651-B814-D72C0A4DA7EB}" srcOrd="3" destOrd="0" presId="urn:microsoft.com/office/officeart/2005/8/layout/vList5"/>
    <dgm:cxn modelId="{9D7880C4-FC14-4878-927F-1DE0122E1761}" type="presParOf" srcId="{E8C4A309-5409-40CB-ABB7-70DD4E2AF32D}" destId="{7C005762-B347-4338-ADF5-9239620364F0}" srcOrd="4" destOrd="0" presId="urn:microsoft.com/office/officeart/2005/8/layout/vList5"/>
    <dgm:cxn modelId="{6A7B7BBD-CC71-428F-9042-651F079B456E}" type="presParOf" srcId="{7C005762-B347-4338-ADF5-9239620364F0}" destId="{907256D7-3E49-4710-B3F3-8341234AD37B}" srcOrd="0" destOrd="0" presId="urn:microsoft.com/office/officeart/2005/8/layout/vList5"/>
    <dgm:cxn modelId="{012D3BE9-2144-4B5F-9F64-C96830678AE0}" type="presParOf" srcId="{7C005762-B347-4338-ADF5-9239620364F0}" destId="{30E2E2F5-7F3F-49DE-B291-CF69A4EAD4A6}" srcOrd="1" destOrd="0" presId="urn:microsoft.com/office/officeart/2005/8/layout/vList5"/>
    <dgm:cxn modelId="{21208A66-7956-4128-A25E-1EA3DA9ECEA2}" type="presParOf" srcId="{E8C4A309-5409-40CB-ABB7-70DD4E2AF32D}" destId="{3BF8936D-2F83-4F88-90E3-F180F21DAAAE}" srcOrd="5" destOrd="0" presId="urn:microsoft.com/office/officeart/2005/8/layout/vList5"/>
    <dgm:cxn modelId="{524785E5-0DB0-441B-B7B1-18CAF99449EF}" type="presParOf" srcId="{E8C4A309-5409-40CB-ABB7-70DD4E2AF32D}" destId="{79696879-9882-47DC-877C-DF500590F0CB}" srcOrd="6" destOrd="0" presId="urn:microsoft.com/office/officeart/2005/8/layout/vList5"/>
    <dgm:cxn modelId="{DB9DBC5A-3334-41FA-A825-7D8365CDC027}" type="presParOf" srcId="{79696879-9882-47DC-877C-DF500590F0CB}" destId="{95B2A061-ED46-465A-9861-6A7063B468C3}" srcOrd="0" destOrd="0" presId="urn:microsoft.com/office/officeart/2005/8/layout/vList5"/>
    <dgm:cxn modelId="{64BA6DFB-889C-4EEB-8B57-26290815517C}" type="presParOf" srcId="{79696879-9882-47DC-877C-DF500590F0CB}" destId="{804B0842-64DB-45A5-B79D-8473FC39614E}" srcOrd="1" destOrd="0" presId="urn:microsoft.com/office/officeart/2005/8/layout/vList5"/>
    <dgm:cxn modelId="{F38CED3F-2175-4830-8FF4-35986C413CBC}" type="presParOf" srcId="{E8C4A309-5409-40CB-ABB7-70DD4E2AF32D}" destId="{5B7EC043-92F6-4577-BFA8-DF3F37E58126}" srcOrd="7" destOrd="0" presId="urn:microsoft.com/office/officeart/2005/8/layout/vList5"/>
    <dgm:cxn modelId="{D1AD63C7-FC43-4575-886C-53C5EC20FD51}" type="presParOf" srcId="{E8C4A309-5409-40CB-ABB7-70DD4E2AF32D}" destId="{BBE204D1-AB55-4B28-8CC6-4D1248E57A5A}" srcOrd="8" destOrd="0" presId="urn:microsoft.com/office/officeart/2005/8/layout/vList5"/>
    <dgm:cxn modelId="{717DBCAC-D4A3-48E1-81E0-59DBB89F90F5}" type="presParOf" srcId="{BBE204D1-AB55-4B28-8CC6-4D1248E57A5A}" destId="{2B6096C7-E4B4-445B-96FE-7A96E8A30B96}" srcOrd="0" destOrd="0" presId="urn:microsoft.com/office/officeart/2005/8/layout/vList5"/>
    <dgm:cxn modelId="{DA530EBD-0C20-4F64-80FF-08DEEC66B672}" type="presParOf" srcId="{BBE204D1-AB55-4B28-8CC6-4D1248E57A5A}" destId="{BE0FE64E-1C10-43F6-BF00-2EBA4476ED08}"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5E771E7-8CF7-4491-9507-55BFE693DC7B}">
      <dgm:prSet phldrT="[Text]"/>
      <dgm:spPr/>
      <dgm:t>
        <a:bodyPr/>
        <a:lstStyle/>
        <a:p>
          <a:r>
            <a:rPr lang="en-US"/>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dgm:spPr/>
      <dgm:t>
        <a:bodyPr/>
        <a:lstStyle/>
        <a:p>
          <a:pPr>
            <a:buFont typeface="Arial" panose="020B0604020202020204" pitchFamily="34" charset="0"/>
            <a:buChar char="•"/>
          </a:pPr>
          <a:r>
            <a:rPr lang="en-US" b="0" i="0"/>
            <a:t>To start a presentation, go to the Slide Show tab, and select From Beginning.</a:t>
          </a:r>
          <a:endParaRPr lang="en-US"/>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dgm:spPr/>
      <dgm:t>
        <a:bodyPr/>
        <a:lstStyle/>
        <a:p>
          <a:pPr>
            <a:buFont typeface="Arial" panose="020B0604020202020204" pitchFamily="34" charset="0"/>
            <a:buChar char="•"/>
          </a:pPr>
          <a:r>
            <a:rPr lang="en-US" b="0" i="0"/>
            <a:t>To display Presenter view, in Slide Show view, on the control bar at the bottom left select the three dots, and then Show Presenter View. </a:t>
          </a:r>
          <a:endParaRPr lang="en-US"/>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dgm:spPr/>
      <dgm:t>
        <a:bodyPr/>
        <a:lstStyle/>
        <a:p>
          <a:pPr>
            <a:buFont typeface="Arial" panose="020B0604020202020204" pitchFamily="34" charset="0"/>
            <a:buChar char="•"/>
          </a:pPr>
          <a:r>
            <a:rPr lang="en-US" b="0" i="0"/>
            <a:t>During your presentation, the speaker notes are visible on your monitor, but aren't visible to the audience. </a:t>
          </a:r>
          <a:endParaRPr lang="en-US"/>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dgm:spPr/>
      <dgm:t>
        <a:bodyPr/>
        <a:lstStyle/>
        <a:p>
          <a:pPr>
            <a:buFont typeface="Arial" panose="020B0604020202020204" pitchFamily="34" charset="0"/>
            <a:buChar char="•"/>
          </a:pPr>
          <a:r>
            <a:rPr lang="en-US" b="0" i="0"/>
            <a:t>The Notes pane is a box that appears below each slide. Tap it to add notes. </a:t>
          </a:r>
          <a:endParaRPr lang="en-US"/>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dgm:spPr/>
      <dgm:t>
        <a:bodyPr/>
        <a:lstStyle/>
        <a:p>
          <a:pPr>
            <a:buFont typeface="Arial" panose="020B0604020202020204" pitchFamily="34" charset="0"/>
            <a:buChar char="•"/>
          </a:pPr>
          <a:r>
            <a:rPr lang="en-US" b="0" i="0"/>
            <a:t>If you don’t see the Notes pane or it is completely minimized, click Notes on the task bar across the bottom of the PowerPoint window. </a:t>
          </a:r>
          <a:endParaRPr lang="en-US"/>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E8C4A309-5409-40CB-ABB7-70DD4E2AF32D}" type="pres">
      <dgm:prSet presAssocID="{013DD35D-9765-4E5F-95CE-DA45F3637BF5}" presName="Name0" presStyleCnt="0">
        <dgm:presLayoutVars>
          <dgm:dir/>
          <dgm:animLvl val="lvl"/>
          <dgm:resizeHandles val="exact"/>
        </dgm:presLayoutVars>
      </dgm:prSet>
      <dgm:spPr/>
    </dgm:pt>
    <dgm:pt modelId="{B6C06BD9-0D5D-478B-89C6-413EA47A0707}" type="pres">
      <dgm:prSet presAssocID="{25E771E7-8CF7-4491-9507-55BFE693DC7B}" presName="linNode" presStyleCnt="0"/>
      <dgm:spPr/>
    </dgm:pt>
    <dgm:pt modelId="{753AFBC3-4E3B-4C32-AF39-9EB9950486C1}" type="pres">
      <dgm:prSet presAssocID="{25E771E7-8CF7-4491-9507-55BFE693DC7B}" presName="parentText" presStyleLbl="node1" presStyleIdx="0" presStyleCnt="5">
        <dgm:presLayoutVars>
          <dgm:chMax val="1"/>
          <dgm:bulletEnabled val="1"/>
        </dgm:presLayoutVars>
      </dgm:prSet>
      <dgm:spPr/>
    </dgm:pt>
    <dgm:pt modelId="{C2AD05C5-B0D0-436A-A3CB-1D3E368D9F18}" type="pres">
      <dgm:prSet presAssocID="{25E771E7-8CF7-4491-9507-55BFE693DC7B}" presName="descendantText" presStyleLbl="alignAccFollowNode1" presStyleIdx="0" presStyleCnt="5">
        <dgm:presLayoutVars>
          <dgm:bulletEnabled val="1"/>
        </dgm:presLayoutVars>
      </dgm:prSet>
      <dgm:spPr/>
    </dgm:pt>
    <dgm:pt modelId="{307A8A3A-6D94-47CA-90D4-68B86B1CD55F}" type="pres">
      <dgm:prSet presAssocID="{B3CFB133-9C4F-4A0A-888D-0CEC78FFDFFC}" presName="sp" presStyleCnt="0"/>
      <dgm:spPr/>
    </dgm:pt>
    <dgm:pt modelId="{AD58EFDF-297E-46D7-86E8-2A2BF48E8017}" type="pres">
      <dgm:prSet presAssocID="{D76BB3CF-DF5A-41FB-B6A4-25743CF1642F}" presName="linNode" presStyleCnt="0"/>
      <dgm:spPr/>
    </dgm:pt>
    <dgm:pt modelId="{0FDF0AC5-2462-4C8C-A35F-24E464265B3E}" type="pres">
      <dgm:prSet presAssocID="{D76BB3CF-DF5A-41FB-B6A4-25743CF1642F}" presName="parentText" presStyleLbl="node1" presStyleIdx="1" presStyleCnt="5">
        <dgm:presLayoutVars>
          <dgm:chMax val="1"/>
          <dgm:bulletEnabled val="1"/>
        </dgm:presLayoutVars>
      </dgm:prSet>
      <dgm:spPr/>
    </dgm:pt>
    <dgm:pt modelId="{730E0D8F-9DB4-403E-A598-F9AE85A8F13B}" type="pres">
      <dgm:prSet presAssocID="{D76BB3CF-DF5A-41FB-B6A4-25743CF1642F}" presName="descendantText" presStyleLbl="alignAccFollowNode1" presStyleIdx="1" presStyleCnt="5">
        <dgm:presLayoutVars>
          <dgm:bulletEnabled val="1"/>
        </dgm:presLayoutVars>
      </dgm:prSet>
      <dgm:spPr/>
    </dgm:pt>
    <dgm:pt modelId="{8A0E0565-BB83-4651-B814-D72C0A4DA7EB}" type="pres">
      <dgm:prSet presAssocID="{24234FDB-132A-43EF-B90D-1D285BFF51D4}" presName="sp" presStyleCnt="0"/>
      <dgm:spPr/>
    </dgm:pt>
    <dgm:pt modelId="{7C005762-B347-4338-ADF5-9239620364F0}" type="pres">
      <dgm:prSet presAssocID="{8F3B4B19-33F4-47AC-BE4E-B66181ED98B4}" presName="linNode" presStyleCnt="0"/>
      <dgm:spPr/>
    </dgm:pt>
    <dgm:pt modelId="{907256D7-3E49-4710-B3F3-8341234AD37B}" type="pres">
      <dgm:prSet presAssocID="{8F3B4B19-33F4-47AC-BE4E-B66181ED98B4}" presName="parentText" presStyleLbl="node1" presStyleIdx="2" presStyleCnt="5">
        <dgm:presLayoutVars>
          <dgm:chMax val="1"/>
          <dgm:bulletEnabled val="1"/>
        </dgm:presLayoutVars>
      </dgm:prSet>
      <dgm:spPr/>
    </dgm:pt>
    <dgm:pt modelId="{30E2E2F5-7F3F-49DE-B291-CF69A4EAD4A6}" type="pres">
      <dgm:prSet presAssocID="{8F3B4B19-33F4-47AC-BE4E-B66181ED98B4}" presName="descendantText" presStyleLbl="alignAccFollowNode1" presStyleIdx="2" presStyleCnt="5">
        <dgm:presLayoutVars>
          <dgm:bulletEnabled val="1"/>
        </dgm:presLayoutVars>
      </dgm:prSet>
      <dgm:spPr/>
    </dgm:pt>
    <dgm:pt modelId="{3BF8936D-2F83-4F88-90E3-F180F21DAAAE}" type="pres">
      <dgm:prSet presAssocID="{2C34AF2B-9D07-4B75-9E74-1C680AB14CF6}" presName="sp" presStyleCnt="0"/>
      <dgm:spPr/>
    </dgm:pt>
    <dgm:pt modelId="{79696879-9882-47DC-877C-DF500590F0CB}" type="pres">
      <dgm:prSet presAssocID="{80CB43E4-C30F-4DCA-A3E9-D12FA78CE0FB}" presName="linNode" presStyleCnt="0"/>
      <dgm:spPr/>
    </dgm:pt>
    <dgm:pt modelId="{95B2A061-ED46-465A-9861-6A7063B468C3}" type="pres">
      <dgm:prSet presAssocID="{80CB43E4-C30F-4DCA-A3E9-D12FA78CE0FB}" presName="parentText" presStyleLbl="node1" presStyleIdx="3" presStyleCnt="5">
        <dgm:presLayoutVars>
          <dgm:chMax val="1"/>
          <dgm:bulletEnabled val="1"/>
        </dgm:presLayoutVars>
      </dgm:prSet>
      <dgm:spPr/>
    </dgm:pt>
    <dgm:pt modelId="{804B0842-64DB-45A5-B79D-8473FC39614E}" type="pres">
      <dgm:prSet presAssocID="{80CB43E4-C30F-4DCA-A3E9-D12FA78CE0FB}" presName="descendantText" presStyleLbl="alignAccFollowNode1" presStyleIdx="3" presStyleCnt="5">
        <dgm:presLayoutVars>
          <dgm:bulletEnabled val="1"/>
        </dgm:presLayoutVars>
      </dgm:prSet>
      <dgm:spPr/>
    </dgm:pt>
    <dgm:pt modelId="{5B7EC043-92F6-4577-BFA8-DF3F37E58126}" type="pres">
      <dgm:prSet presAssocID="{22BA2624-35EA-49E9-BC2A-8019555F56F6}" presName="sp" presStyleCnt="0"/>
      <dgm:spPr/>
    </dgm:pt>
    <dgm:pt modelId="{BBE204D1-AB55-4B28-8CC6-4D1248E57A5A}" type="pres">
      <dgm:prSet presAssocID="{6C230327-1904-47CB-BB1D-FD9D9F4A90BF}" presName="linNode" presStyleCnt="0"/>
      <dgm:spPr/>
    </dgm:pt>
    <dgm:pt modelId="{2B6096C7-E4B4-445B-96FE-7A96E8A30B96}" type="pres">
      <dgm:prSet presAssocID="{6C230327-1904-47CB-BB1D-FD9D9F4A90BF}" presName="parentText" presStyleLbl="node1" presStyleIdx="4" presStyleCnt="5">
        <dgm:presLayoutVars>
          <dgm:chMax val="1"/>
          <dgm:bulletEnabled val="1"/>
        </dgm:presLayoutVars>
      </dgm:prSet>
      <dgm:spPr/>
    </dgm:pt>
    <dgm:pt modelId="{BE0FE64E-1C10-43F6-BF00-2EBA4476ED08}" type="pres">
      <dgm:prSet presAssocID="{6C230327-1904-47CB-BB1D-FD9D9F4A90BF}" presName="descendantText" presStyleLbl="alignAccFollowNode1" presStyleIdx="4" presStyleCnt="5">
        <dgm:presLayoutVars>
          <dgm:bulletEnabled val="1"/>
        </dgm:presLayoutVars>
      </dgm:prSet>
      <dgm:spPr/>
    </dgm:pt>
  </dgm:ptLst>
  <dgm:cxnLst>
    <dgm:cxn modelId="{AC9B8001-1A00-468D-A225-3301D47DA74D}" type="presOf" srcId="{D76BB3CF-DF5A-41FB-B6A4-25743CF1642F}" destId="{0FDF0AC5-2462-4C8C-A35F-24E464265B3E}" srcOrd="0" destOrd="0" presId="urn:microsoft.com/office/officeart/2005/8/layout/vList5"/>
    <dgm:cxn modelId="{E63E8614-3AB3-48EB-B030-9637F581C14E}" type="presOf" srcId="{8F3B4B19-33F4-47AC-BE4E-B66181ED98B4}" destId="{907256D7-3E49-4710-B3F3-8341234AD37B}" srcOrd="0" destOrd="0" presId="urn:microsoft.com/office/officeart/2005/8/layout/vList5"/>
    <dgm:cxn modelId="{E9FED118-8FC1-46A3-BD00-F94098ECD6A4}" srcId="{013DD35D-9765-4E5F-95CE-DA45F3637BF5}" destId="{8F3B4B19-33F4-47AC-BE4E-B66181ED98B4}" srcOrd="2" destOrd="0" parTransId="{D56FE0BA-AE10-413D-B7E3-CD20C3731D50}" sibTransId="{2C34AF2B-9D07-4B75-9E74-1C680AB14CF6}"/>
    <dgm:cxn modelId="{C7D6205E-2EAC-436C-8F13-F3647FC93669}" type="presOf" srcId="{013DD35D-9765-4E5F-95CE-DA45F3637BF5}" destId="{E8C4A309-5409-40CB-ABB7-70DD4E2AF32D}" srcOrd="0" destOrd="0" presId="urn:microsoft.com/office/officeart/2005/8/layout/vList5"/>
    <dgm:cxn modelId="{C23B5F60-F074-45B8-BB09-18AD4152539D}" srcId="{8F3B4B19-33F4-47AC-BE4E-B66181ED98B4}" destId="{0AFF4C1B-302C-42EF-B59F-97CDC2799D17}" srcOrd="0" destOrd="0" parTransId="{0EBE8459-BB53-4FEB-9003-4D3795F4559C}" sibTransId="{6755B5A7-26F9-4D2F-8EA9-DCC4A05B07D9}"/>
    <dgm:cxn modelId="{06191A46-7A94-4DF1-BC57-4E8D25B2F958}" type="presOf" srcId="{0AFF4C1B-302C-42EF-B59F-97CDC2799D17}" destId="{30E2E2F5-7F3F-49DE-B291-CF69A4EAD4A6}" srcOrd="0" destOrd="0" presId="urn:microsoft.com/office/officeart/2005/8/layout/vList5"/>
    <dgm:cxn modelId="{DF2D3747-AF1D-43CC-ACD2-1C81B945A006}" srcId="{013DD35D-9765-4E5F-95CE-DA45F3637BF5}" destId="{6C230327-1904-47CB-BB1D-FD9D9F4A90BF}" srcOrd="4" destOrd="0" parTransId="{F5865BF2-099D-45F3-9F9F-E9048C52D1A9}" sibTransId="{383C96B1-5630-4111-BDC2-DC9415E1D3B9}"/>
    <dgm:cxn modelId="{BBD2B96C-48D2-4754-8C26-18E087DF6A59}" type="presOf" srcId="{6C230327-1904-47CB-BB1D-FD9D9F4A90BF}" destId="{2B6096C7-E4B4-445B-96FE-7A96E8A30B96}" srcOrd="0" destOrd="0" presId="urn:microsoft.com/office/officeart/2005/8/layout/vList5"/>
    <dgm:cxn modelId="{C9E3A952-24B0-4113-8FA6-A9BFB6C8BF02}" type="presOf" srcId="{3F378E98-4217-47A9-8134-DE6C3ABFE041}" destId="{730E0D8F-9DB4-403E-A598-F9AE85A8F13B}" srcOrd="0" destOrd="0" presId="urn:microsoft.com/office/officeart/2005/8/layout/vList5"/>
    <dgm:cxn modelId="{E01FE584-0925-4BC0-9383-A1E85DE458FD}" srcId="{013DD35D-9765-4E5F-95CE-DA45F3637BF5}" destId="{25E771E7-8CF7-4491-9507-55BFE693DC7B}" srcOrd="0" destOrd="0" parTransId="{D34FC0B2-1D9D-47C1-B680-27EF2E97D428}" sibTransId="{B3CFB133-9C4F-4A0A-888D-0CEC78FFDFFC}"/>
    <dgm:cxn modelId="{67658393-E68E-40A7-BEAA-BA3F7D8E9C27}" type="presOf" srcId="{EB81D1D4-3A06-49A6-9CBB-2A11D66B1783}" destId="{C2AD05C5-B0D0-436A-A3CB-1D3E368D9F18}" srcOrd="0" destOrd="0" presId="urn:microsoft.com/office/officeart/2005/8/layout/vList5"/>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75FEE1A5-B13C-4D1B-BF29-F86F053FB0AE}" type="presOf" srcId="{3AA5C518-6101-47DE-A504-F7F8D31BAC0F}" destId="{BE0FE64E-1C10-43F6-BF00-2EBA4476ED08}" srcOrd="0" destOrd="0" presId="urn:microsoft.com/office/officeart/2005/8/layout/vList5"/>
    <dgm:cxn modelId="{5D5F46B2-925E-4A4E-A867-A220894EC4FD}" srcId="{80CB43E4-C30F-4DCA-A3E9-D12FA78CE0FB}" destId="{E7DB8C28-3728-493B-A3D7-1FE9EFE7E4C2}" srcOrd="0" destOrd="0" parTransId="{86C82348-62AC-47C0-A4F1-60BF58B70325}" sibTransId="{5399BFCE-FDB4-4666-81C7-DC36EB3DA553}"/>
    <dgm:cxn modelId="{428E2DB3-3631-491A-BCE9-4C8358D23CEA}" type="presOf" srcId="{80CB43E4-C30F-4DCA-A3E9-D12FA78CE0FB}" destId="{95B2A061-ED46-465A-9861-6A7063B468C3}" srcOrd="0" destOrd="0" presId="urn:microsoft.com/office/officeart/2005/8/layout/vList5"/>
    <dgm:cxn modelId="{5E008CC8-B8C6-4B46-94B0-C60406121E38}" srcId="{25E771E7-8CF7-4491-9507-55BFE693DC7B}" destId="{EB81D1D4-3A06-49A6-9CBB-2A11D66B1783}" srcOrd="0" destOrd="0" parTransId="{721F31C1-C769-40A8-9C34-A74470BAB532}" sibTransId="{0519A5BA-BBEC-4C39-9FFD-05D4C020199E}"/>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05E835E4-67D7-4FEA-97F2-95EEA7E4A4B4}" type="presOf" srcId="{E7DB8C28-3728-493B-A3D7-1FE9EFE7E4C2}" destId="{804B0842-64DB-45A5-B79D-8473FC39614E}" srcOrd="0" destOrd="0" presId="urn:microsoft.com/office/officeart/2005/8/layout/vList5"/>
    <dgm:cxn modelId="{2337B0E6-9A17-48E3-B0E4-75D871E5F7EC}" type="presOf" srcId="{25E771E7-8CF7-4491-9507-55BFE693DC7B}" destId="{753AFBC3-4E3B-4C32-AF39-9EB9950486C1}" srcOrd="0" destOrd="0" presId="urn:microsoft.com/office/officeart/2005/8/layout/vList5"/>
    <dgm:cxn modelId="{BDFD9380-3B48-43ED-946F-993BDD5C45B7}" type="presParOf" srcId="{E8C4A309-5409-40CB-ABB7-70DD4E2AF32D}" destId="{B6C06BD9-0D5D-478B-89C6-413EA47A0707}" srcOrd="0" destOrd="0" presId="urn:microsoft.com/office/officeart/2005/8/layout/vList5"/>
    <dgm:cxn modelId="{07CC7B5D-B323-471C-B442-7650615943CA}" type="presParOf" srcId="{B6C06BD9-0D5D-478B-89C6-413EA47A0707}" destId="{753AFBC3-4E3B-4C32-AF39-9EB9950486C1}" srcOrd="0" destOrd="0" presId="urn:microsoft.com/office/officeart/2005/8/layout/vList5"/>
    <dgm:cxn modelId="{4AB94227-0EB4-4A12-93D1-26FD9796B9C0}" type="presParOf" srcId="{B6C06BD9-0D5D-478B-89C6-413EA47A0707}" destId="{C2AD05C5-B0D0-436A-A3CB-1D3E368D9F18}" srcOrd="1" destOrd="0" presId="urn:microsoft.com/office/officeart/2005/8/layout/vList5"/>
    <dgm:cxn modelId="{2CB80F83-798A-499A-B2B7-76D73E9B121F}" type="presParOf" srcId="{E8C4A309-5409-40CB-ABB7-70DD4E2AF32D}" destId="{307A8A3A-6D94-47CA-90D4-68B86B1CD55F}" srcOrd="1" destOrd="0" presId="urn:microsoft.com/office/officeart/2005/8/layout/vList5"/>
    <dgm:cxn modelId="{A5D3D07F-1820-4DE7-A30D-E02B0C924A6E}" type="presParOf" srcId="{E8C4A309-5409-40CB-ABB7-70DD4E2AF32D}" destId="{AD58EFDF-297E-46D7-86E8-2A2BF48E8017}" srcOrd="2" destOrd="0" presId="urn:microsoft.com/office/officeart/2005/8/layout/vList5"/>
    <dgm:cxn modelId="{92FA986D-E303-4530-A73E-D3D0FA02EDD3}" type="presParOf" srcId="{AD58EFDF-297E-46D7-86E8-2A2BF48E8017}" destId="{0FDF0AC5-2462-4C8C-A35F-24E464265B3E}" srcOrd="0" destOrd="0" presId="urn:microsoft.com/office/officeart/2005/8/layout/vList5"/>
    <dgm:cxn modelId="{8AE21234-AC11-4800-B416-60995053F016}" type="presParOf" srcId="{AD58EFDF-297E-46D7-86E8-2A2BF48E8017}" destId="{730E0D8F-9DB4-403E-A598-F9AE85A8F13B}" srcOrd="1" destOrd="0" presId="urn:microsoft.com/office/officeart/2005/8/layout/vList5"/>
    <dgm:cxn modelId="{7109A0D1-BC17-46E4-8B5F-141C3839097E}" type="presParOf" srcId="{E8C4A309-5409-40CB-ABB7-70DD4E2AF32D}" destId="{8A0E0565-BB83-4651-B814-D72C0A4DA7EB}" srcOrd="3" destOrd="0" presId="urn:microsoft.com/office/officeart/2005/8/layout/vList5"/>
    <dgm:cxn modelId="{9D7880C4-FC14-4878-927F-1DE0122E1761}" type="presParOf" srcId="{E8C4A309-5409-40CB-ABB7-70DD4E2AF32D}" destId="{7C005762-B347-4338-ADF5-9239620364F0}" srcOrd="4" destOrd="0" presId="urn:microsoft.com/office/officeart/2005/8/layout/vList5"/>
    <dgm:cxn modelId="{6A7B7BBD-CC71-428F-9042-651F079B456E}" type="presParOf" srcId="{7C005762-B347-4338-ADF5-9239620364F0}" destId="{907256D7-3E49-4710-B3F3-8341234AD37B}" srcOrd="0" destOrd="0" presId="urn:microsoft.com/office/officeart/2005/8/layout/vList5"/>
    <dgm:cxn modelId="{012D3BE9-2144-4B5F-9F64-C96830678AE0}" type="presParOf" srcId="{7C005762-B347-4338-ADF5-9239620364F0}" destId="{30E2E2F5-7F3F-49DE-B291-CF69A4EAD4A6}" srcOrd="1" destOrd="0" presId="urn:microsoft.com/office/officeart/2005/8/layout/vList5"/>
    <dgm:cxn modelId="{21208A66-7956-4128-A25E-1EA3DA9ECEA2}" type="presParOf" srcId="{E8C4A309-5409-40CB-ABB7-70DD4E2AF32D}" destId="{3BF8936D-2F83-4F88-90E3-F180F21DAAAE}" srcOrd="5" destOrd="0" presId="urn:microsoft.com/office/officeart/2005/8/layout/vList5"/>
    <dgm:cxn modelId="{524785E5-0DB0-441B-B7B1-18CAF99449EF}" type="presParOf" srcId="{E8C4A309-5409-40CB-ABB7-70DD4E2AF32D}" destId="{79696879-9882-47DC-877C-DF500590F0CB}" srcOrd="6" destOrd="0" presId="urn:microsoft.com/office/officeart/2005/8/layout/vList5"/>
    <dgm:cxn modelId="{DB9DBC5A-3334-41FA-A825-7D8365CDC027}" type="presParOf" srcId="{79696879-9882-47DC-877C-DF500590F0CB}" destId="{95B2A061-ED46-465A-9861-6A7063B468C3}" srcOrd="0" destOrd="0" presId="urn:microsoft.com/office/officeart/2005/8/layout/vList5"/>
    <dgm:cxn modelId="{64BA6DFB-889C-4EEB-8B57-26290815517C}" type="presParOf" srcId="{79696879-9882-47DC-877C-DF500590F0CB}" destId="{804B0842-64DB-45A5-B79D-8473FC39614E}" srcOrd="1" destOrd="0" presId="urn:microsoft.com/office/officeart/2005/8/layout/vList5"/>
    <dgm:cxn modelId="{F38CED3F-2175-4830-8FF4-35986C413CBC}" type="presParOf" srcId="{E8C4A309-5409-40CB-ABB7-70DD4E2AF32D}" destId="{5B7EC043-92F6-4577-BFA8-DF3F37E58126}" srcOrd="7" destOrd="0" presId="urn:microsoft.com/office/officeart/2005/8/layout/vList5"/>
    <dgm:cxn modelId="{D1AD63C7-FC43-4575-886C-53C5EC20FD51}" type="presParOf" srcId="{E8C4A309-5409-40CB-ABB7-70DD4E2AF32D}" destId="{BBE204D1-AB55-4B28-8CC6-4D1248E57A5A}" srcOrd="8" destOrd="0" presId="urn:microsoft.com/office/officeart/2005/8/layout/vList5"/>
    <dgm:cxn modelId="{717DBCAC-D4A3-48E1-81E0-59DBB89F90F5}" type="presParOf" srcId="{BBE204D1-AB55-4B28-8CC6-4D1248E57A5A}" destId="{2B6096C7-E4B4-445B-96FE-7A96E8A30B96}" srcOrd="0" destOrd="0" presId="urn:microsoft.com/office/officeart/2005/8/layout/vList5"/>
    <dgm:cxn modelId="{DA530EBD-0C20-4F64-80FF-08DEEC66B672}" type="presParOf" srcId="{BBE204D1-AB55-4B28-8CC6-4D1248E57A5A}" destId="{BE0FE64E-1C10-43F6-BF00-2EBA4476ED08}"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3DD35D-9765-4E5F-95CE-DA45F3637BF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5E771E7-8CF7-4491-9507-55BFE693DC7B}">
      <dgm:prSet phldrT="[Text]"/>
      <dgm:spPr/>
      <dgm:t>
        <a:bodyPr/>
        <a:lstStyle/>
        <a:p>
          <a:r>
            <a:rPr lang="en-US"/>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dgm:spPr/>
      <dgm:t>
        <a:bodyPr/>
        <a:lstStyle/>
        <a:p>
          <a:pPr>
            <a:buFont typeface="Arial" panose="020B0604020202020204" pitchFamily="34" charset="0"/>
            <a:buChar char="•"/>
          </a:pPr>
          <a:r>
            <a:rPr lang="en-US" b="0" i="0"/>
            <a:t>To start a presentation, go to the Slide Show tab, and select From Beginning.</a:t>
          </a:r>
          <a:endParaRPr lang="en-US"/>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dgm:spPr/>
      <dgm:t>
        <a:bodyPr/>
        <a:lstStyle/>
        <a:p>
          <a:pPr>
            <a:buFont typeface="Arial" panose="020B0604020202020204" pitchFamily="34" charset="0"/>
            <a:buChar char="•"/>
          </a:pPr>
          <a:r>
            <a:rPr lang="en-US" b="0" i="0"/>
            <a:t>To display Presenter view, in Slide Show view, on the control bar at the bottom left select the three dots, and then Show Presenter View. </a:t>
          </a:r>
          <a:endParaRPr lang="en-US"/>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dgm:spPr/>
      <dgm:t>
        <a:bodyPr/>
        <a:lstStyle/>
        <a:p>
          <a:pPr>
            <a:buFont typeface="Arial" panose="020B0604020202020204" pitchFamily="34" charset="0"/>
            <a:buChar char="•"/>
          </a:pPr>
          <a:r>
            <a:rPr lang="en-US" b="0" i="0"/>
            <a:t>During your presentation, the speaker notes are visible on your monitor, but aren't visible to the audience. </a:t>
          </a:r>
          <a:endParaRPr lang="en-US"/>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dgm:spPr/>
      <dgm:t>
        <a:bodyPr/>
        <a:lstStyle/>
        <a:p>
          <a:pPr>
            <a:buFont typeface="Arial" panose="020B0604020202020204" pitchFamily="34" charset="0"/>
            <a:buChar char="•"/>
          </a:pPr>
          <a:r>
            <a:rPr lang="en-US" b="0" i="0"/>
            <a:t>The Notes pane is a box that appears below each slide. Tap it to add notes. </a:t>
          </a:r>
          <a:endParaRPr lang="en-US"/>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dgm:spPr/>
      <dgm:t>
        <a:bodyPr/>
        <a:lstStyle/>
        <a:p>
          <a:pPr>
            <a:buFont typeface="Arial" panose="020B0604020202020204" pitchFamily="34" charset="0"/>
            <a:buChar char="•"/>
          </a:pPr>
          <a:r>
            <a:rPr lang="en-US" b="0" i="0"/>
            <a:t>If you don’t see the Notes pane or it is completely minimized, click Notes on the task bar across the bottom of the PowerPoint window. </a:t>
          </a:r>
          <a:endParaRPr lang="en-US"/>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E8C4A309-5409-40CB-ABB7-70DD4E2AF32D}" type="pres">
      <dgm:prSet presAssocID="{013DD35D-9765-4E5F-95CE-DA45F3637BF5}" presName="Name0" presStyleCnt="0">
        <dgm:presLayoutVars>
          <dgm:dir/>
          <dgm:animLvl val="lvl"/>
          <dgm:resizeHandles val="exact"/>
        </dgm:presLayoutVars>
      </dgm:prSet>
      <dgm:spPr/>
    </dgm:pt>
    <dgm:pt modelId="{B6C06BD9-0D5D-478B-89C6-413EA47A0707}" type="pres">
      <dgm:prSet presAssocID="{25E771E7-8CF7-4491-9507-55BFE693DC7B}" presName="linNode" presStyleCnt="0"/>
      <dgm:spPr/>
    </dgm:pt>
    <dgm:pt modelId="{753AFBC3-4E3B-4C32-AF39-9EB9950486C1}" type="pres">
      <dgm:prSet presAssocID="{25E771E7-8CF7-4491-9507-55BFE693DC7B}" presName="parentText" presStyleLbl="node1" presStyleIdx="0" presStyleCnt="5">
        <dgm:presLayoutVars>
          <dgm:chMax val="1"/>
          <dgm:bulletEnabled val="1"/>
        </dgm:presLayoutVars>
      </dgm:prSet>
      <dgm:spPr/>
    </dgm:pt>
    <dgm:pt modelId="{C2AD05C5-B0D0-436A-A3CB-1D3E368D9F18}" type="pres">
      <dgm:prSet presAssocID="{25E771E7-8CF7-4491-9507-55BFE693DC7B}" presName="descendantText" presStyleLbl="alignAccFollowNode1" presStyleIdx="0" presStyleCnt="5">
        <dgm:presLayoutVars>
          <dgm:bulletEnabled val="1"/>
        </dgm:presLayoutVars>
      </dgm:prSet>
      <dgm:spPr/>
    </dgm:pt>
    <dgm:pt modelId="{307A8A3A-6D94-47CA-90D4-68B86B1CD55F}" type="pres">
      <dgm:prSet presAssocID="{B3CFB133-9C4F-4A0A-888D-0CEC78FFDFFC}" presName="sp" presStyleCnt="0"/>
      <dgm:spPr/>
    </dgm:pt>
    <dgm:pt modelId="{AD58EFDF-297E-46D7-86E8-2A2BF48E8017}" type="pres">
      <dgm:prSet presAssocID="{D76BB3CF-DF5A-41FB-B6A4-25743CF1642F}" presName="linNode" presStyleCnt="0"/>
      <dgm:spPr/>
    </dgm:pt>
    <dgm:pt modelId="{0FDF0AC5-2462-4C8C-A35F-24E464265B3E}" type="pres">
      <dgm:prSet presAssocID="{D76BB3CF-DF5A-41FB-B6A4-25743CF1642F}" presName="parentText" presStyleLbl="node1" presStyleIdx="1" presStyleCnt="5">
        <dgm:presLayoutVars>
          <dgm:chMax val="1"/>
          <dgm:bulletEnabled val="1"/>
        </dgm:presLayoutVars>
      </dgm:prSet>
      <dgm:spPr/>
    </dgm:pt>
    <dgm:pt modelId="{730E0D8F-9DB4-403E-A598-F9AE85A8F13B}" type="pres">
      <dgm:prSet presAssocID="{D76BB3CF-DF5A-41FB-B6A4-25743CF1642F}" presName="descendantText" presStyleLbl="alignAccFollowNode1" presStyleIdx="1" presStyleCnt="5">
        <dgm:presLayoutVars>
          <dgm:bulletEnabled val="1"/>
        </dgm:presLayoutVars>
      </dgm:prSet>
      <dgm:spPr/>
    </dgm:pt>
    <dgm:pt modelId="{8A0E0565-BB83-4651-B814-D72C0A4DA7EB}" type="pres">
      <dgm:prSet presAssocID="{24234FDB-132A-43EF-B90D-1D285BFF51D4}" presName="sp" presStyleCnt="0"/>
      <dgm:spPr/>
    </dgm:pt>
    <dgm:pt modelId="{7C005762-B347-4338-ADF5-9239620364F0}" type="pres">
      <dgm:prSet presAssocID="{8F3B4B19-33F4-47AC-BE4E-B66181ED98B4}" presName="linNode" presStyleCnt="0"/>
      <dgm:spPr/>
    </dgm:pt>
    <dgm:pt modelId="{907256D7-3E49-4710-B3F3-8341234AD37B}" type="pres">
      <dgm:prSet presAssocID="{8F3B4B19-33F4-47AC-BE4E-B66181ED98B4}" presName="parentText" presStyleLbl="node1" presStyleIdx="2" presStyleCnt="5">
        <dgm:presLayoutVars>
          <dgm:chMax val="1"/>
          <dgm:bulletEnabled val="1"/>
        </dgm:presLayoutVars>
      </dgm:prSet>
      <dgm:spPr/>
    </dgm:pt>
    <dgm:pt modelId="{30E2E2F5-7F3F-49DE-B291-CF69A4EAD4A6}" type="pres">
      <dgm:prSet presAssocID="{8F3B4B19-33F4-47AC-BE4E-B66181ED98B4}" presName="descendantText" presStyleLbl="alignAccFollowNode1" presStyleIdx="2" presStyleCnt="5">
        <dgm:presLayoutVars>
          <dgm:bulletEnabled val="1"/>
        </dgm:presLayoutVars>
      </dgm:prSet>
      <dgm:spPr/>
    </dgm:pt>
    <dgm:pt modelId="{3BF8936D-2F83-4F88-90E3-F180F21DAAAE}" type="pres">
      <dgm:prSet presAssocID="{2C34AF2B-9D07-4B75-9E74-1C680AB14CF6}" presName="sp" presStyleCnt="0"/>
      <dgm:spPr/>
    </dgm:pt>
    <dgm:pt modelId="{79696879-9882-47DC-877C-DF500590F0CB}" type="pres">
      <dgm:prSet presAssocID="{80CB43E4-C30F-4DCA-A3E9-D12FA78CE0FB}" presName="linNode" presStyleCnt="0"/>
      <dgm:spPr/>
    </dgm:pt>
    <dgm:pt modelId="{95B2A061-ED46-465A-9861-6A7063B468C3}" type="pres">
      <dgm:prSet presAssocID="{80CB43E4-C30F-4DCA-A3E9-D12FA78CE0FB}" presName="parentText" presStyleLbl="node1" presStyleIdx="3" presStyleCnt="5">
        <dgm:presLayoutVars>
          <dgm:chMax val="1"/>
          <dgm:bulletEnabled val="1"/>
        </dgm:presLayoutVars>
      </dgm:prSet>
      <dgm:spPr/>
    </dgm:pt>
    <dgm:pt modelId="{804B0842-64DB-45A5-B79D-8473FC39614E}" type="pres">
      <dgm:prSet presAssocID="{80CB43E4-C30F-4DCA-A3E9-D12FA78CE0FB}" presName="descendantText" presStyleLbl="alignAccFollowNode1" presStyleIdx="3" presStyleCnt="5">
        <dgm:presLayoutVars>
          <dgm:bulletEnabled val="1"/>
        </dgm:presLayoutVars>
      </dgm:prSet>
      <dgm:spPr/>
    </dgm:pt>
    <dgm:pt modelId="{5B7EC043-92F6-4577-BFA8-DF3F37E58126}" type="pres">
      <dgm:prSet presAssocID="{22BA2624-35EA-49E9-BC2A-8019555F56F6}" presName="sp" presStyleCnt="0"/>
      <dgm:spPr/>
    </dgm:pt>
    <dgm:pt modelId="{BBE204D1-AB55-4B28-8CC6-4D1248E57A5A}" type="pres">
      <dgm:prSet presAssocID="{6C230327-1904-47CB-BB1D-FD9D9F4A90BF}" presName="linNode" presStyleCnt="0"/>
      <dgm:spPr/>
    </dgm:pt>
    <dgm:pt modelId="{2B6096C7-E4B4-445B-96FE-7A96E8A30B96}" type="pres">
      <dgm:prSet presAssocID="{6C230327-1904-47CB-BB1D-FD9D9F4A90BF}" presName="parentText" presStyleLbl="node1" presStyleIdx="4" presStyleCnt="5">
        <dgm:presLayoutVars>
          <dgm:chMax val="1"/>
          <dgm:bulletEnabled val="1"/>
        </dgm:presLayoutVars>
      </dgm:prSet>
      <dgm:spPr/>
    </dgm:pt>
    <dgm:pt modelId="{BE0FE64E-1C10-43F6-BF00-2EBA4476ED08}" type="pres">
      <dgm:prSet presAssocID="{6C230327-1904-47CB-BB1D-FD9D9F4A90BF}" presName="descendantText" presStyleLbl="alignAccFollowNode1" presStyleIdx="4" presStyleCnt="5">
        <dgm:presLayoutVars>
          <dgm:bulletEnabled val="1"/>
        </dgm:presLayoutVars>
      </dgm:prSet>
      <dgm:spPr/>
    </dgm:pt>
  </dgm:ptLst>
  <dgm:cxnLst>
    <dgm:cxn modelId="{AC9B8001-1A00-468D-A225-3301D47DA74D}" type="presOf" srcId="{D76BB3CF-DF5A-41FB-B6A4-25743CF1642F}" destId="{0FDF0AC5-2462-4C8C-A35F-24E464265B3E}" srcOrd="0" destOrd="0" presId="urn:microsoft.com/office/officeart/2005/8/layout/vList5"/>
    <dgm:cxn modelId="{E63E8614-3AB3-48EB-B030-9637F581C14E}" type="presOf" srcId="{8F3B4B19-33F4-47AC-BE4E-B66181ED98B4}" destId="{907256D7-3E49-4710-B3F3-8341234AD37B}" srcOrd="0" destOrd="0" presId="urn:microsoft.com/office/officeart/2005/8/layout/vList5"/>
    <dgm:cxn modelId="{E9FED118-8FC1-46A3-BD00-F94098ECD6A4}" srcId="{013DD35D-9765-4E5F-95CE-DA45F3637BF5}" destId="{8F3B4B19-33F4-47AC-BE4E-B66181ED98B4}" srcOrd="2" destOrd="0" parTransId="{D56FE0BA-AE10-413D-B7E3-CD20C3731D50}" sibTransId="{2C34AF2B-9D07-4B75-9E74-1C680AB14CF6}"/>
    <dgm:cxn modelId="{C7D6205E-2EAC-436C-8F13-F3647FC93669}" type="presOf" srcId="{013DD35D-9765-4E5F-95CE-DA45F3637BF5}" destId="{E8C4A309-5409-40CB-ABB7-70DD4E2AF32D}" srcOrd="0" destOrd="0" presId="urn:microsoft.com/office/officeart/2005/8/layout/vList5"/>
    <dgm:cxn modelId="{C23B5F60-F074-45B8-BB09-18AD4152539D}" srcId="{8F3B4B19-33F4-47AC-BE4E-B66181ED98B4}" destId="{0AFF4C1B-302C-42EF-B59F-97CDC2799D17}" srcOrd="0" destOrd="0" parTransId="{0EBE8459-BB53-4FEB-9003-4D3795F4559C}" sibTransId="{6755B5A7-26F9-4D2F-8EA9-DCC4A05B07D9}"/>
    <dgm:cxn modelId="{06191A46-7A94-4DF1-BC57-4E8D25B2F958}" type="presOf" srcId="{0AFF4C1B-302C-42EF-B59F-97CDC2799D17}" destId="{30E2E2F5-7F3F-49DE-B291-CF69A4EAD4A6}" srcOrd="0" destOrd="0" presId="urn:microsoft.com/office/officeart/2005/8/layout/vList5"/>
    <dgm:cxn modelId="{DF2D3747-AF1D-43CC-ACD2-1C81B945A006}" srcId="{013DD35D-9765-4E5F-95CE-DA45F3637BF5}" destId="{6C230327-1904-47CB-BB1D-FD9D9F4A90BF}" srcOrd="4" destOrd="0" parTransId="{F5865BF2-099D-45F3-9F9F-E9048C52D1A9}" sibTransId="{383C96B1-5630-4111-BDC2-DC9415E1D3B9}"/>
    <dgm:cxn modelId="{BBD2B96C-48D2-4754-8C26-18E087DF6A59}" type="presOf" srcId="{6C230327-1904-47CB-BB1D-FD9D9F4A90BF}" destId="{2B6096C7-E4B4-445B-96FE-7A96E8A30B96}" srcOrd="0" destOrd="0" presId="urn:microsoft.com/office/officeart/2005/8/layout/vList5"/>
    <dgm:cxn modelId="{C9E3A952-24B0-4113-8FA6-A9BFB6C8BF02}" type="presOf" srcId="{3F378E98-4217-47A9-8134-DE6C3ABFE041}" destId="{730E0D8F-9DB4-403E-A598-F9AE85A8F13B}" srcOrd="0" destOrd="0" presId="urn:microsoft.com/office/officeart/2005/8/layout/vList5"/>
    <dgm:cxn modelId="{E01FE584-0925-4BC0-9383-A1E85DE458FD}" srcId="{013DD35D-9765-4E5F-95CE-DA45F3637BF5}" destId="{25E771E7-8CF7-4491-9507-55BFE693DC7B}" srcOrd="0" destOrd="0" parTransId="{D34FC0B2-1D9D-47C1-B680-27EF2E97D428}" sibTransId="{B3CFB133-9C4F-4A0A-888D-0CEC78FFDFFC}"/>
    <dgm:cxn modelId="{67658393-E68E-40A7-BEAA-BA3F7D8E9C27}" type="presOf" srcId="{EB81D1D4-3A06-49A6-9CBB-2A11D66B1783}" destId="{C2AD05C5-B0D0-436A-A3CB-1D3E368D9F18}" srcOrd="0" destOrd="0" presId="urn:microsoft.com/office/officeart/2005/8/layout/vList5"/>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75FEE1A5-B13C-4D1B-BF29-F86F053FB0AE}" type="presOf" srcId="{3AA5C518-6101-47DE-A504-F7F8D31BAC0F}" destId="{BE0FE64E-1C10-43F6-BF00-2EBA4476ED08}" srcOrd="0" destOrd="0" presId="urn:microsoft.com/office/officeart/2005/8/layout/vList5"/>
    <dgm:cxn modelId="{5D5F46B2-925E-4A4E-A867-A220894EC4FD}" srcId="{80CB43E4-C30F-4DCA-A3E9-D12FA78CE0FB}" destId="{E7DB8C28-3728-493B-A3D7-1FE9EFE7E4C2}" srcOrd="0" destOrd="0" parTransId="{86C82348-62AC-47C0-A4F1-60BF58B70325}" sibTransId="{5399BFCE-FDB4-4666-81C7-DC36EB3DA553}"/>
    <dgm:cxn modelId="{428E2DB3-3631-491A-BCE9-4C8358D23CEA}" type="presOf" srcId="{80CB43E4-C30F-4DCA-A3E9-D12FA78CE0FB}" destId="{95B2A061-ED46-465A-9861-6A7063B468C3}" srcOrd="0" destOrd="0" presId="urn:microsoft.com/office/officeart/2005/8/layout/vList5"/>
    <dgm:cxn modelId="{5E008CC8-B8C6-4B46-94B0-C60406121E38}" srcId="{25E771E7-8CF7-4491-9507-55BFE693DC7B}" destId="{EB81D1D4-3A06-49A6-9CBB-2A11D66B1783}" srcOrd="0" destOrd="0" parTransId="{721F31C1-C769-40A8-9C34-A74470BAB532}" sibTransId="{0519A5BA-BBEC-4C39-9FFD-05D4C020199E}"/>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05E835E4-67D7-4FEA-97F2-95EEA7E4A4B4}" type="presOf" srcId="{E7DB8C28-3728-493B-A3D7-1FE9EFE7E4C2}" destId="{804B0842-64DB-45A5-B79D-8473FC39614E}" srcOrd="0" destOrd="0" presId="urn:microsoft.com/office/officeart/2005/8/layout/vList5"/>
    <dgm:cxn modelId="{2337B0E6-9A17-48E3-B0E4-75D871E5F7EC}" type="presOf" srcId="{25E771E7-8CF7-4491-9507-55BFE693DC7B}" destId="{753AFBC3-4E3B-4C32-AF39-9EB9950486C1}" srcOrd="0" destOrd="0" presId="urn:microsoft.com/office/officeart/2005/8/layout/vList5"/>
    <dgm:cxn modelId="{BDFD9380-3B48-43ED-946F-993BDD5C45B7}" type="presParOf" srcId="{E8C4A309-5409-40CB-ABB7-70DD4E2AF32D}" destId="{B6C06BD9-0D5D-478B-89C6-413EA47A0707}" srcOrd="0" destOrd="0" presId="urn:microsoft.com/office/officeart/2005/8/layout/vList5"/>
    <dgm:cxn modelId="{07CC7B5D-B323-471C-B442-7650615943CA}" type="presParOf" srcId="{B6C06BD9-0D5D-478B-89C6-413EA47A0707}" destId="{753AFBC3-4E3B-4C32-AF39-9EB9950486C1}" srcOrd="0" destOrd="0" presId="urn:microsoft.com/office/officeart/2005/8/layout/vList5"/>
    <dgm:cxn modelId="{4AB94227-0EB4-4A12-93D1-26FD9796B9C0}" type="presParOf" srcId="{B6C06BD9-0D5D-478B-89C6-413EA47A0707}" destId="{C2AD05C5-B0D0-436A-A3CB-1D3E368D9F18}" srcOrd="1" destOrd="0" presId="urn:microsoft.com/office/officeart/2005/8/layout/vList5"/>
    <dgm:cxn modelId="{2CB80F83-798A-499A-B2B7-76D73E9B121F}" type="presParOf" srcId="{E8C4A309-5409-40CB-ABB7-70DD4E2AF32D}" destId="{307A8A3A-6D94-47CA-90D4-68B86B1CD55F}" srcOrd="1" destOrd="0" presId="urn:microsoft.com/office/officeart/2005/8/layout/vList5"/>
    <dgm:cxn modelId="{A5D3D07F-1820-4DE7-A30D-E02B0C924A6E}" type="presParOf" srcId="{E8C4A309-5409-40CB-ABB7-70DD4E2AF32D}" destId="{AD58EFDF-297E-46D7-86E8-2A2BF48E8017}" srcOrd="2" destOrd="0" presId="urn:microsoft.com/office/officeart/2005/8/layout/vList5"/>
    <dgm:cxn modelId="{92FA986D-E303-4530-A73E-D3D0FA02EDD3}" type="presParOf" srcId="{AD58EFDF-297E-46D7-86E8-2A2BF48E8017}" destId="{0FDF0AC5-2462-4C8C-A35F-24E464265B3E}" srcOrd="0" destOrd="0" presId="urn:microsoft.com/office/officeart/2005/8/layout/vList5"/>
    <dgm:cxn modelId="{8AE21234-AC11-4800-B416-60995053F016}" type="presParOf" srcId="{AD58EFDF-297E-46D7-86E8-2A2BF48E8017}" destId="{730E0D8F-9DB4-403E-A598-F9AE85A8F13B}" srcOrd="1" destOrd="0" presId="urn:microsoft.com/office/officeart/2005/8/layout/vList5"/>
    <dgm:cxn modelId="{7109A0D1-BC17-46E4-8B5F-141C3839097E}" type="presParOf" srcId="{E8C4A309-5409-40CB-ABB7-70DD4E2AF32D}" destId="{8A0E0565-BB83-4651-B814-D72C0A4DA7EB}" srcOrd="3" destOrd="0" presId="urn:microsoft.com/office/officeart/2005/8/layout/vList5"/>
    <dgm:cxn modelId="{9D7880C4-FC14-4878-927F-1DE0122E1761}" type="presParOf" srcId="{E8C4A309-5409-40CB-ABB7-70DD4E2AF32D}" destId="{7C005762-B347-4338-ADF5-9239620364F0}" srcOrd="4" destOrd="0" presId="urn:microsoft.com/office/officeart/2005/8/layout/vList5"/>
    <dgm:cxn modelId="{6A7B7BBD-CC71-428F-9042-651F079B456E}" type="presParOf" srcId="{7C005762-B347-4338-ADF5-9239620364F0}" destId="{907256D7-3E49-4710-B3F3-8341234AD37B}" srcOrd="0" destOrd="0" presId="urn:microsoft.com/office/officeart/2005/8/layout/vList5"/>
    <dgm:cxn modelId="{012D3BE9-2144-4B5F-9F64-C96830678AE0}" type="presParOf" srcId="{7C005762-B347-4338-ADF5-9239620364F0}" destId="{30E2E2F5-7F3F-49DE-B291-CF69A4EAD4A6}" srcOrd="1" destOrd="0" presId="urn:microsoft.com/office/officeart/2005/8/layout/vList5"/>
    <dgm:cxn modelId="{21208A66-7956-4128-A25E-1EA3DA9ECEA2}" type="presParOf" srcId="{E8C4A309-5409-40CB-ABB7-70DD4E2AF32D}" destId="{3BF8936D-2F83-4F88-90E3-F180F21DAAAE}" srcOrd="5" destOrd="0" presId="urn:microsoft.com/office/officeart/2005/8/layout/vList5"/>
    <dgm:cxn modelId="{524785E5-0DB0-441B-B7B1-18CAF99449EF}" type="presParOf" srcId="{E8C4A309-5409-40CB-ABB7-70DD4E2AF32D}" destId="{79696879-9882-47DC-877C-DF500590F0CB}" srcOrd="6" destOrd="0" presId="urn:microsoft.com/office/officeart/2005/8/layout/vList5"/>
    <dgm:cxn modelId="{DB9DBC5A-3334-41FA-A825-7D8365CDC027}" type="presParOf" srcId="{79696879-9882-47DC-877C-DF500590F0CB}" destId="{95B2A061-ED46-465A-9861-6A7063B468C3}" srcOrd="0" destOrd="0" presId="urn:microsoft.com/office/officeart/2005/8/layout/vList5"/>
    <dgm:cxn modelId="{64BA6DFB-889C-4EEB-8B57-26290815517C}" type="presParOf" srcId="{79696879-9882-47DC-877C-DF500590F0CB}" destId="{804B0842-64DB-45A5-B79D-8473FC39614E}" srcOrd="1" destOrd="0" presId="urn:microsoft.com/office/officeart/2005/8/layout/vList5"/>
    <dgm:cxn modelId="{F38CED3F-2175-4830-8FF4-35986C413CBC}" type="presParOf" srcId="{E8C4A309-5409-40CB-ABB7-70DD4E2AF32D}" destId="{5B7EC043-92F6-4577-BFA8-DF3F37E58126}" srcOrd="7" destOrd="0" presId="urn:microsoft.com/office/officeart/2005/8/layout/vList5"/>
    <dgm:cxn modelId="{D1AD63C7-FC43-4575-886C-53C5EC20FD51}" type="presParOf" srcId="{E8C4A309-5409-40CB-ABB7-70DD4E2AF32D}" destId="{BBE204D1-AB55-4B28-8CC6-4D1248E57A5A}" srcOrd="8" destOrd="0" presId="urn:microsoft.com/office/officeart/2005/8/layout/vList5"/>
    <dgm:cxn modelId="{717DBCAC-D4A3-48E1-81E0-59DBB89F90F5}" type="presParOf" srcId="{BBE204D1-AB55-4B28-8CC6-4D1248E57A5A}" destId="{2B6096C7-E4B4-445B-96FE-7A96E8A30B96}" srcOrd="0" destOrd="0" presId="urn:microsoft.com/office/officeart/2005/8/layout/vList5"/>
    <dgm:cxn modelId="{DA530EBD-0C20-4F64-80FF-08DEEC66B672}" type="presParOf" srcId="{BBE204D1-AB55-4B28-8CC6-4D1248E57A5A}" destId="{BE0FE64E-1C10-43F6-BF00-2EBA4476ED08}"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05C5-B0D0-436A-A3CB-1D3E368D9F18}">
      <dsp:nvSpPr>
        <dsp:cNvPr id="0" name=""/>
        <dsp:cNvSpPr/>
      </dsp:nvSpPr>
      <dsp:spPr>
        <a:xfrm rot="5400000">
          <a:off x="5105245" y="-2161233"/>
          <a:ext cx="614509" cy="5094118"/>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To start a presentation, go to the Slide Show tab, and select From Beginning.</a:t>
          </a:r>
          <a:endParaRPr lang="en-US" sz="1300" kern="1200"/>
        </a:p>
      </dsp:txBody>
      <dsp:txXfrm rot="-5400000">
        <a:off x="2865441" y="108569"/>
        <a:ext cx="5064120" cy="554513"/>
      </dsp:txXfrm>
    </dsp:sp>
    <dsp:sp modelId="{753AFBC3-4E3B-4C32-AF39-9EB9950486C1}">
      <dsp:nvSpPr>
        <dsp:cNvPr id="0" name=""/>
        <dsp:cNvSpPr/>
      </dsp:nvSpPr>
      <dsp:spPr>
        <a:xfrm>
          <a:off x="0" y="1756"/>
          <a:ext cx="2865441" cy="76813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39253"/>
        <a:ext cx="2790447" cy="693143"/>
      </dsp:txXfrm>
    </dsp:sp>
    <dsp:sp modelId="{730E0D8F-9DB4-403E-A598-F9AE85A8F13B}">
      <dsp:nvSpPr>
        <dsp:cNvPr id="0" name=""/>
        <dsp:cNvSpPr/>
      </dsp:nvSpPr>
      <dsp:spPr>
        <a:xfrm rot="5400000">
          <a:off x="5105245" y="-1354689"/>
          <a:ext cx="614509" cy="5094118"/>
        </a:xfrm>
        <a:prstGeom prst="round2SameRect">
          <a:avLst/>
        </a:prstGeom>
        <a:solidFill>
          <a:schemeClr val="accent2">
            <a:tint val="40000"/>
            <a:alpha val="90000"/>
            <a:hueOff val="833544"/>
            <a:satOff val="1922"/>
            <a:lumOff val="21"/>
            <a:alphaOff val="0"/>
          </a:schemeClr>
        </a:solidFill>
        <a:ln w="15875" cap="flat" cmpd="sng" algn="ctr">
          <a:solidFill>
            <a:schemeClr val="accent2">
              <a:tint val="40000"/>
              <a:alpha val="90000"/>
              <a:hueOff val="833544"/>
              <a:satOff val="1922"/>
              <a:lumOff val="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To display Presenter view, in Slide Show view, on the control bar at the bottom left select the three dots, and then Show Presenter View. </a:t>
          </a:r>
          <a:endParaRPr lang="en-US" sz="1300" kern="1200"/>
        </a:p>
      </dsp:txBody>
      <dsp:txXfrm rot="-5400000">
        <a:off x="2865441" y="915113"/>
        <a:ext cx="5064120" cy="554513"/>
      </dsp:txXfrm>
    </dsp:sp>
    <dsp:sp modelId="{0FDF0AC5-2462-4C8C-A35F-24E464265B3E}">
      <dsp:nvSpPr>
        <dsp:cNvPr id="0" name=""/>
        <dsp:cNvSpPr/>
      </dsp:nvSpPr>
      <dsp:spPr>
        <a:xfrm>
          <a:off x="0" y="808301"/>
          <a:ext cx="2865441" cy="768137"/>
        </a:xfrm>
        <a:prstGeom prst="roundRect">
          <a:avLst/>
        </a:prstGeom>
        <a:solidFill>
          <a:schemeClr val="accent2">
            <a:hueOff val="663946"/>
            <a:satOff val="2284"/>
            <a:lumOff val="-4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845798"/>
        <a:ext cx="2790447" cy="693143"/>
      </dsp:txXfrm>
    </dsp:sp>
    <dsp:sp modelId="{30E2E2F5-7F3F-49DE-B291-CF69A4EAD4A6}">
      <dsp:nvSpPr>
        <dsp:cNvPr id="0" name=""/>
        <dsp:cNvSpPr/>
      </dsp:nvSpPr>
      <dsp:spPr>
        <a:xfrm rot="5400000">
          <a:off x="5105245" y="-548145"/>
          <a:ext cx="614509" cy="5094118"/>
        </a:xfrm>
        <a:prstGeom prst="round2SameRect">
          <a:avLst/>
        </a:prstGeom>
        <a:solidFill>
          <a:schemeClr val="accent2">
            <a:tint val="40000"/>
            <a:alpha val="90000"/>
            <a:hueOff val="1667088"/>
            <a:satOff val="3844"/>
            <a:lumOff val="41"/>
            <a:alphaOff val="0"/>
          </a:schemeClr>
        </a:solidFill>
        <a:ln w="15875" cap="flat" cmpd="sng" algn="ctr">
          <a:solidFill>
            <a:schemeClr val="accent2">
              <a:tint val="40000"/>
              <a:alpha val="90000"/>
              <a:hueOff val="1667088"/>
              <a:satOff val="3844"/>
              <a:lumOff val="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During your presentation, the speaker notes are visible on your monitor, but aren't visible to the audience. </a:t>
          </a:r>
          <a:endParaRPr lang="en-US" sz="1300" kern="1200"/>
        </a:p>
      </dsp:txBody>
      <dsp:txXfrm rot="-5400000">
        <a:off x="2865441" y="1721657"/>
        <a:ext cx="5064120" cy="554513"/>
      </dsp:txXfrm>
    </dsp:sp>
    <dsp:sp modelId="{907256D7-3E49-4710-B3F3-8341234AD37B}">
      <dsp:nvSpPr>
        <dsp:cNvPr id="0" name=""/>
        <dsp:cNvSpPr/>
      </dsp:nvSpPr>
      <dsp:spPr>
        <a:xfrm>
          <a:off x="0" y="1614845"/>
          <a:ext cx="2865441" cy="768137"/>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1652342"/>
        <a:ext cx="2790447" cy="693143"/>
      </dsp:txXfrm>
    </dsp:sp>
    <dsp:sp modelId="{804B0842-64DB-45A5-B79D-8473FC39614E}">
      <dsp:nvSpPr>
        <dsp:cNvPr id="0" name=""/>
        <dsp:cNvSpPr/>
      </dsp:nvSpPr>
      <dsp:spPr>
        <a:xfrm rot="5400000">
          <a:off x="5105245" y="258399"/>
          <a:ext cx="614509" cy="5094118"/>
        </a:xfrm>
        <a:prstGeom prst="round2SameRect">
          <a:avLst/>
        </a:prstGeom>
        <a:solidFill>
          <a:schemeClr val="accent2">
            <a:tint val="40000"/>
            <a:alpha val="90000"/>
            <a:hueOff val="2500632"/>
            <a:satOff val="5767"/>
            <a:lumOff val="62"/>
            <a:alphaOff val="0"/>
          </a:schemeClr>
        </a:solidFill>
        <a:ln w="15875" cap="flat" cmpd="sng" algn="ctr">
          <a:solidFill>
            <a:schemeClr val="accent2">
              <a:tint val="40000"/>
              <a:alpha val="90000"/>
              <a:hueOff val="2500632"/>
              <a:satOff val="5767"/>
              <a:lumOff val="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The Notes pane is a box that appears below each slide. Tap it to add notes. </a:t>
          </a:r>
          <a:endParaRPr lang="en-US" sz="1300" kern="1200"/>
        </a:p>
      </dsp:txBody>
      <dsp:txXfrm rot="-5400000">
        <a:off x="2865441" y="2528201"/>
        <a:ext cx="5064120" cy="554513"/>
      </dsp:txXfrm>
    </dsp:sp>
    <dsp:sp modelId="{95B2A061-ED46-465A-9861-6A7063B468C3}">
      <dsp:nvSpPr>
        <dsp:cNvPr id="0" name=""/>
        <dsp:cNvSpPr/>
      </dsp:nvSpPr>
      <dsp:spPr>
        <a:xfrm>
          <a:off x="0" y="2421389"/>
          <a:ext cx="2865441" cy="768137"/>
        </a:xfrm>
        <a:prstGeom prst="roundRect">
          <a:avLst/>
        </a:prstGeom>
        <a:solidFill>
          <a:schemeClr val="accent2">
            <a:hueOff val="1991838"/>
            <a:satOff val="6851"/>
            <a:lumOff val="-13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2458886"/>
        <a:ext cx="2790447" cy="693143"/>
      </dsp:txXfrm>
    </dsp:sp>
    <dsp:sp modelId="{BE0FE64E-1C10-43F6-BF00-2EBA4476ED08}">
      <dsp:nvSpPr>
        <dsp:cNvPr id="0" name=""/>
        <dsp:cNvSpPr/>
      </dsp:nvSpPr>
      <dsp:spPr>
        <a:xfrm rot="5400000">
          <a:off x="5105245" y="1064943"/>
          <a:ext cx="614509" cy="5094118"/>
        </a:xfrm>
        <a:prstGeom prst="round2SameRect">
          <a:avLst/>
        </a:prstGeom>
        <a:solidFill>
          <a:schemeClr val="accent2">
            <a:tint val="40000"/>
            <a:alpha val="90000"/>
            <a:hueOff val="3334177"/>
            <a:satOff val="7689"/>
            <a:lumOff val="83"/>
            <a:alphaOff val="0"/>
          </a:schemeClr>
        </a:solidFill>
        <a:ln w="15875" cap="flat" cmpd="sng" algn="ctr">
          <a:solidFill>
            <a:schemeClr val="accent2">
              <a:tint val="40000"/>
              <a:alpha val="90000"/>
              <a:hueOff val="3334177"/>
              <a:satOff val="7689"/>
              <a:lumOff val="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If you don’t see the Notes pane or it is completely minimized, click Notes on the task bar across the bottom of the PowerPoint window. </a:t>
          </a:r>
          <a:endParaRPr lang="en-US" sz="1300" kern="1200"/>
        </a:p>
      </dsp:txBody>
      <dsp:txXfrm rot="-5400000">
        <a:off x="2865441" y="3334745"/>
        <a:ext cx="5064120" cy="554513"/>
      </dsp:txXfrm>
    </dsp:sp>
    <dsp:sp modelId="{2B6096C7-E4B4-445B-96FE-7A96E8A30B96}">
      <dsp:nvSpPr>
        <dsp:cNvPr id="0" name=""/>
        <dsp:cNvSpPr/>
      </dsp:nvSpPr>
      <dsp:spPr>
        <a:xfrm>
          <a:off x="0" y="3227933"/>
          <a:ext cx="2865441" cy="768137"/>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3265430"/>
        <a:ext cx="2790447" cy="693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05C5-B0D0-436A-A3CB-1D3E368D9F18}">
      <dsp:nvSpPr>
        <dsp:cNvPr id="0" name=""/>
        <dsp:cNvSpPr/>
      </dsp:nvSpPr>
      <dsp:spPr>
        <a:xfrm rot="5400000">
          <a:off x="5105245" y="-2161233"/>
          <a:ext cx="614509" cy="5094118"/>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To start a presentation, go to the Slide Show tab, and select From Beginning.</a:t>
          </a:r>
          <a:endParaRPr lang="en-US" sz="1300" kern="1200"/>
        </a:p>
      </dsp:txBody>
      <dsp:txXfrm rot="-5400000">
        <a:off x="2865441" y="108569"/>
        <a:ext cx="5064120" cy="554513"/>
      </dsp:txXfrm>
    </dsp:sp>
    <dsp:sp modelId="{753AFBC3-4E3B-4C32-AF39-9EB9950486C1}">
      <dsp:nvSpPr>
        <dsp:cNvPr id="0" name=""/>
        <dsp:cNvSpPr/>
      </dsp:nvSpPr>
      <dsp:spPr>
        <a:xfrm>
          <a:off x="0" y="1756"/>
          <a:ext cx="2865441" cy="76813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39253"/>
        <a:ext cx="2790447" cy="693143"/>
      </dsp:txXfrm>
    </dsp:sp>
    <dsp:sp modelId="{730E0D8F-9DB4-403E-A598-F9AE85A8F13B}">
      <dsp:nvSpPr>
        <dsp:cNvPr id="0" name=""/>
        <dsp:cNvSpPr/>
      </dsp:nvSpPr>
      <dsp:spPr>
        <a:xfrm rot="5400000">
          <a:off x="5105245" y="-1354689"/>
          <a:ext cx="614509" cy="5094118"/>
        </a:xfrm>
        <a:prstGeom prst="round2SameRect">
          <a:avLst/>
        </a:prstGeom>
        <a:solidFill>
          <a:schemeClr val="accent2">
            <a:tint val="40000"/>
            <a:alpha val="90000"/>
            <a:hueOff val="833544"/>
            <a:satOff val="1922"/>
            <a:lumOff val="21"/>
            <a:alphaOff val="0"/>
          </a:schemeClr>
        </a:solidFill>
        <a:ln w="15875" cap="flat" cmpd="sng" algn="ctr">
          <a:solidFill>
            <a:schemeClr val="accent2">
              <a:tint val="40000"/>
              <a:alpha val="90000"/>
              <a:hueOff val="833544"/>
              <a:satOff val="1922"/>
              <a:lumOff val="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To display Presenter view, in Slide Show view, on the control bar at the bottom left select the three dots, and then Show Presenter View. </a:t>
          </a:r>
          <a:endParaRPr lang="en-US" sz="1300" kern="1200"/>
        </a:p>
      </dsp:txBody>
      <dsp:txXfrm rot="-5400000">
        <a:off x="2865441" y="915113"/>
        <a:ext cx="5064120" cy="554513"/>
      </dsp:txXfrm>
    </dsp:sp>
    <dsp:sp modelId="{0FDF0AC5-2462-4C8C-A35F-24E464265B3E}">
      <dsp:nvSpPr>
        <dsp:cNvPr id="0" name=""/>
        <dsp:cNvSpPr/>
      </dsp:nvSpPr>
      <dsp:spPr>
        <a:xfrm>
          <a:off x="0" y="808301"/>
          <a:ext cx="2865441" cy="768137"/>
        </a:xfrm>
        <a:prstGeom prst="roundRect">
          <a:avLst/>
        </a:prstGeom>
        <a:solidFill>
          <a:schemeClr val="accent2">
            <a:hueOff val="663946"/>
            <a:satOff val="2284"/>
            <a:lumOff val="-4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845798"/>
        <a:ext cx="2790447" cy="693143"/>
      </dsp:txXfrm>
    </dsp:sp>
    <dsp:sp modelId="{30E2E2F5-7F3F-49DE-B291-CF69A4EAD4A6}">
      <dsp:nvSpPr>
        <dsp:cNvPr id="0" name=""/>
        <dsp:cNvSpPr/>
      </dsp:nvSpPr>
      <dsp:spPr>
        <a:xfrm rot="5400000">
          <a:off x="5105245" y="-548145"/>
          <a:ext cx="614509" cy="5094118"/>
        </a:xfrm>
        <a:prstGeom prst="round2SameRect">
          <a:avLst/>
        </a:prstGeom>
        <a:solidFill>
          <a:schemeClr val="accent2">
            <a:tint val="40000"/>
            <a:alpha val="90000"/>
            <a:hueOff val="1667088"/>
            <a:satOff val="3844"/>
            <a:lumOff val="41"/>
            <a:alphaOff val="0"/>
          </a:schemeClr>
        </a:solidFill>
        <a:ln w="15875" cap="flat" cmpd="sng" algn="ctr">
          <a:solidFill>
            <a:schemeClr val="accent2">
              <a:tint val="40000"/>
              <a:alpha val="90000"/>
              <a:hueOff val="1667088"/>
              <a:satOff val="3844"/>
              <a:lumOff val="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During your presentation, the speaker notes are visible on your monitor, but aren't visible to the audience. </a:t>
          </a:r>
          <a:endParaRPr lang="en-US" sz="1300" kern="1200"/>
        </a:p>
      </dsp:txBody>
      <dsp:txXfrm rot="-5400000">
        <a:off x="2865441" y="1721657"/>
        <a:ext cx="5064120" cy="554513"/>
      </dsp:txXfrm>
    </dsp:sp>
    <dsp:sp modelId="{907256D7-3E49-4710-B3F3-8341234AD37B}">
      <dsp:nvSpPr>
        <dsp:cNvPr id="0" name=""/>
        <dsp:cNvSpPr/>
      </dsp:nvSpPr>
      <dsp:spPr>
        <a:xfrm>
          <a:off x="0" y="1614845"/>
          <a:ext cx="2865441" cy="768137"/>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1652342"/>
        <a:ext cx="2790447" cy="693143"/>
      </dsp:txXfrm>
    </dsp:sp>
    <dsp:sp modelId="{804B0842-64DB-45A5-B79D-8473FC39614E}">
      <dsp:nvSpPr>
        <dsp:cNvPr id="0" name=""/>
        <dsp:cNvSpPr/>
      </dsp:nvSpPr>
      <dsp:spPr>
        <a:xfrm rot="5400000">
          <a:off x="5105245" y="258399"/>
          <a:ext cx="614509" cy="5094118"/>
        </a:xfrm>
        <a:prstGeom prst="round2SameRect">
          <a:avLst/>
        </a:prstGeom>
        <a:solidFill>
          <a:schemeClr val="accent2">
            <a:tint val="40000"/>
            <a:alpha val="90000"/>
            <a:hueOff val="2500632"/>
            <a:satOff val="5767"/>
            <a:lumOff val="62"/>
            <a:alphaOff val="0"/>
          </a:schemeClr>
        </a:solidFill>
        <a:ln w="15875" cap="flat" cmpd="sng" algn="ctr">
          <a:solidFill>
            <a:schemeClr val="accent2">
              <a:tint val="40000"/>
              <a:alpha val="90000"/>
              <a:hueOff val="2500632"/>
              <a:satOff val="5767"/>
              <a:lumOff val="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The Notes pane is a box that appears below each slide. Tap it to add notes. </a:t>
          </a:r>
          <a:endParaRPr lang="en-US" sz="1300" kern="1200"/>
        </a:p>
      </dsp:txBody>
      <dsp:txXfrm rot="-5400000">
        <a:off x="2865441" y="2528201"/>
        <a:ext cx="5064120" cy="554513"/>
      </dsp:txXfrm>
    </dsp:sp>
    <dsp:sp modelId="{95B2A061-ED46-465A-9861-6A7063B468C3}">
      <dsp:nvSpPr>
        <dsp:cNvPr id="0" name=""/>
        <dsp:cNvSpPr/>
      </dsp:nvSpPr>
      <dsp:spPr>
        <a:xfrm>
          <a:off x="0" y="2421389"/>
          <a:ext cx="2865441" cy="768137"/>
        </a:xfrm>
        <a:prstGeom prst="roundRect">
          <a:avLst/>
        </a:prstGeom>
        <a:solidFill>
          <a:schemeClr val="accent2">
            <a:hueOff val="1991838"/>
            <a:satOff val="6851"/>
            <a:lumOff val="-13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2458886"/>
        <a:ext cx="2790447" cy="693143"/>
      </dsp:txXfrm>
    </dsp:sp>
    <dsp:sp modelId="{BE0FE64E-1C10-43F6-BF00-2EBA4476ED08}">
      <dsp:nvSpPr>
        <dsp:cNvPr id="0" name=""/>
        <dsp:cNvSpPr/>
      </dsp:nvSpPr>
      <dsp:spPr>
        <a:xfrm rot="5400000">
          <a:off x="5105245" y="1064943"/>
          <a:ext cx="614509" cy="5094118"/>
        </a:xfrm>
        <a:prstGeom prst="round2SameRect">
          <a:avLst/>
        </a:prstGeom>
        <a:solidFill>
          <a:schemeClr val="accent2">
            <a:tint val="40000"/>
            <a:alpha val="90000"/>
            <a:hueOff val="3334177"/>
            <a:satOff val="7689"/>
            <a:lumOff val="83"/>
            <a:alphaOff val="0"/>
          </a:schemeClr>
        </a:solidFill>
        <a:ln w="15875" cap="flat" cmpd="sng" algn="ctr">
          <a:solidFill>
            <a:schemeClr val="accent2">
              <a:tint val="40000"/>
              <a:alpha val="90000"/>
              <a:hueOff val="3334177"/>
              <a:satOff val="7689"/>
              <a:lumOff val="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If you don’t see the Notes pane or it is completely minimized, click Notes on the task bar across the bottom of the PowerPoint window. </a:t>
          </a:r>
          <a:endParaRPr lang="en-US" sz="1300" kern="1200"/>
        </a:p>
      </dsp:txBody>
      <dsp:txXfrm rot="-5400000">
        <a:off x="2865441" y="3334745"/>
        <a:ext cx="5064120" cy="554513"/>
      </dsp:txXfrm>
    </dsp:sp>
    <dsp:sp modelId="{2B6096C7-E4B4-445B-96FE-7A96E8A30B96}">
      <dsp:nvSpPr>
        <dsp:cNvPr id="0" name=""/>
        <dsp:cNvSpPr/>
      </dsp:nvSpPr>
      <dsp:spPr>
        <a:xfrm>
          <a:off x="0" y="3227933"/>
          <a:ext cx="2865441" cy="768137"/>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3265430"/>
        <a:ext cx="2790447" cy="693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05C5-B0D0-436A-A3CB-1D3E368D9F18}">
      <dsp:nvSpPr>
        <dsp:cNvPr id="0" name=""/>
        <dsp:cNvSpPr/>
      </dsp:nvSpPr>
      <dsp:spPr>
        <a:xfrm rot="5400000">
          <a:off x="5105245" y="-2161233"/>
          <a:ext cx="614509" cy="5094118"/>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To start a presentation, go to the Slide Show tab, and select From Beginning.</a:t>
          </a:r>
          <a:endParaRPr lang="en-US" sz="1300" kern="1200"/>
        </a:p>
      </dsp:txBody>
      <dsp:txXfrm rot="-5400000">
        <a:off x="2865441" y="108569"/>
        <a:ext cx="5064120" cy="554513"/>
      </dsp:txXfrm>
    </dsp:sp>
    <dsp:sp modelId="{753AFBC3-4E3B-4C32-AF39-9EB9950486C1}">
      <dsp:nvSpPr>
        <dsp:cNvPr id="0" name=""/>
        <dsp:cNvSpPr/>
      </dsp:nvSpPr>
      <dsp:spPr>
        <a:xfrm>
          <a:off x="0" y="1756"/>
          <a:ext cx="2865441" cy="76813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39253"/>
        <a:ext cx="2790447" cy="693143"/>
      </dsp:txXfrm>
    </dsp:sp>
    <dsp:sp modelId="{730E0D8F-9DB4-403E-A598-F9AE85A8F13B}">
      <dsp:nvSpPr>
        <dsp:cNvPr id="0" name=""/>
        <dsp:cNvSpPr/>
      </dsp:nvSpPr>
      <dsp:spPr>
        <a:xfrm rot="5400000">
          <a:off x="5105245" y="-1354689"/>
          <a:ext cx="614509" cy="5094118"/>
        </a:xfrm>
        <a:prstGeom prst="round2SameRect">
          <a:avLst/>
        </a:prstGeom>
        <a:solidFill>
          <a:schemeClr val="accent2">
            <a:tint val="40000"/>
            <a:alpha val="90000"/>
            <a:hueOff val="833544"/>
            <a:satOff val="1922"/>
            <a:lumOff val="21"/>
            <a:alphaOff val="0"/>
          </a:schemeClr>
        </a:solidFill>
        <a:ln w="15875" cap="flat" cmpd="sng" algn="ctr">
          <a:solidFill>
            <a:schemeClr val="accent2">
              <a:tint val="40000"/>
              <a:alpha val="90000"/>
              <a:hueOff val="833544"/>
              <a:satOff val="1922"/>
              <a:lumOff val="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To display Presenter view, in Slide Show view, on the control bar at the bottom left select the three dots, and then Show Presenter View. </a:t>
          </a:r>
          <a:endParaRPr lang="en-US" sz="1300" kern="1200"/>
        </a:p>
      </dsp:txBody>
      <dsp:txXfrm rot="-5400000">
        <a:off x="2865441" y="915113"/>
        <a:ext cx="5064120" cy="554513"/>
      </dsp:txXfrm>
    </dsp:sp>
    <dsp:sp modelId="{0FDF0AC5-2462-4C8C-A35F-24E464265B3E}">
      <dsp:nvSpPr>
        <dsp:cNvPr id="0" name=""/>
        <dsp:cNvSpPr/>
      </dsp:nvSpPr>
      <dsp:spPr>
        <a:xfrm>
          <a:off x="0" y="808301"/>
          <a:ext cx="2865441" cy="768137"/>
        </a:xfrm>
        <a:prstGeom prst="roundRect">
          <a:avLst/>
        </a:prstGeom>
        <a:solidFill>
          <a:schemeClr val="accent2">
            <a:hueOff val="663946"/>
            <a:satOff val="2284"/>
            <a:lumOff val="-4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845798"/>
        <a:ext cx="2790447" cy="693143"/>
      </dsp:txXfrm>
    </dsp:sp>
    <dsp:sp modelId="{30E2E2F5-7F3F-49DE-B291-CF69A4EAD4A6}">
      <dsp:nvSpPr>
        <dsp:cNvPr id="0" name=""/>
        <dsp:cNvSpPr/>
      </dsp:nvSpPr>
      <dsp:spPr>
        <a:xfrm rot="5400000">
          <a:off x="5105245" y="-548145"/>
          <a:ext cx="614509" cy="5094118"/>
        </a:xfrm>
        <a:prstGeom prst="round2SameRect">
          <a:avLst/>
        </a:prstGeom>
        <a:solidFill>
          <a:schemeClr val="accent2">
            <a:tint val="40000"/>
            <a:alpha val="90000"/>
            <a:hueOff val="1667088"/>
            <a:satOff val="3844"/>
            <a:lumOff val="41"/>
            <a:alphaOff val="0"/>
          </a:schemeClr>
        </a:solidFill>
        <a:ln w="15875" cap="flat" cmpd="sng" algn="ctr">
          <a:solidFill>
            <a:schemeClr val="accent2">
              <a:tint val="40000"/>
              <a:alpha val="90000"/>
              <a:hueOff val="1667088"/>
              <a:satOff val="3844"/>
              <a:lumOff val="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During your presentation, the speaker notes are visible on your monitor, but aren't visible to the audience. </a:t>
          </a:r>
          <a:endParaRPr lang="en-US" sz="1300" kern="1200"/>
        </a:p>
      </dsp:txBody>
      <dsp:txXfrm rot="-5400000">
        <a:off x="2865441" y="1721657"/>
        <a:ext cx="5064120" cy="554513"/>
      </dsp:txXfrm>
    </dsp:sp>
    <dsp:sp modelId="{907256D7-3E49-4710-B3F3-8341234AD37B}">
      <dsp:nvSpPr>
        <dsp:cNvPr id="0" name=""/>
        <dsp:cNvSpPr/>
      </dsp:nvSpPr>
      <dsp:spPr>
        <a:xfrm>
          <a:off x="0" y="1614845"/>
          <a:ext cx="2865441" cy="768137"/>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1652342"/>
        <a:ext cx="2790447" cy="693143"/>
      </dsp:txXfrm>
    </dsp:sp>
    <dsp:sp modelId="{804B0842-64DB-45A5-B79D-8473FC39614E}">
      <dsp:nvSpPr>
        <dsp:cNvPr id="0" name=""/>
        <dsp:cNvSpPr/>
      </dsp:nvSpPr>
      <dsp:spPr>
        <a:xfrm rot="5400000">
          <a:off x="5105245" y="258399"/>
          <a:ext cx="614509" cy="5094118"/>
        </a:xfrm>
        <a:prstGeom prst="round2SameRect">
          <a:avLst/>
        </a:prstGeom>
        <a:solidFill>
          <a:schemeClr val="accent2">
            <a:tint val="40000"/>
            <a:alpha val="90000"/>
            <a:hueOff val="2500632"/>
            <a:satOff val="5767"/>
            <a:lumOff val="62"/>
            <a:alphaOff val="0"/>
          </a:schemeClr>
        </a:solidFill>
        <a:ln w="15875" cap="flat" cmpd="sng" algn="ctr">
          <a:solidFill>
            <a:schemeClr val="accent2">
              <a:tint val="40000"/>
              <a:alpha val="90000"/>
              <a:hueOff val="2500632"/>
              <a:satOff val="5767"/>
              <a:lumOff val="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The Notes pane is a box that appears below each slide. Tap it to add notes. </a:t>
          </a:r>
          <a:endParaRPr lang="en-US" sz="1300" kern="1200"/>
        </a:p>
      </dsp:txBody>
      <dsp:txXfrm rot="-5400000">
        <a:off x="2865441" y="2528201"/>
        <a:ext cx="5064120" cy="554513"/>
      </dsp:txXfrm>
    </dsp:sp>
    <dsp:sp modelId="{95B2A061-ED46-465A-9861-6A7063B468C3}">
      <dsp:nvSpPr>
        <dsp:cNvPr id="0" name=""/>
        <dsp:cNvSpPr/>
      </dsp:nvSpPr>
      <dsp:spPr>
        <a:xfrm>
          <a:off x="0" y="2421389"/>
          <a:ext cx="2865441" cy="768137"/>
        </a:xfrm>
        <a:prstGeom prst="roundRect">
          <a:avLst/>
        </a:prstGeom>
        <a:solidFill>
          <a:schemeClr val="accent2">
            <a:hueOff val="1991838"/>
            <a:satOff val="6851"/>
            <a:lumOff val="-13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2458886"/>
        <a:ext cx="2790447" cy="693143"/>
      </dsp:txXfrm>
    </dsp:sp>
    <dsp:sp modelId="{BE0FE64E-1C10-43F6-BF00-2EBA4476ED08}">
      <dsp:nvSpPr>
        <dsp:cNvPr id="0" name=""/>
        <dsp:cNvSpPr/>
      </dsp:nvSpPr>
      <dsp:spPr>
        <a:xfrm rot="5400000">
          <a:off x="5105245" y="1064943"/>
          <a:ext cx="614509" cy="5094118"/>
        </a:xfrm>
        <a:prstGeom prst="round2SameRect">
          <a:avLst/>
        </a:prstGeom>
        <a:solidFill>
          <a:schemeClr val="accent2">
            <a:tint val="40000"/>
            <a:alpha val="90000"/>
            <a:hueOff val="3334177"/>
            <a:satOff val="7689"/>
            <a:lumOff val="83"/>
            <a:alphaOff val="0"/>
          </a:schemeClr>
        </a:solidFill>
        <a:ln w="15875" cap="flat" cmpd="sng" algn="ctr">
          <a:solidFill>
            <a:schemeClr val="accent2">
              <a:tint val="40000"/>
              <a:alpha val="90000"/>
              <a:hueOff val="3334177"/>
              <a:satOff val="7689"/>
              <a:lumOff val="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If you don’t see the Notes pane or it is completely minimized, click Notes on the task bar across the bottom of the PowerPoint window. </a:t>
          </a:r>
          <a:endParaRPr lang="en-US" sz="1300" kern="1200"/>
        </a:p>
      </dsp:txBody>
      <dsp:txXfrm rot="-5400000">
        <a:off x="2865441" y="3334745"/>
        <a:ext cx="5064120" cy="554513"/>
      </dsp:txXfrm>
    </dsp:sp>
    <dsp:sp modelId="{2B6096C7-E4B4-445B-96FE-7A96E8A30B96}">
      <dsp:nvSpPr>
        <dsp:cNvPr id="0" name=""/>
        <dsp:cNvSpPr/>
      </dsp:nvSpPr>
      <dsp:spPr>
        <a:xfrm>
          <a:off x="0" y="3227933"/>
          <a:ext cx="2865441" cy="768137"/>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Title</a:t>
          </a:r>
        </a:p>
      </dsp:txBody>
      <dsp:txXfrm>
        <a:off x="37497" y="3265430"/>
        <a:ext cx="2790447" cy="6931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5T09:16:51.359"/>
    </inkml:context>
    <inkml:brush xml:id="br0">
      <inkml:brushProperty name="width" value="0.1" units="cm"/>
      <inkml:brushProperty name="height" value="0.1" units="cm"/>
      <inkml:brushProperty name="color" value="#E71224"/>
    </inkml:brush>
  </inkml:definitions>
  <inkml:trace contextRef="#ctx0" brushRef="#br0">17490 5208 16383 0 0,'-4'0'0'0'0,"-6"0"0"0"0,-6 0 0 0 0,-3 0 0 0 0,-4 0 0 0 0,-2 0 0 0 0,-1 0 0 0 0,0 0 0 0 0,-1 0 0 0 0,1 0 0 0 0,0 0 0 0 0,1 0 0 0 0,-1 0 0 0 0,1 0 0 0 0,0 0 0 0 0,0 0 0 0 0,0 0 0 0 0,-1 0 0 0 0,1 0 0 0 0,0 0 0 0 0,0 0 0 0 0,0 0 0 0 0,0 0 0 0 0,-1 0 0 0 0,1 0 0 0 0,0 0 0 0 0,0 0 0 0 0,0 0 0 0 0,-1 0 0 0 0,1 0 0 0 0,0 0 0 0 0,0 0 0 0 0,0 0 0 0 0,-1 0 0 0 0,1 0 0 0 0,0 0 0 0 0,0 0 0 0 0,0 0 0 0 0,-1 0 0 0 0,1 0 0 0 0,0 0 0 0 0,0 0 0 0 0,4 5 0 0 0,1 0 0 0 0,1 1 0 0 0,-2-2 0 0 0,-1 4 0 0 0,-2-1 0 0 0,0 0 0 0 0,-1-3 0 0 0,0 0 0 0 0,4 2 0 0 0,1 0 0 0 0,0 0 0 0 0,-1-2 0 0 0,3 3 0 0 0,1 0 0 0 0,-2 0 0 0 0,3 1 0 0 0,-1 1 0 0 0,4 2 0 0 0,-2 0 0 0 0,-1-2 0 0 0,1 1 0 0 0,0 0 0 0 0,1 2 0 0 0,0-1 0 0 0,1 1 0 0 0,0 0 0 0 0,1 1 0 0 0,3 4 0 0 0,3 2 0 0 0,-2-2 0 0 0,1 1 0 0 0,1 1 0 0 0,2 2 0 0 0,1 2 0 0 0,2 1 0 0 0,0 1 0 0 0,1 0 0 0 0,1 0 0 0 0,-1 1 0 0 0,0-1 0 0 0,1 1 0 0 0,-1-1 0 0 0,0 0 0 0 0,4-4 0 0 0,2-1 0 0 0,-1 0 0 0 0,0 1 0 0 0,2-4 0 0 0,1 1 0 0 0,2-4 0 0 0,1 1 0 0 0,-3 2 0 0 0,3-3 0 0 0,-2 2 0 0 0,-1 2 0 0 0,2-3 0 0 0,-2 2 0 0 0,-1 1 0 0 0,3-2 0 0 0,-2 0 0 0 0,4-2 0 0 0,-2 1 0 0 0,3-3 0 0 0,-1 2 0 0 0,-3 2 0 0 0,-3 2 0 0 0,3-1 0 0 0,-2 1 0 0 0,4-3 0 0 0,-1 0 0 0 0,2-2 0 0 0,-1 1 0 0 0,-1 2 0 0 0,0-2 0 0 0,0 2 0 0 0,1-3 0 0 0,0 2 0 0 0,2-3 0 0 0,-1 2 0 0 0,1-2 0 0 0,-1 1 0 0 0,-3 3 0 0 0,2-1 0 0 0,-2 0 0 0 0,3-1 0 0 0,-2 1 0 0 0,3-3 0 0 0,-2 2 0 0 0,3-2 0 0 0,2-3 0 0 0,-1 1 0 0 0,1-1 0 0 0,-2 3 0 0 0,0-2 0 0 0,-1 3 0 0 0,1-2 0 0 0,-3 3 0 0 0,3-3 0 0 0,2-1 0 0 0,-2 0 0 0 0,2 0 0 0 0,-2 1 0 0 0,0 0 0 0 0,3-3 0 0 0,2-2 0 0 0,-1 2 0 0 0,-5 4 0 0 0,1 0 0 0 0,1-3 0 0 0,3-2 0 0 0,-1 2 0 0 0,0-1 0 0 0,1-1 0 0 0,3-3 0 0 0,1-1 0 0 0,-2 3 0 0 0,-1 0 0 0 0,1 0 0 0 0,1-2 0 0 0,1-2 0 0 0,-3 4 0 0 0,0 1 0 0 0,1-2 0 0 0,1 0 0 0 0,-3 2 0 0 0,0 0 0 0 0,1-1 0 0 0,1-1 0 0 0,2-2 0 0 0,2-1 0 0 0,0-2 0 0 0,1 1 0 0 0,1-2 0 0 0,-5 5 0 0 0,-1 2 0 0 0,0-1 0 0 0,1-1 0 0 0,1-1 0 0 0,1-1 0 0 0,2-1 0 0 0,-1-1 0 0 0,2 0 0 0 0,-1 0 0 0 0,0 0 0 0 0,1 0 0 0 0,-1 0 0 0 0,1-1 0 0 0,-1 1 0 0 0,0 0 0 0 0,0 0 0 0 0,0 0 0 0 0,1 0 0 0 0,-1 0 0 0 0,-4-4 0 0 0,-2-2 0 0 0,1 1 0 0 0,1 1 0 0 0,1 0 0 0 0,-3-2 0 0 0,-1-1 0 0 0,2 2 0 0 0,1 0 0 0 0,1 2 0 0 0,1 2 0 0 0,2 0 0 0 0,0 1 0 0 0,-4-5 0 0 0,-2 0 0 0 0,2 0 0 0 0,0 1 0 0 0,-3-3 0 0 0,-1-1 0 0 0,2 2 0 0 0,2 1 0 0 0,-4-3 0 0 0,1 1 0 0 0,-3-4 0 0 0,0 1 0 0 0,2 2 0 0 0,-3-2 0 0 0,2 0 0 0 0,-2-2 0 0 0,0 1 0 0 0,2 3 0 0 0,-1-3 0 0 0,1 2 0 0 0,-2-3 0 0 0,0 2 0 0 0,-1-3 0 0 0,0 1 0 0 0,-1-1 0 0 0,1 1 0 0 0,3 3 0 0 0,-1-2 0 0 0,-4-3 0 0 0,2 2 0 0 0,-3-3 0 0 0,2 2 0 0 0,-1-1 0 0 0,2 1 0 0 0,-2-1 0 0 0,3 2 0 0 0,-3-1 0 0 0,-2-3 0 0 0,2 1 0 0 0,-2-1 0 0 0,-2-2 0 0 0,-2-2 0 0 0,3 2 0 0 0,-1 0 0 0 0,-1-1 0 0 0,-2-2 0 0 0,-1-2 0 0 0,-2 0 0 0 0,0-2 0 0 0,-1 0 0 0 0,0 0 0 0 0,-1-1 0 0 0,1 0 0 0 0,0 1 0 0 0,0 0 0 0 0,0-1 0 0 0,-5 5 0 0 0,-1 2 0 0 0,1-1 0 0 0,-4 4 0 0 0,1-1 0 0 0,0-1 0 0 0,-1 3 0 0 0,-1-1 0 0 0,3-2 0 0 0,2-2 0 0 0,-3-2 0 0 0,1-1 0 0 0,1-2 0 0 0,-3 4 0 0 0,0 1 0 0 0,2 0 0 0 0,2-1 0 0 0,-2 3 0 0 0,-5 0 0 0 0,0-1 0 0 0,3-1 0 0 0,-3 2 0 0 0,2 0 0 0 0,-3 3 0 0 0,2 1 0 0 0,2-3 0 0 0,-1 2 0 0 0,1-1 0 0 0,-3 3 0 0 0,2-2 0 0 0,-3 3 0 0 0,1-1 0 0 0,-1 1 0 0 0,1-1 0 0 0,-2 1 0 0 0,2-1 0 0 0,-1 1 0 0 0,1-1 0 0 0,-1 1 0 0 0,1-1 0 0 0,-2 1 0 0 0,3-2 0 0 0,-3 3 0 0 0,-2 1 0 0 0,1 0 0 0 0,4-4 0 0 0,-1 2 0 0 0,-3 1 0 0 0,1 0 0 0 0,-1 0 0 0 0,2-1 0 0 0,-1 1 0 0 0,-3 3 0 0 0,-2 2 0 0 0,1-2 0 0 0,1 0 0 0 0,2-2 0 0 0,0 0 0 0 0,-2 2 0 0 0,-3 2 0 0 0,-1 3 0 0 0,-3 1 0 0 0,0 1 0 0 0,-1 1 0 0 0,4 4 0 0 0,1 3 0 0 0,-1-2 0 0 0,5 4 0 0 0,-1 0 0 0 0,-1-1 0 0 0,2 2 0 0 0,0-1 0 0 0,3-2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5T09:16:51.360"/>
    </inkml:context>
    <inkml:brush xml:id="br0">
      <inkml:brushProperty name="width" value="0.1" units="cm"/>
      <inkml:brushProperty name="height" value="0.1" units="cm"/>
      <inkml:brushProperty name="color" value="#E71224"/>
    </inkml:brush>
  </inkml:definitions>
  <inkml:trace contextRef="#ctx0" brushRef="#br0">22285 5235 16383 0 0,'-4'0'0'0'0,"-6"0"0"0"0,-5 0 0 0 0,-5 0 0 0 0,-3 0 0 0 0,-2 0 0 0 0,-1 0 0 0 0,0 0 0 0 0,0 0 0 0 0,0 0 0 0 0,0 0 0 0 0,0 0 0 0 0,1 0 0 0 0,-1 0 0 0 0,1 0 0 0 0,0 0 0 0 0,0 0 0 0 0,0 0 0 0 0,0 0 0 0 0,-1 0 0 0 0,1 0 0 0 0,0 0 0 0 0,0 0 0 0 0,0 0 0 0 0,-1 0 0 0 0,1 0 0 0 0,0 0 0 0 0,0 0 0 0 0,0 0 0 0 0,-1 0 0 0 0,1 0 0 0 0,0 0 0 0 0,0 0 0 0 0,0 0 0 0 0,-1 0 0 0 0,1 0 0 0 0,0 0 0 0 0,0 0 0 0 0,0 0 0 0 0,-1 0 0 0 0,1 0 0 0 0,4 4 0 0 0,2 2 0 0 0,-1-1 0 0 0,-1 0 0 0 0,-1-2 0 0 0,3 3 0 0 0,1 1 0 0 0,-2-1 0 0 0,4 2 0 0 0,-1 1 0 0 0,-1-2 0 0 0,2 3 0 0 0,0-1 0 0 0,-2-2 0 0 0,-2 2 0 0 0,-2 0 0 0 0,3 3 0 0 0,4 3 0 0 0,1-1 0 0 0,3 2 0 0 0,-1-3 0 0 0,1 2 0 0 0,3 2 0 0 0,2 3 0 0 0,3 2 0 0 0,1 1 0 0 0,2 2 0 0 0,-4-4 0 0 0,-1-2 0 0 0,0 2 0 0 0,1 0 0 0 0,1 1 0 0 0,2 2 0 0 0,0 0 0 0 0,0 1 0 0 0,1 0 0 0 0,-4-4 0 0 0,-1-1 0 0 0,0 0 0 0 0,0 1 0 0 0,2 1 0 0 0,1 2 0 0 0,1 0 0 0 0,1 1 0 0 0,0 0 0 0 0,0 0 0 0 0,0 1 0 0 0,1-1 0 0 0,-1 1 0 0 0,0-1 0 0 0,0 0 0 0 0,0 0 0 0 0,0 1 0 0 0,0-1 0 0 0,0 0 0 0 0,0 0 0 0 0,4-4 0 0 0,2-1 0 0 0,0-1 0 0 0,2-2 0 0 0,1-1 0 0 0,3-2 0 0 0,-1 0 0 0 0,2-2 0 0 0,-1 1 0 0 0,-3 3 0 0 0,2-2 0 0 0,-1 2 0 0 0,2-3 0 0 0,-2 2 0 0 0,3-3 0 0 0,-1 2 0 0 0,1-2 0 0 0,3 1 0 0 0,3-1 0 0 0,3 1 0 0 0,-3 3 0 0 0,0-1 0 0 0,1-4 0 0 0,-3 2 0 0 0,0-3 0 0 0,1-2 0 0 0,3 2 0 0 0,1-2 0 0 0,1 3 0 0 0,1 0 0 0 0,-3 1 0 0 0,-1 0 0 0 0,0-3 0 0 0,-3 2 0 0 0,0-2 0 0 0,1-2 0 0 0,-3 3 0 0 0,1-2 0 0 0,2-1 0 0 0,2-2 0 0 0,-2 3 0 0 0,0-1 0 0 0,-4 3 0 0 0,2 0 0 0 0,0-2 0 0 0,4-2 0 0 0,-3 2 0 0 0,0 0 0 0 0,2-2 0 0 0,2-1 0 0 0,2-2 0 0 0,-4 2 0 0 0,0 2 0 0 0,1-2 0 0 0,1-1 0 0 0,1-1 0 0 0,2-1 0 0 0,0-2 0 0 0,-3 5 0 0 0,-2 1 0 0 0,1-1 0 0 0,2-1 0 0 0,0-1 0 0 0,1-2 0 0 0,2 0 0 0 0,-1 0 0 0 0,2-1 0 0 0,-1-1 0 0 0,0 1 0 0 0,1 0 0 0 0,-1 0 0 0 0,1 0 0 0 0,-1 0 0 0 0,0 0 0 0 0,0 0 0 0 0,1 0 0 0 0,-1 0 0 0 0,0 0 0 0 0,0 0 0 0 0,0 0 0 0 0,1 0 0 0 0,-1 0 0 0 0,0 0 0 0 0,0 0 0 0 0,0 0 0 0 0,0 0 0 0 0,-4-5 0 0 0,-1 0 0 0 0,0-1 0 0 0,0 2 0 0 0,3 1 0 0 0,0 1 0 0 0,1 1 0 0 0,1 0 0 0 0,0 1 0 0 0,0 0 0 0 0,1 1 0 0 0,-5-5 0 0 0,-1-2 0 0 0,0 1 0 0 0,0 1 0 0 0,3 1 0 0 0,0 1 0 0 0,1 1 0 0 0,1-4 0 0 0,0-1 0 0 0,0 1 0 0 0,-3-4 0 0 0,-3 1 0 0 0,1 1 0 0 0,1 1 0 0 0,1 3 0 0 0,-3-3 0 0 0,0-1 0 0 0,0 2 0 0 0,-2-4 0 0 0,-1 1 0 0 0,2 1 0 0 0,-2-3 0 0 0,0 1 0 0 0,-2-2 0 0 0,0 0 0 0 0,-1-2 0 0 0,0 1 0 0 0,3 3 0 0 0,-2-2 0 0 0,-2-2 0 0 0,0 0 0 0 0,-2-2 0 0 0,3 2 0 0 0,-3-2 0 0 0,-1-1 0 0 0,1 0 0 0 0,-1 0 0 0 0,-2-2 0 0 0,2 2 0 0 0,0 0 0 0 0,-2-2 0 0 0,-2-3 0 0 0,2 3 0 0 0,0 1 0 0 0,0-3 0 0 0,-3 0 0 0 0,-1-3 0 0 0,-2-1 0 0 0,4 0 0 0 0,1-1 0 0 0,-1-1 0 0 0,-1 1 0 0 0,-1-1 0 0 0,-1 1 0 0 0,-1 0 0 0 0,-1-1 0 0 0,0 1 0 0 0,0 0 0 0 0,-1 0 0 0 0,1-1 0 0 0,-4 5 0 0 0,-2 2 0 0 0,0-1 0 0 0,-2 4 0 0 0,-1-1 0 0 0,-3-1 0 0 0,1-1 0 0 0,2-3 0 0 0,-1-1 0 0 0,0-2 0 0 0,2 0 0 0 0,-1 4 0 0 0,0 1 0 0 0,2 0 0 0 0,-2 3 0 0 0,0 1 0 0 0,-2 2 0 0 0,0 0 0 0 0,3-2 0 0 0,-3 1 0 0 0,2-1 0 0 0,-3 3 0 0 0,1-1 0 0 0,3-3 0 0 0,-2 2 0 0 0,0-1 0 0 0,-1 3 0 0 0,0-2 0 0 0,-2 3 0 0 0,2-2 0 0 0,-3 2 0 0 0,2-1 0 0 0,-1 1 0 0 0,1-1 0 0 0,-2 2 0 0 0,2-3 0 0 0,-1 2 0 0 0,-3 3 0 0 0,1-1 0 0 0,-1 1 0 0 0,2-3 0 0 0,0 2 0 0 0,1-3 0 0 0,0 1 0 0 0,-4 3 0 0 0,3-1 0 0 0,-2 0 0 0 0,-2 3 0 0 0,-2 2 0 0 0,2-2 0 0 0,0 0 0 0 0,-1 1 0 0 0,-2 1 0 0 0,-2 3 0 0 0,4-4 0 0 0,0 0 0 0 0,-1 0 0 0 0,4-2 0 0 0,-1-1 0 0 0,-1 2 0 0 0,-2 2 0 0 0,-2 2 0 0 0,-1 1 0 0 0,-2 1 0 0 0,4-3 0 0 0,2-2 0 0 0,-2 1 0 0 0,0 1 0 0 0,-1 1 0 0 0,-2 1 0 0 0,0 2 0 0 0,-1-1 0 0 0,0 1 0 0 0,0 0 0 0 0,-1 1 0 0 0,1-1 0 0 0,-1 0 0 0 0,1 0 0 0 0,0 0 0 0 0,0 0 0 0 0,-1 0 0 0 0,1 0 0 0 0,4 5 0 0 0,6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5T09:16:51.361"/>
    </inkml:context>
    <inkml:brush xml:id="br0">
      <inkml:brushProperty name="width" value="0.1" units="cm"/>
      <inkml:brushProperty name="height" value="0.1" units="cm"/>
      <inkml:brushProperty name="color" value="#E71224"/>
    </inkml:brush>
  </inkml:definitions>
  <inkml:trace contextRef="#ctx0" brushRef="#br0">27166 5341 16383 0 0,'-4'0'0'0'0,"-6"0"0"0"0,-5 0 0 0 0,-5 0 0 0 0,-3 0 0 0 0,-2 0 0 0 0,-1 0 0 0 0,0 0 0 0 0,0 0 0 0 0,0 0 0 0 0,0 0 0 0 0,0 0 0 0 0,1 0 0 0 0,-1 0 0 0 0,5-5 0 0 0,2 0 0 0 0,-1-1 0 0 0,-1 2 0 0 0,-1 1 0 0 0,-1 1 0 0 0,-1 1 0 0 0,-1 0 0 0 0,0 1 0 0 0,0 1 0 0 0,-1-1 0 0 0,1 0 0 0 0,-1 0 0 0 0,1 0 0 0 0,0 1 0 0 0,-1-1 0 0 0,6 4 0 0 0,0 2 0 0 0,0-1 0 0 0,-1-1 0 0 0,-1-1 0 0 0,3 4 0 0 0,1-1 0 0 0,-1 0 0 0 0,-2 3 0 0 0,-1 0 0 0 0,-2 2 0 0 0,4 4 0 0 0,1 0 0 0 0,3 1 0 0 0,1-3 0 0 0,-2-2 0 0 0,2 0 0 0 0,-1-1 0 0 0,3 2 0 0 0,3 3 0 0 0,-1-1 0 0 0,2 1 0 0 0,2 3 0 0 0,2 2 0 0 0,-2-2 0 0 0,0 1 0 0 0,1 0 0 0 0,2 2 0 0 0,1 2 0 0 0,2 0 0 0 0,0 2 0 0 0,-3-4 0 0 0,-2-2 0 0 0,1 1 0 0 0,1 2 0 0 0,-3-4 0 0 0,0-1 0 0 0,0 2 0 0 0,3 2 0 0 0,0 1 0 0 0,3 1 0 0 0,0 2 0 0 0,-4-5 0 0 0,0 0 0 0 0,0 0 0 0 0,1 1 0 0 0,1 2 0 0 0,1 0 0 0 0,1 1 0 0 0,1 1 0 0 0,0 1 0 0 0,0-1 0 0 0,0 0 0 0 0,1 1 0 0 0,-1-1 0 0 0,0 0 0 0 0,4-4 0 0 0,6-1 0 0 0,1 0 0 0 0,-1 1 0 0 0,2-4 0 0 0,-1 1 0 0 0,1-4 0 0 0,0 1 0 0 0,-3 2 0 0 0,1-2 0 0 0,0 0 0 0 0,-3 3 0 0 0,2-3 0 0 0,4-3 0 0 0,0 1 0 0 0,-3 2 0 0 0,2-2 0 0 0,3-2 0 0 0,-2 0 0 0 0,2-1 0 0 0,3-2 0 0 0,-2 1 0 0 0,0 0 0 0 0,-2 2 0 0 0,1 0 0 0 0,-2 1 0 0 0,0 0 0 0 0,3-3 0 0 0,3-3 0 0 0,-2 2 0 0 0,1 0 0 0 0,1-2 0 0 0,2-2 0 0 0,-3 3 0 0 0,0 0 0 0 0,2-1 0 0 0,0-1 0 0 0,3 2 0 0 0,0 0 0 0 0,-2 4 0 0 0,-2-1 0 0 0,1-2 0 0 0,1-2 0 0 0,1-2 0 0 0,-2 2 0 0 0,-2 1 0 0 0,2-1 0 0 0,1-2 0 0 0,1-2 0 0 0,-3 4 0 0 0,0 0 0 0 0,0 0 0 0 0,2-2 0 0 0,2-1 0 0 0,0-1 0 0 0,-3 3 0 0 0,0 1 0 0 0,-1-1 0 0 0,3-1 0 0 0,0-1 0 0 0,1 3 0 0 0,2 1 0 0 0,0-2 0 0 0,0 0 0 0 0,0-3 0 0 0,1 0 0 0 0,-1-1 0 0 0,1-1 0 0 0,-1 0 0 0 0,0 0 0 0 0,0-1 0 0 0,1 1 0 0 0,-1 0 0 0 0,0 0 0 0 0,0 0 0 0 0,0 0 0 0 0,1 0 0 0 0,-1 0 0 0 0,0 0 0 0 0,0 0 0 0 0,0 0 0 0 0,1 0 0 0 0,-1 0 0 0 0,0 0 0 0 0,0 0 0 0 0,0 0 0 0 0,1 0 0 0 0,-1 0 0 0 0,-4-4 0 0 0,-2-2 0 0 0,1 0 0 0 0,1 2 0 0 0,1 1 0 0 0,-3-3 0 0 0,-1-1 0 0 0,2 1 0 0 0,0 2 0 0 0,3 1 0 0 0,-4-3 0 0 0,0-1 0 0 0,0 2 0 0 0,2 0 0 0 0,-3-2 0 0 0,0 0 0 0 0,1 1 0 0 0,-3-3 0 0 0,1 0 0 0 0,1 2 0 0 0,2 2 0 0 0,-2-3 0 0 0,-1 1 0 0 0,2 1 0 0 0,2-3 0 0 0,2 0 0 0 0,0 2 0 0 0,-3-2 0 0 0,0 0 0 0 0,-4-2 0 0 0,-1 0 0 0 0,2 2 0 0 0,-2-1 0 0 0,0 1 0 0 0,-1-3 0 0 0,0 1 0 0 0,2 3 0 0 0,-1-3 0 0 0,1-2 0 0 0,-3-5 0 0 0,2 2 0 0 0,-3-1 0 0 0,2 2 0 0 0,-2 0 0 0 0,-3-2 0 0 0,1 1 0 0 0,-1 0 0 0 0,3 3 0 0 0,-2-2 0 0 0,-2-1 0 0 0,3 1 0 0 0,-2-1 0 0 0,-2-2 0 0 0,-2-2 0 0 0,-2-2 0 0 0,-1-2 0 0 0,2 4 0 0 0,2 0 0 0 0,-1 0 0 0 0,-1-1 0 0 0,-1-2 0 0 0,-2 0 0 0 0,0-2 0 0 0,0 1 0 0 0,-1-2 0 0 0,-1 1 0 0 0,-3 4 0 0 0,-2 1 0 0 0,-4 4 0 0 0,0 1 0 0 0,1-2 0 0 0,3-2 0 0 0,-3 3 0 0 0,1-1 0 0 0,-2-2 0 0 0,-1-2 0 0 0,-1 3 0 0 0,0 0 0 0 0,-1-1 0 0 0,-4 3 0 0 0,2-1 0 0 0,-1 3 0 0 0,2 0 0 0 0,4-3 0 0 0,-1 2 0 0 0,1 0 0 0 0,-2 1 0 0 0,2 0 0 0 0,-3 1 0 0 0,-2 0 0 0 0,0-3 0 0 0,-1 1 0 0 0,3-1 0 0 0,-2 3 0 0 0,-2 3 0 0 0,2-1 0 0 0,-1 1 0 0 0,2-2 0 0 0,0 2 0 0 0,1-3 0 0 0,0 2 0 0 0,-4 2 0 0 0,3-1 0 0 0,-2 0 0 0 0,-2 3 0 0 0,2-2 0 0 0,0 0 0 0 0,-2 2 0 0 0,2-2 0 0 0,-1 0 0 0 0,3-2 0 0 0,0 0 0 0 0,-3 3 0 0 0,-2 2 0 0 0,2-2 0 0 0,-1 0 0 0 0,-1 2 0 0 0,-2 1 0 0 0,3-2 0 0 0,0 0 0 0 0,-1 1 0 0 0,-2 2 0 0 0,3-3 0 0 0,0-1 0 0 0,-1 2 0 0 0,-2 2 0 0 0,-1 1 0 0 0,3-3 0 0 0,0-1 0 0 0,-1 2 0 0 0,-1 1 0 0 0,3-3 0 0 0,0-1 0 0 0,-1 2 0 0 0,-1 1 0 0 0,-2 2 0 0 0,-2 2 0 0 0,0 0 0 0 0,-1 1 0 0 0,-1 0 0 0 0,5-4 0 0 0,1-1 0 0 0,0 0 0 0 0,-1 0 0 0 0,-1 2 0 0 0,-2 2 0 0 0,0 0 0 0 0,-1 0 0 0 0,0 1 0 0 0,0 0 0 0 0,0 1 0 0 0,-1-1 0 0 0,1 0 0 0 0,-1 0 0 0 0,1 0 0 0 0,0 0 0 0 0,0 0 0 0 0,-1 0 0 0 0,6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5T09:16:51.362"/>
    </inkml:context>
    <inkml:brush xml:id="br0">
      <inkml:brushProperty name="width" value="0.1" units="cm"/>
      <inkml:brushProperty name="height" value="0.1" units="cm"/>
      <inkml:brushProperty name="color" value="#E71224"/>
    </inkml:brush>
  </inkml:definitions>
  <inkml:trace contextRef="#ctx0" brushRef="#br0">34137 5054 16383 0 0,'-4'0'0'0'0,"-6"0"0"0"0,-5 0 0 0 0,-5 0 0 0 0,-3 0 0 0 0,3 4 0 0 0,-1 2 0 0 0,0-1 0 0 0,0-1 0 0 0,-2-1 0 0 0,-1-1 0 0 0,-1-1 0 0 0,0 0 0 0 0,0-1 0 0 0,4 4 0 0 0,1 1 0 0 0,0 1 0 0 0,-1-2 0 0 0,-1-1 0 0 0,-2-1 0 0 0,0-1 0 0 0,-1-1 0 0 0,5 4 0 0 0,0 2 0 0 0,0-1 0 0 0,3 3 0 0 0,1 1 0 0 0,-2-2 0 0 0,-2-1 0 0 0,2 1 0 0 0,1 1 0 0 0,-2-2 0 0 0,2 3 0 0 0,1 0 0 0 0,-2-2 0 0 0,2 2 0 0 0,-1 0 0 0 0,4 2 0 0 0,-2 0 0 0 0,-1-2 0 0 0,1 1 0 0 0,-1 0 0 0 0,3 1 0 0 0,-2 0 0 0 0,3 2 0 0 0,-2-1 0 0 0,2 1 0 0 0,3 3 0 0 0,-1-1 0 0 0,1 1 0 0 0,2 2 0 0 0,-2-2 0 0 0,0 1 0 0 0,2 1 0 0 0,3 3 0 0 0,1 1 0 0 0,1 1 0 0 0,1 2 0 0 0,1 0 0 0 0,1 1 0 0 0,-1-1 0 0 0,0 1 0 0 0,1-1 0 0 0,-1 1 0 0 0,0-1 0 0 0,4-4 0 0 0,2-1 0 0 0,4-5 0 0 0,0 0 0 0 0,3 2 0 0 0,-1 2 0 0 0,2 2 0 0 0,-2 2 0 0 0,2-3 0 0 0,-2-1 0 0 0,2-4 0 0 0,-2 1 0 0 0,1-3 0 0 0,-1 0 0 0 0,1-1 0 0 0,-1 1 0 0 0,2-2 0 0 0,-3 2 0 0 0,3-1 0 0 0,-2 1 0 0 0,1-1 0 0 0,-1 1 0 0 0,1-1 0 0 0,-1 1 0 0 0,1-1 0 0 0,-1 2 0 0 0,2-2 0 0 0,-3 1 0 0 0,3-1 0 0 0,-2 1 0 0 0,1-1 0 0 0,-1 1 0 0 0,-3 3 0 0 0,1-1 0 0 0,4-3 0 0 0,-1 0 0 0 0,1-1 0 0 0,-1 1 0 0 0,-3 3 0 0 0,1-1 0 0 0,3-3 0 0 0,0 1 0 0 0,0-1 0 0 0,-1 1 0 0 0,1-1 0 0 0,3-2 0 0 0,-2 1 0 0 0,1 3 0 0 0,2 0 0 0 0,3 2 0 0 0,1-2 0 0 0,-3 1 0 0 0,0-1 0 0 0,1-4 0 0 0,1-2 0 0 0,-3 1 0 0 0,0-1 0 0 0,1 3 0 0 0,2 0 0 0 0,1-2 0 0 0,2-2 0 0 0,-4 2 0 0 0,-1-1 0 0 0,1-1 0 0 0,1-1 0 0 0,2-2 0 0 0,-4 2 0 0 0,0 2 0 0 0,0-2 0 0 0,2-1 0 0 0,1-1 0 0 0,2 3 0 0 0,0 0 0 0 0,1 0 0 0 0,-4 3 0 0 0,-1-1 0 0 0,0-1 0 0 0,1-2 0 0 0,1-1 0 0 0,2-2 0 0 0,0-2 0 0 0,-3 5 0 0 0,-2 0 0 0 0,1 0 0 0 0,1-1 0 0 0,1-1 0 0 0,2-1 0 0 0,0-1 0 0 0,-3 3 0 0 0,-2 2 0 0 0,1-1 0 0 0,1-1 0 0 0,2-1 0 0 0,0-1 0 0 0,1-1 0 0 0,1-1 0 0 0,0 0 0 0 0,1 0 0 0 0,-1 0 0 0 0,1 0 0 0 0,-1-1 0 0 0,0 1 0 0 0,1 0 0 0 0,-1 0 0 0 0,0 0 0 0 0,0 0 0 0 0,1 0 0 0 0,-1 0 0 0 0,0 0 0 0 0,0 0 0 0 0,0 0 0 0 0,0 0 0 0 0,1 0 0 0 0,-1 0 0 0 0,0 0 0 0 0,0 0 0 0 0,0-4 0 0 0,1-2 0 0 0,-1 1 0 0 0,0 0 0 0 0,-4-2 0 0 0,-2-1 0 0 0,-3-2 0 0 0,-1-1 0 0 0,2 3 0 0 0,-3-3 0 0 0,2 2 0 0 0,1 1 0 0 0,-1-1 0 0 0,0 0 0 0 0,2 2 0 0 0,-2-3 0 0 0,0 2 0 0 0,-2-4 0 0 0,1 2 0 0 0,-3-3 0 0 0,2 1 0 0 0,2-1 0 0 0,-2-4 0 0 0,2 2 0 0 0,-3-1 0 0 0,2 2 0 0 0,-3 0 0 0 0,-2-3 0 0 0,0 2 0 0 0,4 3 0 0 0,-2 0 0 0 0,-1-3 0 0 0,0 2 0 0 0,-1-2 0 0 0,-2-2 0 0 0,-3-3 0 0 0,-2-2 0 0 0,3 2 0 0 0,0 1 0 0 0,0-1 0 0 0,-2-1 0 0 0,-2-2 0 0 0,0 0 0 0 0,-2-2 0 0 0,1 0 0 0 0,-2 0 0 0 0,1-1 0 0 0,0 1 0 0 0,0 0 0 0 0,0-1 0 0 0,-1 1 0 0 0,1 0 0 0 0,-4-1 0 0 0,-2 1 0 0 0,1 0 0 0 0,-4 4 0 0 0,0 2 0 0 0,-2 3 0 0 0,0 1 0 0 0,-3 3 0 0 0,2-2 0 0 0,3-1 0 0 0,-2 1 0 0 0,2-2 0 0 0,-3 3 0 0 0,1-1 0 0 0,-2 1 0 0 0,2 0 0 0 0,-2 1 0 0 0,1-2 0 0 0,-2 3 0 0 0,2-3 0 0 0,-1 3 0 0 0,-3 2 0 0 0,1-2 0 0 0,-1 2 0 0 0,-2 2 0 0 0,2-2 0 0 0,-1-4 0 0 0,-1 0 0 0 0,-2 3 0 0 0,2-2 0 0 0,0 2 0 0 0,-1 2 0 0 0,2-2 0 0 0,0 1 0 0 0,-1 2 0 0 0,-2-2 0 0 0,-2 1 0 0 0,3-4 0 0 0,0 2 0 0 0,-1 1 0 0 0,-1 3 0 0 0,3-2 0 0 0,0 1 0 0 0,-1 0 0 0 0,-1 3 0 0 0,-3 1 0 0 0,4-3 0 0 0,0 0 0 0 0,0 1 0 0 0,-2 1 0 0 0,-2 1 0 0 0,4-3 0 0 0,0 0 0 0 0,0 0 0 0 0,-2 2 0 0 0,-1 1 0 0 0,2-3 0 0 0,2-1 0 0 0,-2 2 0 0 0,-1-4 0 0 0,-1 1 0 0 0,-2 0 0 0 0,0 3 0 0 0,-1 2 0 0 0,4-3 0 0 0,1-1 0 0 0,0 2 0 0 0,-1 1 0 0 0,-1 1 0 0 0,-2 1 0 0 0,0 2 0 0 0,3-5 0 0 0,2 0 0 0 0,-1-1 0 0 0,-1 2 0 0 0,-1 1 0 0 0,-2 2 0 0 0,0 0 0 0 0,-1 0 0 0 0,0 1 0 0 0,-1 1 0 0 0,5-5 0 0 0,2-2 0 0 0,-1 1 0 0 0,-1 1 0 0 0,-2 1 0 0 0,0 1 0 0 0,-1 1 0 0 0,-1 0 0 0 0,4-3 0 0 0,2-2 0 0 0,-1 1 0 0 0,-1 1 0 0 0,3 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51CB3-929A-46AA-91E0-510E89CC6168}"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E2FE4-6336-4905-8984-1BD411899960}" type="slidenum">
              <a:rPr lang="en-US" smtClean="0"/>
              <a:t>‹#›</a:t>
            </a:fld>
            <a:endParaRPr lang="en-US" dirty="0"/>
          </a:p>
        </p:txBody>
      </p:sp>
    </p:spTree>
    <p:extLst>
      <p:ext uri="{BB962C8B-B14F-4D97-AF65-F5344CB8AC3E}">
        <p14:creationId xmlns:p14="http://schemas.microsoft.com/office/powerpoint/2010/main" val="158931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AF6B84-22F7-4900-A10E-54CE716102EC}" type="slidenum">
              <a:rPr lang="en-US" smtClean="0"/>
              <a:t>2</a:t>
            </a:fld>
            <a:endParaRPr lang="en-US" dirty="0"/>
          </a:p>
        </p:txBody>
      </p:sp>
    </p:spTree>
    <p:extLst>
      <p:ext uri="{BB962C8B-B14F-4D97-AF65-F5344CB8AC3E}">
        <p14:creationId xmlns:p14="http://schemas.microsoft.com/office/powerpoint/2010/main" val="355092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3</a:t>
            </a:fld>
            <a:endParaRPr lang="en-US" dirty="0"/>
          </a:p>
        </p:txBody>
      </p:sp>
    </p:spTree>
    <p:extLst>
      <p:ext uri="{BB962C8B-B14F-4D97-AF65-F5344CB8AC3E}">
        <p14:creationId xmlns:p14="http://schemas.microsoft.com/office/powerpoint/2010/main" val="25984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5</a:t>
            </a:fld>
            <a:endParaRPr lang="en-US" dirty="0"/>
          </a:p>
        </p:txBody>
      </p:sp>
    </p:spTree>
    <p:extLst>
      <p:ext uri="{BB962C8B-B14F-4D97-AF65-F5344CB8AC3E}">
        <p14:creationId xmlns:p14="http://schemas.microsoft.com/office/powerpoint/2010/main" val="91317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E03CC-8220-EAEC-FA2A-4564ADEB4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F6981E-E227-B525-048B-DAA49CB22D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561B4E-5C59-A462-C490-06EABF98C0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E98DA1-3090-835D-E576-AB401ED22D88}"/>
              </a:ext>
            </a:extLst>
          </p:cNvPr>
          <p:cNvSpPr>
            <a:spLocks noGrp="1"/>
          </p:cNvSpPr>
          <p:nvPr>
            <p:ph type="sldNum" sz="quarter" idx="5"/>
          </p:nvPr>
        </p:nvSpPr>
        <p:spPr/>
        <p:txBody>
          <a:bodyPr/>
          <a:lstStyle/>
          <a:p>
            <a:fld id="{0A11C694-FCB4-4B09-A0E2-0EA21922B48C}" type="slidenum">
              <a:rPr lang="en-US" smtClean="0"/>
              <a:t>6</a:t>
            </a:fld>
            <a:endParaRPr lang="en-US" dirty="0"/>
          </a:p>
        </p:txBody>
      </p:sp>
    </p:spTree>
    <p:extLst>
      <p:ext uri="{BB962C8B-B14F-4D97-AF65-F5344CB8AC3E}">
        <p14:creationId xmlns:p14="http://schemas.microsoft.com/office/powerpoint/2010/main" val="143273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12EE2-7B97-C89E-3D82-E5D5ADBAD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C6F748-23BB-488C-5346-F853D75104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6F0FFF-DF45-F44A-EAC9-1269E6748A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C99826-0257-4737-524C-10CF81E67F75}"/>
              </a:ext>
            </a:extLst>
          </p:cNvPr>
          <p:cNvSpPr>
            <a:spLocks noGrp="1"/>
          </p:cNvSpPr>
          <p:nvPr>
            <p:ph type="sldNum" sz="quarter" idx="5"/>
          </p:nvPr>
        </p:nvSpPr>
        <p:spPr/>
        <p:txBody>
          <a:bodyPr/>
          <a:lstStyle/>
          <a:p>
            <a:fld id="{0A11C694-FCB4-4B09-A0E2-0EA21922B48C}" type="slidenum">
              <a:rPr lang="en-US" smtClean="0"/>
              <a:t>7</a:t>
            </a:fld>
            <a:endParaRPr lang="en-US" dirty="0"/>
          </a:p>
        </p:txBody>
      </p:sp>
    </p:spTree>
    <p:extLst>
      <p:ext uri="{BB962C8B-B14F-4D97-AF65-F5344CB8AC3E}">
        <p14:creationId xmlns:p14="http://schemas.microsoft.com/office/powerpoint/2010/main" val="51354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E27CA-FD80-3CC1-B934-17933B522E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B97296-FA56-67BC-646C-05B6D43AB4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0723F-8F07-712A-81A4-012F20450E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A2FC29-FA55-E97B-46F8-DDA509EFF103}"/>
              </a:ext>
            </a:extLst>
          </p:cNvPr>
          <p:cNvSpPr>
            <a:spLocks noGrp="1"/>
          </p:cNvSpPr>
          <p:nvPr>
            <p:ph type="sldNum" sz="quarter" idx="5"/>
          </p:nvPr>
        </p:nvSpPr>
        <p:spPr/>
        <p:txBody>
          <a:bodyPr/>
          <a:lstStyle/>
          <a:p>
            <a:fld id="{0A11C694-FCB4-4B09-A0E2-0EA21922B48C}" type="slidenum">
              <a:rPr lang="en-US" smtClean="0"/>
              <a:t>8</a:t>
            </a:fld>
            <a:endParaRPr lang="en-US" dirty="0"/>
          </a:p>
        </p:txBody>
      </p:sp>
    </p:spTree>
    <p:extLst>
      <p:ext uri="{BB962C8B-B14F-4D97-AF65-F5344CB8AC3E}">
        <p14:creationId xmlns:p14="http://schemas.microsoft.com/office/powerpoint/2010/main" val="2194978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58C96-C4DD-2BC3-C87D-BE7A985661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438AA-F2EC-E7C3-7E36-D2D0CBAED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70C3D6-5764-1F9A-7CCC-FACF63737ED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34487ED-E465-5161-E8C7-4D35197CF29A}"/>
              </a:ext>
            </a:extLst>
          </p:cNvPr>
          <p:cNvSpPr>
            <a:spLocks noGrp="1"/>
          </p:cNvSpPr>
          <p:nvPr>
            <p:ph type="sldNum" sz="quarter" idx="5"/>
          </p:nvPr>
        </p:nvSpPr>
        <p:spPr/>
        <p:txBody>
          <a:bodyPr/>
          <a:lstStyle/>
          <a:p>
            <a:fld id="{0BCAE207-564E-47A1-98A5-5E5AE2BB6979}" type="slidenum">
              <a:rPr lang="en-US" smtClean="0"/>
              <a:t>9</a:t>
            </a:fld>
            <a:endParaRPr lang="en-US" dirty="0"/>
          </a:p>
        </p:txBody>
      </p:sp>
    </p:spTree>
    <p:extLst>
      <p:ext uri="{BB962C8B-B14F-4D97-AF65-F5344CB8AC3E}">
        <p14:creationId xmlns:p14="http://schemas.microsoft.com/office/powerpoint/2010/main" val="3222708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D5E2C-3110-6171-8F04-4A80C63A6D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4F7095-8587-BCAB-B669-A53C22C49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5610B-F581-7C75-034D-917252F072D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2F7B8D63-CFBC-FAA9-C9D4-F8D3A3E58A1A}"/>
              </a:ext>
            </a:extLst>
          </p:cNvPr>
          <p:cNvSpPr>
            <a:spLocks noGrp="1"/>
          </p:cNvSpPr>
          <p:nvPr>
            <p:ph type="sldNum" sz="quarter" idx="5"/>
          </p:nvPr>
        </p:nvSpPr>
        <p:spPr/>
        <p:txBody>
          <a:bodyPr/>
          <a:lstStyle/>
          <a:p>
            <a:fld id="{0BCAE207-564E-47A1-98A5-5E5AE2BB6979}" type="slidenum">
              <a:rPr lang="en-US" smtClean="0"/>
              <a:t>10</a:t>
            </a:fld>
            <a:endParaRPr lang="en-US" dirty="0"/>
          </a:p>
        </p:txBody>
      </p:sp>
    </p:spTree>
    <p:extLst>
      <p:ext uri="{BB962C8B-B14F-4D97-AF65-F5344CB8AC3E}">
        <p14:creationId xmlns:p14="http://schemas.microsoft.com/office/powerpoint/2010/main" val="3997757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5319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32976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55489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alpha val="5000"/>
          </a:schemeClr>
        </a:solidFill>
        <a:effectLst/>
      </p:bgPr>
    </p:bg>
    <p:spTree>
      <p:nvGrpSpPr>
        <p:cNvPr id="1" name=""/>
        <p:cNvGrpSpPr/>
        <p:nvPr/>
      </p:nvGrpSpPr>
      <p:grpSpPr>
        <a:xfrm>
          <a:off x="0" y="0"/>
          <a:ext cx="0" cy="0"/>
          <a:chOff x="0" y="0"/>
          <a:chExt cx="0" cy="0"/>
        </a:xfrm>
      </p:grpSpPr>
      <p:sp>
        <p:nvSpPr>
          <p:cNvPr id="29" name="Title 6">
            <a:extLst>
              <a:ext uri="{FF2B5EF4-FFF2-40B4-BE49-F238E27FC236}">
                <a16:creationId xmlns:a16="http://schemas.microsoft.com/office/drawing/2014/main" id="{E77FA134-921C-43EE-92E3-539725117D51}"/>
              </a:ext>
            </a:extLst>
          </p:cNvPr>
          <p:cNvSpPr>
            <a:spLocks noGrp="1"/>
          </p:cNvSpPr>
          <p:nvPr>
            <p:ph type="ctrTitle"/>
          </p:nvPr>
        </p:nvSpPr>
        <p:spPr>
          <a:xfrm>
            <a:off x="736052" y="4831105"/>
            <a:ext cx="6265486" cy="1075278"/>
          </a:xfrm>
          <a:prstGeom prst="rect">
            <a:avLst/>
          </a:prstGeom>
        </p:spPr>
        <p:txBody>
          <a:bodyPr anchor="t">
            <a:normAutofit/>
          </a:bodyPr>
          <a:lstStyle/>
          <a:p>
            <a:pPr algn="l"/>
            <a:endParaRPr lang="en-US" sz="4000" dirty="0"/>
          </a:p>
        </p:txBody>
      </p:sp>
      <p:sp>
        <p:nvSpPr>
          <p:cNvPr id="30" name="Subtitle 7">
            <a:extLst>
              <a:ext uri="{FF2B5EF4-FFF2-40B4-BE49-F238E27FC236}">
                <a16:creationId xmlns:a16="http://schemas.microsoft.com/office/drawing/2014/main" id="{17AE8BF6-9AD3-4A75-840F-4781599DF77C}"/>
              </a:ext>
            </a:extLst>
          </p:cNvPr>
          <p:cNvSpPr>
            <a:spLocks noGrp="1"/>
          </p:cNvSpPr>
          <p:nvPr>
            <p:ph type="subTitle" idx="1"/>
          </p:nvPr>
        </p:nvSpPr>
        <p:spPr>
          <a:xfrm>
            <a:off x="7682022" y="4837855"/>
            <a:ext cx="2771933" cy="986000"/>
          </a:xfrm>
          <a:prstGeom prst="rect">
            <a:avLst/>
          </a:prstGeom>
        </p:spPr>
        <p:txBody>
          <a:bodyPr anchor="t">
            <a:normAutofit/>
          </a:bodyPr>
          <a:lstStyle>
            <a:lvl1pPr marL="0" indent="0">
              <a:buNone/>
              <a:defRPr/>
            </a:lvl1pPr>
          </a:lstStyle>
          <a:p>
            <a:pPr algn="l"/>
            <a:endParaRPr lang="en-US" sz="1800" dirty="0"/>
          </a:p>
        </p:txBody>
      </p:sp>
      <p:sp>
        <p:nvSpPr>
          <p:cNvPr id="24" name="Picture Placeholder 23">
            <a:extLst>
              <a:ext uri="{FF2B5EF4-FFF2-40B4-BE49-F238E27FC236}">
                <a16:creationId xmlns:a16="http://schemas.microsoft.com/office/drawing/2014/main" id="{933070A8-8189-4083-9ED0-E15F99262804}"/>
              </a:ext>
            </a:extLst>
          </p:cNvPr>
          <p:cNvSpPr>
            <a:spLocks noGrp="1"/>
          </p:cNvSpPr>
          <p:nvPr>
            <p:ph type="pic" sz="quarter" idx="13" hasCustomPrompt="1"/>
          </p:nvPr>
        </p:nvSpPr>
        <p:spPr>
          <a:xfrm>
            <a:off x="379094" y="344805"/>
            <a:ext cx="10369604" cy="4154274"/>
          </a:xfrm>
          <a:custGeom>
            <a:avLst/>
            <a:gdLst>
              <a:gd name="connsiteX0" fmla="*/ 0 w 10351056"/>
              <a:gd name="connsiteY0" fmla="*/ 0 h 4167962"/>
              <a:gd name="connsiteX1" fmla="*/ 10351056 w 10351056"/>
              <a:gd name="connsiteY1" fmla="*/ 0 h 4167962"/>
              <a:gd name="connsiteX2" fmla="*/ 10351056 w 10351056"/>
              <a:gd name="connsiteY2" fmla="*/ 4167962 h 4167962"/>
              <a:gd name="connsiteX3" fmla="*/ 0 w 10351056"/>
              <a:gd name="connsiteY3" fmla="*/ 4167962 h 4167962"/>
            </a:gdLst>
            <a:ahLst/>
            <a:cxnLst>
              <a:cxn ang="0">
                <a:pos x="connsiteX0" y="connsiteY0"/>
              </a:cxn>
              <a:cxn ang="0">
                <a:pos x="connsiteX1" y="connsiteY1"/>
              </a:cxn>
              <a:cxn ang="0">
                <a:pos x="connsiteX2" y="connsiteY2"/>
              </a:cxn>
              <a:cxn ang="0">
                <a:pos x="connsiteX3" y="connsiteY3"/>
              </a:cxn>
            </a:cxnLst>
            <a:rect l="l" t="t" r="r" b="b"/>
            <a:pathLst>
              <a:path w="10351056" h="4167962">
                <a:moveTo>
                  <a:pt x="0" y="0"/>
                </a:moveTo>
                <a:lnTo>
                  <a:pt x="10351056" y="0"/>
                </a:lnTo>
                <a:lnTo>
                  <a:pt x="10351056" y="4167962"/>
                </a:lnTo>
                <a:lnTo>
                  <a:pt x="0" y="4167962"/>
                </a:lnTo>
                <a:close/>
              </a:path>
            </a:pathLst>
          </a:custGeom>
          <a:ln w="12700">
            <a:noFill/>
          </a:ln>
        </p:spPr>
        <p:txBody>
          <a:bodyPr wrap="square">
            <a:noAutofit/>
          </a:bodyPr>
          <a:lstStyle>
            <a:lvl1pPr marL="0" indent="0" algn="ctr">
              <a:buNone/>
              <a:defRPr/>
            </a:lvl1pPr>
          </a:lstStyle>
          <a:p>
            <a:r>
              <a:rPr lang="en-US" dirty="0"/>
              <a:t>Insert photo here</a:t>
            </a:r>
          </a:p>
        </p:txBody>
      </p:sp>
      <p:cxnSp>
        <p:nvCxnSpPr>
          <p:cNvPr id="12" name="Straight Connector 11">
            <a:extLst>
              <a:ext uri="{FF2B5EF4-FFF2-40B4-BE49-F238E27FC236}">
                <a16:creationId xmlns:a16="http://schemas.microsoft.com/office/drawing/2014/main" id="{40F51BDE-1EB3-41BB-B5A9-7DAD219A30D3}"/>
              </a:ext>
            </a:extLst>
          </p:cNvPr>
          <p:cNvCxnSpPr>
            <a:cxnSpLocks/>
          </p:cNvCxnSpPr>
          <p:nvPr userDrawn="1"/>
        </p:nvCxnSpPr>
        <p:spPr>
          <a:xfrm>
            <a:off x="7274510" y="4502925"/>
            <a:ext cx="0" cy="155163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F10827-3B8A-4BA2-B6EC-23D5DC894A6B}"/>
              </a:ext>
            </a:extLst>
          </p:cNvPr>
          <p:cNvCxnSpPr>
            <a:cxnSpLocks/>
          </p:cNvCxnSpPr>
          <p:nvPr userDrawn="1"/>
        </p:nvCxnSpPr>
        <p:spPr>
          <a:xfrm>
            <a:off x="367744" y="6047437"/>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2E242F-C9A2-41FB-A4D0-2E91F1957FEE}"/>
              </a:ext>
            </a:extLst>
          </p:cNvPr>
          <p:cNvCxnSpPr>
            <a:cxnSpLocks/>
          </p:cNvCxnSpPr>
          <p:nvPr userDrawn="1"/>
        </p:nvCxnSpPr>
        <p:spPr>
          <a:xfrm>
            <a:off x="10756631"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19351D2-E3C1-4B5E-92DD-953B72A1A5DD}"/>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7DAEB32-E6EB-45FD-95D9-4FD7A15AFA45}"/>
              </a:ext>
            </a:extLst>
          </p:cNvPr>
          <p:cNvCxnSpPr>
            <a:cxnSpLocks/>
          </p:cNvCxnSpPr>
          <p:nvPr userDrawn="1"/>
        </p:nvCxnSpPr>
        <p:spPr>
          <a:xfrm>
            <a:off x="367744" y="4506699"/>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386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alpha val="5000"/>
          </a:schemeClr>
        </a:solid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56E0922C-727E-41DE-A291-8B2532C0B4C5}"/>
              </a:ext>
            </a:extLst>
          </p:cNvPr>
          <p:cNvSpPr>
            <a:spLocks noGrp="1"/>
          </p:cNvSpPr>
          <p:nvPr>
            <p:ph type="title"/>
          </p:nvPr>
        </p:nvSpPr>
        <p:spPr>
          <a:xfrm>
            <a:off x="838199" y="545914"/>
            <a:ext cx="9527275" cy="1241944"/>
          </a:xfrm>
          <a:prstGeom prst="rect">
            <a:avLst/>
          </a:prstGeom>
        </p:spPr>
        <p:txBody>
          <a:bodyPr anchor="ctr">
            <a:normAutofit/>
          </a:bodyPr>
          <a:lstStyle/>
          <a:p>
            <a:endParaRPr lang="en-US" dirty="0"/>
          </a:p>
        </p:txBody>
      </p:sp>
      <p:sp>
        <p:nvSpPr>
          <p:cNvPr id="12" name="Content Placeholder 7">
            <a:extLst>
              <a:ext uri="{FF2B5EF4-FFF2-40B4-BE49-F238E27FC236}">
                <a16:creationId xmlns:a16="http://schemas.microsoft.com/office/drawing/2014/main" id="{0BA21BC3-D7D6-4CE3-80EE-27EBA4E5D074}"/>
              </a:ext>
            </a:extLst>
          </p:cNvPr>
          <p:cNvSpPr>
            <a:spLocks noGrp="1"/>
          </p:cNvSpPr>
          <p:nvPr>
            <p:ph idx="1"/>
          </p:nvPr>
        </p:nvSpPr>
        <p:spPr>
          <a:xfrm>
            <a:off x="838200" y="2400300"/>
            <a:ext cx="6025116" cy="3352226"/>
          </a:xfrm>
          <a:prstGeom prst="rect">
            <a:avLst/>
          </a:prstGeom>
        </p:spPr>
        <p:txBody>
          <a:bodyPr>
            <a:normAutofit/>
          </a:bodyPr>
          <a:lstStyle>
            <a:lvl1pPr marL="0" indent="0">
              <a:lnSpc>
                <a:spcPct val="100000"/>
              </a:lnSpc>
              <a:buNone/>
              <a:defRPr sz="2000"/>
            </a:lvl1pPr>
          </a:lstStyle>
          <a:p>
            <a:endParaRPr lang="en-US" dirty="0"/>
          </a:p>
        </p:txBody>
      </p:sp>
      <p:sp>
        <p:nvSpPr>
          <p:cNvPr id="15" name="Date Placeholder 3">
            <a:extLst>
              <a:ext uri="{FF2B5EF4-FFF2-40B4-BE49-F238E27FC236}">
                <a16:creationId xmlns:a16="http://schemas.microsoft.com/office/drawing/2014/main" id="{FC5708CD-5501-430E-B7D6-9831917BAA44}"/>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cxnSp>
        <p:nvCxnSpPr>
          <p:cNvPr id="16" name="Straight Connector 15">
            <a:extLst>
              <a:ext uri="{FF2B5EF4-FFF2-40B4-BE49-F238E27FC236}">
                <a16:creationId xmlns:a16="http://schemas.microsoft.com/office/drawing/2014/main" id="{389B3BC8-B948-466C-AF97-12DC1F49F4C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D76934F-0BCD-42BE-8D13-007AA387F75E}"/>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CCC4F7C6-EA76-4465-96E2-8136E709C879}"/>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BC92E4-5631-44E1-BB52-402CFAEC8C4C}"/>
              </a:ext>
            </a:extLst>
          </p:cNvPr>
          <p:cNvCxnSpPr>
            <a:cxnSpLocks/>
          </p:cNvCxnSpPr>
          <p:nvPr userDrawn="1"/>
        </p:nvCxnSpPr>
        <p:spPr>
          <a:xfrm>
            <a:off x="367744" y="1914832"/>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Picture Placeholder 21">
            <a:extLst>
              <a:ext uri="{FF2B5EF4-FFF2-40B4-BE49-F238E27FC236}">
                <a16:creationId xmlns:a16="http://schemas.microsoft.com/office/drawing/2014/main" id="{CF136D33-904D-4627-9996-906BEF93C958}"/>
              </a:ext>
            </a:extLst>
          </p:cNvPr>
          <p:cNvSpPr>
            <a:spLocks noGrp="1"/>
          </p:cNvSpPr>
          <p:nvPr>
            <p:ph type="pic" sz="quarter" idx="13" hasCustomPrompt="1"/>
          </p:nvPr>
        </p:nvSpPr>
        <p:spPr>
          <a:xfrm>
            <a:off x="7269480" y="1928306"/>
            <a:ext cx="3465576" cy="4105656"/>
          </a:xfrm>
          <a:prstGeom prst="rect">
            <a:avLst/>
          </a:prstGeom>
          <a:ln w="12700">
            <a:noFill/>
          </a:ln>
        </p:spPr>
        <p:txBody>
          <a:bodyPr/>
          <a:lstStyle>
            <a:lvl1pPr marL="0" indent="0" algn="ctr">
              <a:buNone/>
              <a:defRPr sz="2000"/>
            </a:lvl1pPr>
          </a:lstStyle>
          <a:p>
            <a:r>
              <a:rPr lang="en-US" dirty="0"/>
              <a:t>Insert photo here</a:t>
            </a:r>
          </a:p>
        </p:txBody>
      </p:sp>
      <p:sp>
        <p:nvSpPr>
          <p:cNvPr id="26" name="Footer Placeholder 4">
            <a:extLst>
              <a:ext uri="{FF2B5EF4-FFF2-40B4-BE49-F238E27FC236}">
                <a16:creationId xmlns:a16="http://schemas.microsoft.com/office/drawing/2014/main" id="{D43D922A-C0B9-48C6-809E-CBA3A3EBD209}"/>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7" name="Slide Number Placeholder 5">
            <a:extLst>
              <a:ext uri="{FF2B5EF4-FFF2-40B4-BE49-F238E27FC236}">
                <a16:creationId xmlns:a16="http://schemas.microsoft.com/office/drawing/2014/main" id="{30226281-A676-4C1E-8049-52CC25829A3A}"/>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cxnSp>
        <p:nvCxnSpPr>
          <p:cNvPr id="14" name="Straight Connector 13">
            <a:extLst>
              <a:ext uri="{FF2B5EF4-FFF2-40B4-BE49-F238E27FC236}">
                <a16:creationId xmlns:a16="http://schemas.microsoft.com/office/drawing/2014/main" id="{7B71ED17-C1A9-46D5-910E-FDF38A930895}"/>
              </a:ext>
              <a:ext uri="{C183D7F6-B498-43B3-948B-1728B52AA6E4}">
                <adec:decorative xmlns:adec="http://schemas.microsoft.com/office/drawing/2017/decorative" val="1"/>
              </a:ext>
            </a:extLst>
          </p:cNvPr>
          <p:cNvCxnSpPr>
            <a:cxnSpLocks/>
          </p:cNvCxnSpPr>
          <p:nvPr userDrawn="1"/>
        </p:nvCxnSpPr>
        <p:spPr>
          <a:xfrm>
            <a:off x="7258332" y="1928306"/>
            <a:ext cx="0" cy="41191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20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7BE1DF-0774-41C3-9C97-8D3AD93892AB}"/>
              </a:ext>
              <a:ext uri="{C183D7F6-B498-43B3-948B-1728B52AA6E4}">
                <adec:decorative xmlns:adec="http://schemas.microsoft.com/office/drawing/2017/decorative" val="1"/>
              </a:ext>
            </a:extLst>
          </p:cNvPr>
          <p:cNvSpPr/>
          <p:nvPr userDrawn="1"/>
        </p:nvSpPr>
        <p:spPr>
          <a:xfrm>
            <a:off x="4686300" y="0"/>
            <a:ext cx="7505700" cy="6857999"/>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3641EA2F-8E7F-4936-8937-E05DE1B6D36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6BB0744-4032-429E-81B9-1EBE6AFCE458}"/>
              </a:ext>
              <a:ext uri="{C183D7F6-B498-43B3-948B-1728B52AA6E4}">
                <adec:decorative xmlns:adec="http://schemas.microsoft.com/office/drawing/2017/decorative" val="1"/>
              </a:ext>
            </a:extLst>
          </p:cNvPr>
          <p:cNvSpPr/>
          <p:nvPr userDrawn="1"/>
        </p:nvSpPr>
        <p:spPr>
          <a:xfrm>
            <a:off x="5050092" y="334928"/>
            <a:ext cx="6774164"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7F04C1EC-8E4D-4E9F-841F-FF2380B7CDAD}"/>
              </a:ext>
            </a:extLst>
          </p:cNvPr>
          <p:cNvSpPr>
            <a:spLocks noGrp="1"/>
          </p:cNvSpPr>
          <p:nvPr>
            <p:ph type="title"/>
          </p:nvPr>
        </p:nvSpPr>
        <p:spPr>
          <a:xfrm>
            <a:off x="5446143" y="633510"/>
            <a:ext cx="4951823" cy="1500079"/>
          </a:xfrm>
          <a:prstGeom prst="rect">
            <a:avLst/>
          </a:prstGeom>
        </p:spPr>
        <p:txBody>
          <a:bodyPr anchor="ctr"/>
          <a:lstStyle/>
          <a:p>
            <a:endParaRPr lang="en-US" dirty="0"/>
          </a:p>
        </p:txBody>
      </p:sp>
      <p:cxnSp>
        <p:nvCxnSpPr>
          <p:cNvPr id="13" name="Straight Connector 12">
            <a:extLst>
              <a:ext uri="{FF2B5EF4-FFF2-40B4-BE49-F238E27FC236}">
                <a16:creationId xmlns:a16="http://schemas.microsoft.com/office/drawing/2014/main" id="{B402D4F4-E402-4EA2-8CDA-405B9833BC4D}"/>
              </a:ext>
              <a:ext uri="{C183D7F6-B498-43B3-948B-1728B52AA6E4}">
                <adec:decorative xmlns:adec="http://schemas.microsoft.com/office/drawing/2017/decorative" val="1"/>
              </a:ext>
            </a:extLst>
          </p:cNvPr>
          <p:cNvCxnSpPr>
            <a:cxnSpLocks/>
          </p:cNvCxnSpPr>
          <p:nvPr userDrawn="1"/>
        </p:nvCxnSpPr>
        <p:spPr>
          <a:xfrm>
            <a:off x="5050092" y="2400300"/>
            <a:ext cx="569561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74903B-A74C-4D16-86A8-D85D219A7812}"/>
              </a:ext>
              <a:ext uri="{C183D7F6-B498-43B3-948B-1728B52AA6E4}">
                <adec:decorative xmlns:adec="http://schemas.microsoft.com/office/drawing/2017/decorative" val="1"/>
              </a:ext>
            </a:extLst>
          </p:cNvPr>
          <p:cNvCxnSpPr>
            <a:cxnSpLocks/>
          </p:cNvCxnSpPr>
          <p:nvPr userDrawn="1"/>
        </p:nvCxnSpPr>
        <p:spPr>
          <a:xfrm>
            <a:off x="5050092" y="6047437"/>
            <a:ext cx="56986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Picture Placeholder 20">
            <a:extLst>
              <a:ext uri="{FF2B5EF4-FFF2-40B4-BE49-F238E27FC236}">
                <a16:creationId xmlns:a16="http://schemas.microsoft.com/office/drawing/2014/main" id="{7D764FFE-180D-413D-90DD-38B2D8085AE2}"/>
              </a:ext>
            </a:extLst>
          </p:cNvPr>
          <p:cNvSpPr>
            <a:spLocks noGrp="1"/>
          </p:cNvSpPr>
          <p:nvPr>
            <p:ph type="pic" sz="quarter" idx="13" hasCustomPrompt="1"/>
          </p:nvPr>
        </p:nvSpPr>
        <p:spPr>
          <a:xfrm>
            <a:off x="539750" y="400050"/>
            <a:ext cx="3606800" cy="2860675"/>
          </a:xfrm>
          <a:prstGeom prst="rect">
            <a:avLst/>
          </a:prstGeom>
        </p:spPr>
        <p:txBody>
          <a:bodyPr/>
          <a:lstStyle>
            <a:lvl1pPr marL="0" indent="0" algn="ctr">
              <a:buNone/>
              <a:defRPr sz="2000"/>
            </a:lvl1pPr>
          </a:lstStyle>
          <a:p>
            <a:r>
              <a:rPr lang="en-US" dirty="0"/>
              <a:t>Insert photo here</a:t>
            </a:r>
          </a:p>
        </p:txBody>
      </p:sp>
      <p:sp>
        <p:nvSpPr>
          <p:cNvPr id="24" name="Picture Placeholder 20">
            <a:extLst>
              <a:ext uri="{FF2B5EF4-FFF2-40B4-BE49-F238E27FC236}">
                <a16:creationId xmlns:a16="http://schemas.microsoft.com/office/drawing/2014/main" id="{BF014A06-7AE6-44FE-91E3-FEB7684D9BC5}"/>
              </a:ext>
            </a:extLst>
          </p:cNvPr>
          <p:cNvSpPr>
            <a:spLocks noGrp="1"/>
          </p:cNvSpPr>
          <p:nvPr>
            <p:ph type="pic" sz="quarter" idx="14" hasCustomPrompt="1"/>
          </p:nvPr>
        </p:nvSpPr>
        <p:spPr>
          <a:xfrm>
            <a:off x="539750" y="3565525"/>
            <a:ext cx="3606800" cy="2860675"/>
          </a:xfrm>
          <a:prstGeom prst="rect">
            <a:avLst/>
          </a:prstGeom>
        </p:spPr>
        <p:txBody>
          <a:bodyPr/>
          <a:lstStyle>
            <a:lvl1pPr marL="0" indent="0" algn="ctr">
              <a:buNone/>
              <a:defRPr sz="2000"/>
            </a:lvl1pPr>
          </a:lstStyle>
          <a:p>
            <a:r>
              <a:rPr lang="en-US" dirty="0"/>
              <a:t>Insert photo here</a:t>
            </a:r>
          </a:p>
        </p:txBody>
      </p:sp>
      <p:sp>
        <p:nvSpPr>
          <p:cNvPr id="15" name="Content Placeholder 2">
            <a:extLst>
              <a:ext uri="{FF2B5EF4-FFF2-40B4-BE49-F238E27FC236}">
                <a16:creationId xmlns:a16="http://schemas.microsoft.com/office/drawing/2014/main" id="{A083020B-D4FB-4832-A179-A12C19793D99}"/>
              </a:ext>
            </a:extLst>
          </p:cNvPr>
          <p:cNvSpPr>
            <a:spLocks noGrp="1"/>
          </p:cNvSpPr>
          <p:nvPr>
            <p:ph idx="1"/>
          </p:nvPr>
        </p:nvSpPr>
        <p:spPr>
          <a:xfrm>
            <a:off x="5446144" y="2794959"/>
            <a:ext cx="4856441" cy="2877746"/>
          </a:xfrm>
          <a:prstGeom prst="rect">
            <a:avLst/>
          </a:prstGeom>
        </p:spPr>
        <p:txBody>
          <a:bodyPr/>
          <a:lstStyle>
            <a:lvl1pPr marL="0" indent="0">
              <a:lnSpc>
                <a:spcPct val="100000"/>
              </a:lnSpc>
              <a:buNone/>
              <a:defRPr sz="2000"/>
            </a:lvl1pPr>
          </a:lstStyle>
          <a:p>
            <a:endParaRPr lang="en-US" dirty="0"/>
          </a:p>
        </p:txBody>
      </p:sp>
      <p:sp>
        <p:nvSpPr>
          <p:cNvPr id="26" name="Footer Placeholder 4">
            <a:extLst>
              <a:ext uri="{FF2B5EF4-FFF2-40B4-BE49-F238E27FC236}">
                <a16:creationId xmlns:a16="http://schemas.microsoft.com/office/drawing/2014/main" id="{E4C44237-91BD-4719-B8CD-6872D6B5F83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18" name="Date Placeholder 3">
            <a:extLst>
              <a:ext uri="{FF2B5EF4-FFF2-40B4-BE49-F238E27FC236}">
                <a16:creationId xmlns:a16="http://schemas.microsoft.com/office/drawing/2014/main" id="{CFFD0E8B-3567-4411-BD34-4E23A53056F0}"/>
              </a:ext>
            </a:extLst>
          </p:cNvPr>
          <p:cNvSpPr>
            <a:spLocks noGrp="1"/>
          </p:cNvSpPr>
          <p:nvPr>
            <p:ph type="dt" sz="half" idx="10"/>
          </p:nvPr>
        </p:nvSpPr>
        <p:spPr>
          <a:xfrm>
            <a:off x="5286544" y="6140304"/>
            <a:ext cx="4837555"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7" name="Slide Number Placeholder 5">
            <a:extLst>
              <a:ext uri="{FF2B5EF4-FFF2-40B4-BE49-F238E27FC236}">
                <a16:creationId xmlns:a16="http://schemas.microsoft.com/office/drawing/2014/main" id="{13E6DE9C-E7EB-437D-B94C-9A0FCBB918D0}"/>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3989773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alpha val="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2EDCA6-1225-4B6A-A472-B6CA4F087E9C}"/>
              </a:ext>
              <a:ext uri="{C183D7F6-B498-43B3-948B-1728B52AA6E4}">
                <adec:decorative xmlns:adec="http://schemas.microsoft.com/office/drawing/2017/decorative" val="1"/>
              </a:ext>
            </a:extLst>
          </p:cNvPr>
          <p:cNvSpPr/>
          <p:nvPr userDrawn="1"/>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6">
            <a:extLst>
              <a:ext uri="{FF2B5EF4-FFF2-40B4-BE49-F238E27FC236}">
                <a16:creationId xmlns:a16="http://schemas.microsoft.com/office/drawing/2014/main" id="{8DB24CC9-9982-48F5-AC84-8BC798647341}"/>
              </a:ext>
            </a:extLst>
          </p:cNvPr>
          <p:cNvSpPr>
            <a:spLocks noGrp="1"/>
          </p:cNvSpPr>
          <p:nvPr>
            <p:ph type="ctrTitle"/>
          </p:nvPr>
        </p:nvSpPr>
        <p:spPr>
          <a:xfrm>
            <a:off x="7104444" y="2402613"/>
            <a:ext cx="3282184" cy="3331867"/>
          </a:xfrm>
          <a:prstGeom prst="rect">
            <a:avLst/>
          </a:prstGeom>
        </p:spPr>
        <p:txBody>
          <a:bodyPr anchor="b">
            <a:normAutofit/>
          </a:bodyPr>
          <a:lstStyle/>
          <a:p>
            <a:pPr algn="l"/>
            <a:endParaRPr lang="en-US" sz="4000" dirty="0"/>
          </a:p>
        </p:txBody>
      </p:sp>
      <p:sp>
        <p:nvSpPr>
          <p:cNvPr id="14" name="Subtitle 7">
            <a:extLst>
              <a:ext uri="{FF2B5EF4-FFF2-40B4-BE49-F238E27FC236}">
                <a16:creationId xmlns:a16="http://schemas.microsoft.com/office/drawing/2014/main" id="{FC99F065-85FB-4119-8563-EBEBA19D89D8}"/>
              </a:ext>
            </a:extLst>
          </p:cNvPr>
          <p:cNvSpPr>
            <a:spLocks noGrp="1"/>
          </p:cNvSpPr>
          <p:nvPr>
            <p:ph type="subTitle" idx="1"/>
          </p:nvPr>
        </p:nvSpPr>
        <p:spPr>
          <a:xfrm>
            <a:off x="7104444" y="703687"/>
            <a:ext cx="3282183" cy="866380"/>
          </a:xfrm>
          <a:prstGeom prst="rect">
            <a:avLst/>
          </a:prstGeom>
        </p:spPr>
        <p:txBody>
          <a:bodyPr anchor="ctr">
            <a:normAutofit/>
          </a:bodyPr>
          <a:lstStyle>
            <a:lvl1pPr marL="0" indent="0">
              <a:lnSpc>
                <a:spcPct val="100000"/>
              </a:lnSpc>
              <a:buNone/>
              <a:defRPr/>
            </a:lvl1pPr>
          </a:lstStyle>
          <a:p>
            <a:pPr algn="l"/>
            <a:endParaRPr lang="en-US" sz="1800" dirty="0"/>
          </a:p>
        </p:txBody>
      </p:sp>
      <p:sp>
        <p:nvSpPr>
          <p:cNvPr id="24" name="Picture Placeholder 22">
            <a:extLst>
              <a:ext uri="{FF2B5EF4-FFF2-40B4-BE49-F238E27FC236}">
                <a16:creationId xmlns:a16="http://schemas.microsoft.com/office/drawing/2014/main" id="{FF4E34A6-68BF-4D27-92C8-14198687EA10}"/>
              </a:ext>
            </a:extLst>
          </p:cNvPr>
          <p:cNvSpPr>
            <a:spLocks noGrp="1"/>
          </p:cNvSpPr>
          <p:nvPr>
            <p:ph type="pic" sz="quarter" idx="13" hasCustomPrompt="1"/>
          </p:nvPr>
        </p:nvSpPr>
        <p:spPr>
          <a:xfrm>
            <a:off x="0" y="0"/>
            <a:ext cx="6426200" cy="6858000"/>
          </a:xfrm>
          <a:prstGeom prst="rect">
            <a:avLst/>
          </a:prstGeom>
        </p:spPr>
        <p:txBody>
          <a:bodyPr/>
          <a:lstStyle>
            <a:lvl1pPr marL="0" indent="0" algn="ctr">
              <a:buNone/>
              <a:defRPr sz="2000"/>
            </a:lvl1pPr>
          </a:lstStyle>
          <a:p>
            <a:r>
              <a:rPr lang="en-US" dirty="0"/>
              <a:t>Insert photo here</a:t>
            </a:r>
          </a:p>
        </p:txBody>
      </p:sp>
      <p:cxnSp>
        <p:nvCxnSpPr>
          <p:cNvPr id="16" name="Straight Connector 15">
            <a:extLst>
              <a:ext uri="{FF2B5EF4-FFF2-40B4-BE49-F238E27FC236}">
                <a16:creationId xmlns:a16="http://schemas.microsoft.com/office/drawing/2014/main" id="{36E17047-5589-496A-9175-01C0DBED9CF4}"/>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D5E6EB-5885-4136-82DD-79A4C7BC7B75}"/>
              </a:ext>
              <a:ext uri="{C183D7F6-B498-43B3-948B-1728B52AA6E4}">
                <adec:decorative xmlns:adec="http://schemas.microsoft.com/office/drawing/2017/decorative" val="1"/>
              </a:ext>
            </a:extLst>
          </p:cNvPr>
          <p:cNvCxnSpPr>
            <a:cxnSpLocks/>
          </p:cNvCxnSpPr>
          <p:nvPr userDrawn="1"/>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FFDBF2-9C31-41E2-AFC9-6F582160E664}"/>
              </a:ext>
              <a:ext uri="{C183D7F6-B498-43B3-948B-1728B52AA6E4}">
                <adec:decorative xmlns:adec="http://schemas.microsoft.com/office/drawing/2017/decorative" val="1"/>
              </a:ext>
            </a:extLst>
          </p:cNvPr>
          <p:cNvCxnSpPr>
            <a:cxnSpLocks/>
          </p:cNvCxnSpPr>
          <p:nvPr userDrawn="1"/>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45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1">
            <a:alpha val="5000"/>
          </a:schemeClr>
        </a:solidFill>
        <a:effectLst/>
      </p:bgPr>
    </p:bg>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11C5B995-EBCD-4B5D-955D-DAE03BEF9C39}"/>
              </a:ext>
            </a:extLst>
          </p:cNvPr>
          <p:cNvSpPr>
            <a:spLocks noGrp="1"/>
          </p:cNvSpPr>
          <p:nvPr>
            <p:ph type="title"/>
          </p:nvPr>
        </p:nvSpPr>
        <p:spPr>
          <a:xfrm>
            <a:off x="838199" y="545914"/>
            <a:ext cx="9527275" cy="1241944"/>
          </a:xfrm>
          <a:prstGeom prst="rect">
            <a:avLst/>
          </a:prstGeom>
        </p:spPr>
        <p:txBody>
          <a:bodyPr anchor="ctr"/>
          <a:lstStyle/>
          <a:p>
            <a:endParaRPr lang="en-US" dirty="0"/>
          </a:p>
        </p:txBody>
      </p:sp>
      <p:sp>
        <p:nvSpPr>
          <p:cNvPr id="3" name="Content Placeholder 2">
            <a:extLst>
              <a:ext uri="{FF2B5EF4-FFF2-40B4-BE49-F238E27FC236}">
                <a16:creationId xmlns:a16="http://schemas.microsoft.com/office/drawing/2014/main" id="{2163B95B-B1F7-4600-8D22-AD7A00C4ADD7}"/>
              </a:ext>
            </a:extLst>
          </p:cNvPr>
          <p:cNvSpPr>
            <a:spLocks noGrp="1"/>
          </p:cNvSpPr>
          <p:nvPr>
            <p:ph sz="quarter" idx="13"/>
          </p:nvPr>
        </p:nvSpPr>
        <p:spPr>
          <a:xfrm>
            <a:off x="1220788" y="2322513"/>
            <a:ext cx="8662987" cy="33099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4EDAD992-CC5C-43EA-8C97-C2036BFDD08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874C5C62-3452-49AD-97D2-1EE2273CBC2C}"/>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D0B5122-602C-4BB8-BD04-40CC2A3138C7}"/>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51F98C5-DCA3-4AAC-8C7E-58B638FED78C}"/>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44670FE8-87E8-4FE2-B437-4F3954E965AF}"/>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14" name="Date Placeholder 3">
            <a:extLst>
              <a:ext uri="{FF2B5EF4-FFF2-40B4-BE49-F238E27FC236}">
                <a16:creationId xmlns:a16="http://schemas.microsoft.com/office/drawing/2014/main" id="{C687079D-53C7-4BBC-A843-6315E4C76996}"/>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16" name="Slide Number Placeholder 5">
            <a:extLst>
              <a:ext uri="{FF2B5EF4-FFF2-40B4-BE49-F238E27FC236}">
                <a16:creationId xmlns:a16="http://schemas.microsoft.com/office/drawing/2014/main" id="{2924DBA1-0E30-4F9F-9F9A-82AED5465F52}"/>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903289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alpha val="5000"/>
          </a:schemeClr>
        </a:solidFill>
        <a:effectLst/>
      </p:bgPr>
    </p:bg>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743B0E5-41F6-44A3-8E2A-28BC3ED8DD13}"/>
              </a:ext>
            </a:extLst>
          </p:cNvPr>
          <p:cNvSpPr>
            <a:spLocks noGrp="1"/>
          </p:cNvSpPr>
          <p:nvPr>
            <p:ph type="pic" sz="quarter" idx="10" hasCustomPrompt="1"/>
          </p:nvPr>
        </p:nvSpPr>
        <p:spPr>
          <a:xfrm>
            <a:off x="0" y="0"/>
            <a:ext cx="12192000" cy="6858000"/>
          </a:xfrm>
          <a:prstGeom prst="rect">
            <a:avLst/>
          </a:prstGeom>
          <a:noFill/>
        </p:spPr>
        <p:txBody>
          <a:bodyPr/>
          <a:lstStyle>
            <a:lvl1pPr marL="0" indent="0" algn="ctr">
              <a:buNone/>
              <a:defRPr/>
            </a:lvl1pPr>
          </a:lstStyle>
          <a:p>
            <a:r>
              <a:rPr lang="en-US" dirty="0"/>
              <a:t>Insert photo here</a:t>
            </a:r>
          </a:p>
        </p:txBody>
      </p:sp>
      <p:sp>
        <p:nvSpPr>
          <p:cNvPr id="12" name="Title 1">
            <a:extLst>
              <a:ext uri="{FF2B5EF4-FFF2-40B4-BE49-F238E27FC236}">
                <a16:creationId xmlns:a16="http://schemas.microsoft.com/office/drawing/2014/main" id="{34B22C98-8755-4B60-9158-1AFC81BF0F7D}"/>
              </a:ext>
            </a:extLst>
          </p:cNvPr>
          <p:cNvSpPr>
            <a:spLocks noGrp="1"/>
          </p:cNvSpPr>
          <p:nvPr>
            <p:ph type="ctrTitle"/>
          </p:nvPr>
        </p:nvSpPr>
        <p:spPr>
          <a:xfrm>
            <a:off x="7580671" y="723672"/>
            <a:ext cx="2915296" cy="3884668"/>
          </a:xfrm>
          <a:prstGeom prst="rect">
            <a:avLst/>
          </a:prstGeom>
        </p:spPr>
        <p:txBody>
          <a:bodyPr anchor="t">
            <a:normAutofit/>
          </a:bodyPr>
          <a:lstStyle>
            <a:lvl1pPr>
              <a:lnSpc>
                <a:spcPct val="100000"/>
              </a:lnSpc>
              <a:defRPr>
                <a:solidFill>
                  <a:schemeClr val="tx1"/>
                </a:solidFill>
                <a:effectLst>
                  <a:outerShdw blurRad="50800" dist="38100" dir="2700000" algn="tl" rotWithShape="0">
                    <a:prstClr val="black">
                      <a:alpha val="40000"/>
                    </a:prstClr>
                  </a:outerShdw>
                </a:effectLst>
              </a:defRPr>
            </a:lvl1pPr>
          </a:lstStyle>
          <a:p>
            <a:pPr algn="l"/>
            <a:endParaRPr lang="en-US" sz="4000"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BCF9F40-31A0-4D50-B709-3BDA45863894}"/>
              </a:ext>
            </a:extLst>
          </p:cNvPr>
          <p:cNvSpPr>
            <a:spLocks noGrp="1"/>
          </p:cNvSpPr>
          <p:nvPr>
            <p:ph type="body" sz="quarter" idx="14" hasCustomPrompt="1"/>
          </p:nvPr>
        </p:nvSpPr>
        <p:spPr>
          <a:xfrm>
            <a:off x="7580313" y="5005388"/>
            <a:ext cx="3609975" cy="850900"/>
          </a:xfrm>
          <a:prstGeom prst="rect">
            <a:avLst/>
          </a:prstGeom>
        </p:spPr>
        <p:txBody>
          <a:bodyPr anchor="b"/>
          <a:lstStyle>
            <a:lvl1pPr marL="0" indent="0">
              <a:buNone/>
              <a:defRPr sz="2800">
                <a:solidFill>
                  <a:schemeClr val="tx1"/>
                </a:solidFill>
                <a:effectLst>
                  <a:outerShdw blurRad="38100" dist="38100" dir="2700000" algn="tl">
                    <a:srgbClr val="000000">
                      <a:alpha val="43137"/>
                    </a:srgbClr>
                  </a:outerShdw>
                </a:effectLst>
              </a:defRPr>
            </a:lvl1pPr>
            <a:lvl2pPr marL="457200" indent="0">
              <a:buNone/>
              <a:defRPr>
                <a:solidFill>
                  <a:schemeClr val="bg1"/>
                </a:solidFill>
                <a:effectLst>
                  <a:outerShdw blurRad="38100" dist="38100" dir="2700000" algn="tl">
                    <a:srgbClr val="000000">
                      <a:alpha val="43137"/>
                    </a:srgbClr>
                  </a:outerShdw>
                </a:effectLst>
              </a:defRPr>
            </a:lvl2pPr>
            <a:lvl3pPr marL="914400" indent="0">
              <a:buNone/>
              <a:defRPr>
                <a:solidFill>
                  <a:schemeClr val="bg1"/>
                </a:solidFill>
                <a:effectLst>
                  <a:outerShdw blurRad="38100" dist="38100" dir="2700000" algn="tl">
                    <a:srgbClr val="000000">
                      <a:alpha val="43137"/>
                    </a:srgbClr>
                  </a:outerShdw>
                </a:effectLst>
              </a:defRPr>
            </a:lvl3pPr>
            <a:lvl4pPr marL="1371600" indent="0">
              <a:buNone/>
              <a:defRPr>
                <a:solidFill>
                  <a:schemeClr val="bg1"/>
                </a:solidFill>
                <a:effectLst>
                  <a:outerShdw blurRad="38100" dist="38100" dir="2700000" algn="tl">
                    <a:srgbClr val="000000">
                      <a:alpha val="43137"/>
                    </a:srgbClr>
                  </a:outerShdw>
                </a:effectLst>
              </a:defRPr>
            </a:lvl4pPr>
            <a:lvl5pPr marL="1828800" indent="0">
              <a:buNone/>
              <a:defRPr>
                <a:solidFill>
                  <a:schemeClr val="bg1"/>
                </a:solidFill>
                <a:effectLst>
                  <a:outerShdw blurRad="38100" dist="38100" dir="2700000" algn="tl">
                    <a:srgbClr val="000000">
                      <a:alpha val="43137"/>
                    </a:srgbClr>
                  </a:outerShdw>
                </a:effectLst>
              </a:defRPr>
            </a:lvl5pPr>
          </a:lstStyle>
          <a:p>
            <a:pPr lvl="0"/>
            <a:r>
              <a:rPr lang="en-US" dirty="0"/>
              <a:t>Click to add subtitle</a:t>
            </a:r>
          </a:p>
        </p:txBody>
      </p:sp>
      <p:sp>
        <p:nvSpPr>
          <p:cNvPr id="15" name="Date Placeholder 3">
            <a:extLst>
              <a:ext uri="{FF2B5EF4-FFF2-40B4-BE49-F238E27FC236}">
                <a16:creationId xmlns:a16="http://schemas.microsoft.com/office/drawing/2014/main" id="{440AD8D6-0F07-4B79-B048-610E30571A87}"/>
              </a:ext>
            </a:extLst>
          </p:cNvPr>
          <p:cNvSpPr>
            <a:spLocks noGrp="1"/>
          </p:cNvSpPr>
          <p:nvPr>
            <p:ph type="dt" sz="half" idx="12"/>
          </p:nvPr>
        </p:nvSpPr>
        <p:spPr>
          <a:xfrm>
            <a:off x="7580670" y="6112465"/>
            <a:ext cx="3009660" cy="314914"/>
          </a:xfrm>
          <a:prstGeom prst="rect">
            <a:avLst/>
          </a:prstGeom>
        </p:spPr>
        <p:txBody>
          <a:bodyPr/>
          <a:lstStyle>
            <a:lvl1pPr>
              <a:defRPr sz="1100" spc="300" baseline="0">
                <a:solidFill>
                  <a:schemeClr val="tx1"/>
                </a:solidFill>
                <a:effectLst>
                  <a:outerShdw blurRad="38100" dist="38100" dir="2700000" algn="tl">
                    <a:srgbClr val="000000">
                      <a:alpha val="43137"/>
                    </a:srgbClr>
                  </a:outerShdw>
                </a:effectLst>
              </a:defRPr>
            </a:lvl1pPr>
          </a:lstStyle>
          <a:p>
            <a:r>
              <a:rPr lang="en-US"/>
              <a:t>2/4/20XX</a:t>
            </a:r>
            <a:endParaRPr lang="en-US" dirty="0"/>
          </a:p>
        </p:txBody>
      </p:sp>
      <p:sp>
        <p:nvSpPr>
          <p:cNvPr id="18" name="Footer Placeholder 4">
            <a:extLst>
              <a:ext uri="{FF2B5EF4-FFF2-40B4-BE49-F238E27FC236}">
                <a16:creationId xmlns:a16="http://schemas.microsoft.com/office/drawing/2014/main" id="{EA2E68FD-8458-4B08-AD7F-9BF9B1EF2BDE}"/>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tx1"/>
                </a:solidFill>
                <a:effectLst>
                  <a:outerShdw blurRad="38100" dist="38100" dir="2700000" algn="tl">
                    <a:srgbClr val="000000">
                      <a:alpha val="43137"/>
                    </a:srgbClr>
                  </a:outerShdw>
                </a:effectLst>
              </a:defRPr>
            </a:lvl1pPr>
          </a:lstStyle>
          <a:p>
            <a:r>
              <a:rPr lang="en-US" dirty="0"/>
              <a:t>PRESENTATION TITLE</a:t>
            </a:r>
          </a:p>
        </p:txBody>
      </p:sp>
      <p:sp>
        <p:nvSpPr>
          <p:cNvPr id="9" name="Slide Number Placeholder 5">
            <a:extLst>
              <a:ext uri="{FF2B5EF4-FFF2-40B4-BE49-F238E27FC236}">
                <a16:creationId xmlns:a16="http://schemas.microsoft.com/office/drawing/2014/main" id="{9643E7FC-72BA-4410-BEEB-6E6C1A04092A}"/>
              </a:ext>
            </a:extLst>
          </p:cNvPr>
          <p:cNvSpPr>
            <a:spLocks noGrp="1"/>
          </p:cNvSpPr>
          <p:nvPr>
            <p:ph type="sldNum" sz="quarter" idx="13"/>
          </p:nvPr>
        </p:nvSpPr>
        <p:spPr>
          <a:xfrm>
            <a:off x="10821701" y="5672706"/>
            <a:ext cx="951908" cy="754673"/>
          </a:xfrm>
          <a:prstGeom prst="rect">
            <a:avLst/>
          </a:prstGeom>
        </p:spPr>
        <p:txBody>
          <a:bodyPr/>
          <a:lstStyle>
            <a:lvl1pPr algn="ctr">
              <a:defRPr sz="3600" b="1">
                <a:solidFill>
                  <a:schemeClr val="tx1"/>
                </a:solidFill>
                <a:effectLst>
                  <a:outerShdw blurRad="38100" dist="38100" dir="2700000" algn="tl">
                    <a:srgbClr val="000000">
                      <a:alpha val="43137"/>
                    </a:srgbClr>
                  </a:outerShdw>
                </a:effectLst>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320415014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am">
    <p:bg>
      <p:bgPr>
        <a:solidFill>
          <a:schemeClr val="accent1">
            <a:alpha val="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D8125C-8233-4C72-8983-CC6990AA5BEB}"/>
              </a:ext>
              <a:ext uri="{C183D7F6-B498-43B3-948B-1728B52AA6E4}">
                <adec:decorative xmlns:adec="http://schemas.microsoft.com/office/drawing/2017/decorative" val="1"/>
              </a:ext>
            </a:extLst>
          </p:cNvPr>
          <p:cNvSpPr/>
          <p:nvPr userDrawn="1"/>
        </p:nvSpPr>
        <p:spPr>
          <a:xfrm>
            <a:off x="370402" y="334926"/>
            <a:ext cx="10380953" cy="417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2">
            <a:extLst>
              <a:ext uri="{FF2B5EF4-FFF2-40B4-BE49-F238E27FC236}">
                <a16:creationId xmlns:a16="http://schemas.microsoft.com/office/drawing/2014/main" id="{CA81BCE9-F7ED-4154-818A-7F69921598BC}"/>
              </a:ext>
            </a:extLst>
          </p:cNvPr>
          <p:cNvSpPr>
            <a:spLocks noGrp="1"/>
          </p:cNvSpPr>
          <p:nvPr>
            <p:ph type="title"/>
          </p:nvPr>
        </p:nvSpPr>
        <p:spPr>
          <a:xfrm>
            <a:off x="838199" y="4801017"/>
            <a:ext cx="9428265" cy="1046560"/>
          </a:xfrm>
          <a:prstGeom prst="rect">
            <a:avLst/>
          </a:prstGeom>
        </p:spPr>
        <p:txBody>
          <a:bodyPr anchor="ctr">
            <a:normAutofit/>
          </a:bodyPr>
          <a:lstStyle/>
          <a:p>
            <a:endParaRPr lang="en-US" dirty="0"/>
          </a:p>
        </p:txBody>
      </p:sp>
      <p:sp>
        <p:nvSpPr>
          <p:cNvPr id="22" name="Date Placeholder 3">
            <a:extLst>
              <a:ext uri="{FF2B5EF4-FFF2-40B4-BE49-F238E27FC236}">
                <a16:creationId xmlns:a16="http://schemas.microsoft.com/office/drawing/2014/main" id="{FB3EF423-89DD-47EF-9342-BC2A8CBF27BF}"/>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0" name="Footer Placeholder 4">
            <a:extLst>
              <a:ext uri="{FF2B5EF4-FFF2-40B4-BE49-F238E27FC236}">
                <a16:creationId xmlns:a16="http://schemas.microsoft.com/office/drawing/2014/main" id="{188177DA-D5BB-4C3D-A00E-3C5A7764E27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3C4F7893-0371-48EA-AB08-2B24C9C5FDA1}"/>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66F0C034-6B76-4E63-BF15-7D8B798FD3D2}"/>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4" name="Straight Connector 13">
              <a:extLst>
                <a:ext uri="{FF2B5EF4-FFF2-40B4-BE49-F238E27FC236}">
                  <a16:creationId xmlns:a16="http://schemas.microsoft.com/office/drawing/2014/main" id="{D8CFBFD4-AE67-4CC7-B3B9-1A908309B2F9}"/>
                </a:ext>
                <a:ext uri="{C183D7F6-B498-43B3-948B-1728B52AA6E4}">
                  <adec:decorative xmlns:adec="http://schemas.microsoft.com/office/drawing/2017/decorative" val="1"/>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9AC58E-84E8-4925-911F-647770530489}"/>
                </a:ext>
                <a:ext uri="{C183D7F6-B498-43B3-948B-1728B52AA6E4}">
                  <adec:decorative xmlns:adec="http://schemas.microsoft.com/office/drawing/2017/decorative" val="1"/>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E585EE-2D3B-48F9-B374-A83E2C55A1DA}"/>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A8C1EDD-013F-4E61-AE1E-A91C9132BAB1}"/>
                </a:ext>
                <a:ext uri="{C183D7F6-B498-43B3-948B-1728B52AA6E4}">
                  <adec:decorative xmlns:adec="http://schemas.microsoft.com/office/drawing/2017/decorative" val="1"/>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 Placeholder 4">
            <a:extLst>
              <a:ext uri="{FF2B5EF4-FFF2-40B4-BE49-F238E27FC236}">
                <a16:creationId xmlns:a16="http://schemas.microsoft.com/office/drawing/2014/main" id="{938C44DD-74B1-4AE9-B569-F63E2FEE9DAA}"/>
              </a:ext>
            </a:extLst>
          </p:cNvPr>
          <p:cNvSpPr>
            <a:spLocks noGrp="1"/>
          </p:cNvSpPr>
          <p:nvPr>
            <p:ph type="body" sz="quarter" idx="17" hasCustomPrompt="1"/>
          </p:nvPr>
        </p:nvSpPr>
        <p:spPr>
          <a:xfrm>
            <a:off x="1214307" y="3203709"/>
            <a:ext cx="1920240" cy="274320"/>
          </a:xfrm>
          <a:prstGeom prst="rect">
            <a:avLst/>
          </a:prstGeom>
        </p:spPr>
        <p:txBody>
          <a:bodyPr tIns="0" bIns="0" anchor="ctr"/>
          <a:lstStyle>
            <a:lvl1pPr marL="0" indent="0" algn="ctr">
              <a:lnSpc>
                <a:spcPct val="100000"/>
              </a:lnSpc>
              <a:spcBef>
                <a:spcPts val="0"/>
              </a:spcBef>
              <a:buNone/>
              <a:defRPr sz="2000" spc="20" baseline="0">
                <a:solidFill>
                  <a:schemeClr val="accent3"/>
                </a:solidFill>
                <a:latin typeface="+mj-lt"/>
              </a:defRPr>
            </a:lvl1pPr>
          </a:lstStyle>
          <a:p>
            <a:pPr lvl="0"/>
            <a:r>
              <a:rPr lang="en-US" dirty="0"/>
              <a:t>Name</a:t>
            </a:r>
          </a:p>
        </p:txBody>
      </p:sp>
      <p:sp>
        <p:nvSpPr>
          <p:cNvPr id="18" name="Text Placeholder 6">
            <a:extLst>
              <a:ext uri="{FF2B5EF4-FFF2-40B4-BE49-F238E27FC236}">
                <a16:creationId xmlns:a16="http://schemas.microsoft.com/office/drawing/2014/main" id="{0D24641D-27EE-4D95-AD1E-BDFB5EEC5CD6}"/>
              </a:ext>
            </a:extLst>
          </p:cNvPr>
          <p:cNvSpPr>
            <a:spLocks noGrp="1"/>
          </p:cNvSpPr>
          <p:nvPr>
            <p:ph type="body" sz="quarter" idx="18" hasCustomPrompt="1"/>
          </p:nvPr>
        </p:nvSpPr>
        <p:spPr>
          <a:xfrm>
            <a:off x="1214307" y="3477978"/>
            <a:ext cx="1920240" cy="274320"/>
          </a:xfrm>
          <a:prstGeom prst="rect">
            <a:avLst/>
          </a:prstGeom>
        </p:spPr>
        <p:txBody>
          <a:bodyPr tIns="0" bIns="0" anchor="ctr"/>
          <a:lstStyle>
            <a:lvl1pPr marL="0" indent="0" algn="ctr">
              <a:lnSpc>
                <a:spcPct val="100000"/>
              </a:lnSpc>
              <a:spcBef>
                <a:spcPts val="0"/>
              </a:spcBef>
              <a:buNone/>
              <a:defRPr sz="1600">
                <a:solidFill>
                  <a:schemeClr val="tx1"/>
                </a:solidFill>
              </a:defRPr>
            </a:lvl1pPr>
          </a:lstStyle>
          <a:p>
            <a:pPr lvl="0"/>
            <a:r>
              <a:rPr lang="en-US" dirty="0"/>
              <a:t>Title</a:t>
            </a:r>
          </a:p>
        </p:txBody>
      </p:sp>
      <p:sp>
        <p:nvSpPr>
          <p:cNvPr id="31" name="Picture Placeholder 2">
            <a:extLst>
              <a:ext uri="{FF2B5EF4-FFF2-40B4-BE49-F238E27FC236}">
                <a16:creationId xmlns:a16="http://schemas.microsoft.com/office/drawing/2014/main" id="{A7B09AC0-8D4B-4493-83A5-9DB293447F45}"/>
              </a:ext>
            </a:extLst>
          </p:cNvPr>
          <p:cNvSpPr>
            <a:spLocks noGrp="1"/>
          </p:cNvSpPr>
          <p:nvPr>
            <p:ph type="pic" sz="quarter" idx="13"/>
          </p:nvPr>
        </p:nvSpPr>
        <p:spPr>
          <a:xfrm>
            <a:off x="1214307" y="1150281"/>
            <a:ext cx="1920240" cy="1920240"/>
          </a:xfrm>
          <a:prstGeom prst="rect">
            <a:avLst/>
          </a:prstGeom>
        </p:spPr>
        <p:txBody>
          <a:bodyPr/>
          <a:lstStyle/>
          <a:p>
            <a:endParaRPr lang="en-US"/>
          </a:p>
        </p:txBody>
      </p:sp>
      <p:sp>
        <p:nvSpPr>
          <p:cNvPr id="32" name="Picture Placeholder 2">
            <a:extLst>
              <a:ext uri="{FF2B5EF4-FFF2-40B4-BE49-F238E27FC236}">
                <a16:creationId xmlns:a16="http://schemas.microsoft.com/office/drawing/2014/main" id="{C630C593-1E71-40BF-AA71-DFBE60648631}"/>
              </a:ext>
            </a:extLst>
          </p:cNvPr>
          <p:cNvSpPr>
            <a:spLocks noGrp="1"/>
          </p:cNvSpPr>
          <p:nvPr>
            <p:ph type="pic" sz="quarter" idx="19"/>
          </p:nvPr>
        </p:nvSpPr>
        <p:spPr>
          <a:xfrm>
            <a:off x="3467147" y="1151688"/>
            <a:ext cx="1920240" cy="1920240"/>
          </a:xfrm>
          <a:prstGeom prst="rect">
            <a:avLst/>
          </a:prstGeom>
        </p:spPr>
        <p:txBody>
          <a:bodyPr/>
          <a:lstStyle/>
          <a:p>
            <a:endParaRPr lang="en-US"/>
          </a:p>
        </p:txBody>
      </p:sp>
      <p:sp>
        <p:nvSpPr>
          <p:cNvPr id="33" name="Picture Placeholder 2">
            <a:extLst>
              <a:ext uri="{FF2B5EF4-FFF2-40B4-BE49-F238E27FC236}">
                <a16:creationId xmlns:a16="http://schemas.microsoft.com/office/drawing/2014/main" id="{2E684EF2-E9E7-44F1-922E-CD8D8B600D20}"/>
              </a:ext>
            </a:extLst>
          </p:cNvPr>
          <p:cNvSpPr>
            <a:spLocks noGrp="1"/>
          </p:cNvSpPr>
          <p:nvPr>
            <p:ph type="pic" sz="quarter" idx="20"/>
          </p:nvPr>
        </p:nvSpPr>
        <p:spPr>
          <a:xfrm>
            <a:off x="5718581" y="1151688"/>
            <a:ext cx="1920240" cy="1920240"/>
          </a:xfrm>
          <a:prstGeom prst="rect">
            <a:avLst/>
          </a:prstGeom>
        </p:spPr>
        <p:txBody>
          <a:bodyPr/>
          <a:lstStyle/>
          <a:p>
            <a:endParaRPr lang="en-US"/>
          </a:p>
        </p:txBody>
      </p:sp>
      <p:sp>
        <p:nvSpPr>
          <p:cNvPr id="34" name="Picture Placeholder 2">
            <a:extLst>
              <a:ext uri="{FF2B5EF4-FFF2-40B4-BE49-F238E27FC236}">
                <a16:creationId xmlns:a16="http://schemas.microsoft.com/office/drawing/2014/main" id="{C1252664-31E5-43E4-BF6F-51E72AC485C6}"/>
              </a:ext>
            </a:extLst>
          </p:cNvPr>
          <p:cNvSpPr>
            <a:spLocks noGrp="1"/>
          </p:cNvSpPr>
          <p:nvPr>
            <p:ph type="pic" sz="quarter" idx="21"/>
          </p:nvPr>
        </p:nvSpPr>
        <p:spPr>
          <a:xfrm>
            <a:off x="7968607" y="1151688"/>
            <a:ext cx="1920240" cy="1920240"/>
          </a:xfrm>
          <a:prstGeom prst="rect">
            <a:avLst/>
          </a:prstGeom>
        </p:spPr>
        <p:txBody>
          <a:bodyPr/>
          <a:lstStyle/>
          <a:p>
            <a:endParaRPr lang="en-US"/>
          </a:p>
        </p:txBody>
      </p:sp>
      <p:sp>
        <p:nvSpPr>
          <p:cNvPr id="38" name="Text Placeholder 4">
            <a:extLst>
              <a:ext uri="{FF2B5EF4-FFF2-40B4-BE49-F238E27FC236}">
                <a16:creationId xmlns:a16="http://schemas.microsoft.com/office/drawing/2014/main" id="{1A049E15-2ACB-4446-AF06-7D15025ABD2B}"/>
              </a:ext>
            </a:extLst>
          </p:cNvPr>
          <p:cNvSpPr>
            <a:spLocks noGrp="1"/>
          </p:cNvSpPr>
          <p:nvPr>
            <p:ph type="body" sz="quarter" idx="22" hasCustomPrompt="1"/>
          </p:nvPr>
        </p:nvSpPr>
        <p:spPr>
          <a:xfrm>
            <a:off x="3467147" y="3203709"/>
            <a:ext cx="1920240" cy="274320"/>
          </a:xfrm>
          <a:prstGeom prst="rect">
            <a:avLst/>
          </a:prstGeom>
        </p:spPr>
        <p:txBody>
          <a:bodyPr tIns="0" bIns="0" anchor="ctr"/>
          <a:lstStyle>
            <a:lvl1pPr marL="0" indent="0" algn="ctr">
              <a:lnSpc>
                <a:spcPct val="100000"/>
              </a:lnSpc>
              <a:spcBef>
                <a:spcPts val="0"/>
              </a:spcBef>
              <a:buNone/>
              <a:defRPr sz="2000" spc="20" baseline="0">
                <a:solidFill>
                  <a:schemeClr val="accent3"/>
                </a:solidFill>
                <a:latin typeface="+mj-lt"/>
              </a:defRPr>
            </a:lvl1pPr>
          </a:lstStyle>
          <a:p>
            <a:pPr lvl="0"/>
            <a:r>
              <a:rPr lang="en-US" dirty="0"/>
              <a:t>Name</a:t>
            </a:r>
          </a:p>
        </p:txBody>
      </p:sp>
      <p:sp>
        <p:nvSpPr>
          <p:cNvPr id="39" name="Text Placeholder 6">
            <a:extLst>
              <a:ext uri="{FF2B5EF4-FFF2-40B4-BE49-F238E27FC236}">
                <a16:creationId xmlns:a16="http://schemas.microsoft.com/office/drawing/2014/main" id="{42322A6D-9B1B-4507-BECE-EE0FBB426FB1}"/>
              </a:ext>
            </a:extLst>
          </p:cNvPr>
          <p:cNvSpPr>
            <a:spLocks noGrp="1"/>
          </p:cNvSpPr>
          <p:nvPr>
            <p:ph type="body" sz="quarter" idx="23" hasCustomPrompt="1"/>
          </p:nvPr>
        </p:nvSpPr>
        <p:spPr>
          <a:xfrm>
            <a:off x="3467147" y="3477978"/>
            <a:ext cx="1920240" cy="274320"/>
          </a:xfrm>
          <a:prstGeom prst="rect">
            <a:avLst/>
          </a:prstGeom>
        </p:spPr>
        <p:txBody>
          <a:bodyPr tIns="0" bIns="0" anchor="ctr"/>
          <a:lstStyle>
            <a:lvl1pPr marL="0" indent="0" algn="ctr">
              <a:lnSpc>
                <a:spcPct val="100000"/>
              </a:lnSpc>
              <a:spcBef>
                <a:spcPts val="0"/>
              </a:spcBef>
              <a:buNone/>
              <a:defRPr sz="1600">
                <a:solidFill>
                  <a:schemeClr val="tx1"/>
                </a:solidFill>
              </a:defRPr>
            </a:lvl1pPr>
          </a:lstStyle>
          <a:p>
            <a:pPr lvl="0"/>
            <a:r>
              <a:rPr lang="en-US" dirty="0"/>
              <a:t>Title</a:t>
            </a:r>
          </a:p>
        </p:txBody>
      </p:sp>
      <p:sp>
        <p:nvSpPr>
          <p:cNvPr id="40" name="Text Placeholder 4">
            <a:extLst>
              <a:ext uri="{FF2B5EF4-FFF2-40B4-BE49-F238E27FC236}">
                <a16:creationId xmlns:a16="http://schemas.microsoft.com/office/drawing/2014/main" id="{04DAAA6C-C8F0-4566-A3AA-7F12C4B0D9A5}"/>
              </a:ext>
            </a:extLst>
          </p:cNvPr>
          <p:cNvSpPr>
            <a:spLocks noGrp="1"/>
          </p:cNvSpPr>
          <p:nvPr>
            <p:ph type="body" sz="quarter" idx="24" hasCustomPrompt="1"/>
          </p:nvPr>
        </p:nvSpPr>
        <p:spPr>
          <a:xfrm>
            <a:off x="5716107" y="3203709"/>
            <a:ext cx="1920240" cy="274320"/>
          </a:xfrm>
          <a:prstGeom prst="rect">
            <a:avLst/>
          </a:prstGeom>
        </p:spPr>
        <p:txBody>
          <a:bodyPr tIns="0" bIns="0" anchor="ctr"/>
          <a:lstStyle>
            <a:lvl1pPr marL="0" indent="0" algn="ctr">
              <a:lnSpc>
                <a:spcPct val="100000"/>
              </a:lnSpc>
              <a:spcBef>
                <a:spcPts val="0"/>
              </a:spcBef>
              <a:buNone/>
              <a:defRPr sz="2000" spc="20" baseline="0">
                <a:solidFill>
                  <a:schemeClr val="accent3"/>
                </a:solidFill>
                <a:latin typeface="+mj-lt"/>
              </a:defRPr>
            </a:lvl1pPr>
          </a:lstStyle>
          <a:p>
            <a:pPr lvl="0"/>
            <a:r>
              <a:rPr lang="en-US" dirty="0"/>
              <a:t>Name</a:t>
            </a:r>
          </a:p>
        </p:txBody>
      </p:sp>
      <p:sp>
        <p:nvSpPr>
          <p:cNvPr id="41" name="Text Placeholder 6">
            <a:extLst>
              <a:ext uri="{FF2B5EF4-FFF2-40B4-BE49-F238E27FC236}">
                <a16:creationId xmlns:a16="http://schemas.microsoft.com/office/drawing/2014/main" id="{174EE17C-EC9D-4F9D-A19C-90E2C7677AA7}"/>
              </a:ext>
            </a:extLst>
          </p:cNvPr>
          <p:cNvSpPr>
            <a:spLocks noGrp="1"/>
          </p:cNvSpPr>
          <p:nvPr>
            <p:ph type="body" sz="quarter" idx="25" hasCustomPrompt="1"/>
          </p:nvPr>
        </p:nvSpPr>
        <p:spPr>
          <a:xfrm>
            <a:off x="5716107" y="3477978"/>
            <a:ext cx="1920240" cy="274320"/>
          </a:xfrm>
          <a:prstGeom prst="rect">
            <a:avLst/>
          </a:prstGeom>
        </p:spPr>
        <p:txBody>
          <a:bodyPr tIns="0" bIns="0" anchor="ctr"/>
          <a:lstStyle>
            <a:lvl1pPr marL="0" indent="0" algn="ctr">
              <a:lnSpc>
                <a:spcPct val="100000"/>
              </a:lnSpc>
              <a:spcBef>
                <a:spcPts val="0"/>
              </a:spcBef>
              <a:buNone/>
              <a:defRPr sz="1600">
                <a:solidFill>
                  <a:schemeClr val="tx1"/>
                </a:solidFill>
              </a:defRPr>
            </a:lvl1pPr>
          </a:lstStyle>
          <a:p>
            <a:pPr lvl="0"/>
            <a:r>
              <a:rPr lang="en-US" dirty="0"/>
              <a:t>Title</a:t>
            </a:r>
          </a:p>
        </p:txBody>
      </p:sp>
      <p:sp>
        <p:nvSpPr>
          <p:cNvPr id="42" name="Text Placeholder 4">
            <a:extLst>
              <a:ext uri="{FF2B5EF4-FFF2-40B4-BE49-F238E27FC236}">
                <a16:creationId xmlns:a16="http://schemas.microsoft.com/office/drawing/2014/main" id="{8F10BB8F-90AC-479D-AB84-4D2A4091078D}"/>
              </a:ext>
            </a:extLst>
          </p:cNvPr>
          <p:cNvSpPr>
            <a:spLocks noGrp="1"/>
          </p:cNvSpPr>
          <p:nvPr>
            <p:ph type="body" sz="quarter" idx="26" hasCustomPrompt="1"/>
          </p:nvPr>
        </p:nvSpPr>
        <p:spPr>
          <a:xfrm>
            <a:off x="7965067" y="3203709"/>
            <a:ext cx="1920240" cy="274320"/>
          </a:xfrm>
          <a:prstGeom prst="rect">
            <a:avLst/>
          </a:prstGeom>
        </p:spPr>
        <p:txBody>
          <a:bodyPr tIns="0" bIns="0" anchor="ctr"/>
          <a:lstStyle>
            <a:lvl1pPr marL="0" indent="0" algn="ctr">
              <a:lnSpc>
                <a:spcPct val="100000"/>
              </a:lnSpc>
              <a:spcBef>
                <a:spcPts val="0"/>
              </a:spcBef>
              <a:buNone/>
              <a:defRPr sz="2000" spc="20" baseline="0">
                <a:solidFill>
                  <a:schemeClr val="accent3"/>
                </a:solidFill>
                <a:latin typeface="+mj-lt"/>
              </a:defRPr>
            </a:lvl1pPr>
          </a:lstStyle>
          <a:p>
            <a:pPr lvl="0"/>
            <a:r>
              <a:rPr lang="en-US" dirty="0"/>
              <a:t>Name</a:t>
            </a:r>
          </a:p>
        </p:txBody>
      </p:sp>
      <p:sp>
        <p:nvSpPr>
          <p:cNvPr id="43" name="Text Placeholder 6">
            <a:extLst>
              <a:ext uri="{FF2B5EF4-FFF2-40B4-BE49-F238E27FC236}">
                <a16:creationId xmlns:a16="http://schemas.microsoft.com/office/drawing/2014/main" id="{E69E59F9-8F92-45C9-BE95-9C54639A4011}"/>
              </a:ext>
            </a:extLst>
          </p:cNvPr>
          <p:cNvSpPr>
            <a:spLocks noGrp="1"/>
          </p:cNvSpPr>
          <p:nvPr>
            <p:ph type="body" sz="quarter" idx="27" hasCustomPrompt="1"/>
          </p:nvPr>
        </p:nvSpPr>
        <p:spPr>
          <a:xfrm>
            <a:off x="7965067" y="3477978"/>
            <a:ext cx="1920240" cy="274320"/>
          </a:xfrm>
          <a:prstGeom prst="rect">
            <a:avLst/>
          </a:prstGeom>
        </p:spPr>
        <p:txBody>
          <a:bodyPr tIns="0" bIns="0" anchor="ctr"/>
          <a:lstStyle>
            <a:lvl1pPr marL="0" indent="0" algn="ctr">
              <a:lnSpc>
                <a:spcPct val="100000"/>
              </a:lnSpc>
              <a:spcBef>
                <a:spcPts val="0"/>
              </a:spcBef>
              <a:buNone/>
              <a:defRPr sz="1600">
                <a:solidFill>
                  <a:schemeClr val="tx1"/>
                </a:solidFill>
              </a:defRPr>
            </a:lvl1pPr>
          </a:lstStyle>
          <a:p>
            <a:pPr lvl="0"/>
            <a:r>
              <a:rPr lang="en-US" dirty="0"/>
              <a:t>Title</a:t>
            </a:r>
          </a:p>
        </p:txBody>
      </p:sp>
    </p:spTree>
    <p:extLst>
      <p:ext uri="{BB962C8B-B14F-4D97-AF65-F5344CB8AC3E}">
        <p14:creationId xmlns:p14="http://schemas.microsoft.com/office/powerpoint/2010/main" val="2818288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1">
            <a:alpha val="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2F9CAA-C420-4606-BBA7-1BE83397229C}"/>
              </a:ext>
              <a:ext uri="{C183D7F6-B498-43B3-948B-1728B52AA6E4}">
                <adec:decorative xmlns:adec="http://schemas.microsoft.com/office/drawing/2017/decorative" val="1"/>
              </a:ext>
            </a:extLst>
          </p:cNvPr>
          <p:cNvSpPr/>
          <p:nvPr userDrawn="1"/>
        </p:nvSpPr>
        <p:spPr>
          <a:xfrm>
            <a:off x="370402" y="334926"/>
            <a:ext cx="10380953" cy="417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2">
            <a:extLst>
              <a:ext uri="{FF2B5EF4-FFF2-40B4-BE49-F238E27FC236}">
                <a16:creationId xmlns:a16="http://schemas.microsoft.com/office/drawing/2014/main" id="{89EE4F50-D5FE-416E-B106-44F39D786289}"/>
              </a:ext>
            </a:extLst>
          </p:cNvPr>
          <p:cNvSpPr>
            <a:spLocks noGrp="1"/>
          </p:cNvSpPr>
          <p:nvPr>
            <p:ph type="title"/>
          </p:nvPr>
        </p:nvSpPr>
        <p:spPr>
          <a:xfrm>
            <a:off x="838199" y="4801017"/>
            <a:ext cx="9428265" cy="1046560"/>
          </a:xfrm>
          <a:prstGeom prst="rect">
            <a:avLst/>
          </a:prstGeom>
        </p:spPr>
        <p:txBody>
          <a:bodyPr anchor="ctr">
            <a:normAutofit/>
          </a:bodyPr>
          <a:lstStyle/>
          <a:p>
            <a:endParaRPr lang="en-US" dirty="0"/>
          </a:p>
        </p:txBody>
      </p:sp>
      <p:sp>
        <p:nvSpPr>
          <p:cNvPr id="5" name="Content Placeholder 4">
            <a:extLst>
              <a:ext uri="{FF2B5EF4-FFF2-40B4-BE49-F238E27FC236}">
                <a16:creationId xmlns:a16="http://schemas.microsoft.com/office/drawing/2014/main" id="{09692629-8B3C-4FAB-A215-77BDB1CE4D78}"/>
              </a:ext>
            </a:extLst>
          </p:cNvPr>
          <p:cNvSpPr>
            <a:spLocks noGrp="1"/>
          </p:cNvSpPr>
          <p:nvPr>
            <p:ph sz="quarter" idx="13"/>
          </p:nvPr>
        </p:nvSpPr>
        <p:spPr>
          <a:xfrm>
            <a:off x="496888" y="460375"/>
            <a:ext cx="10090150" cy="39401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3">
            <a:extLst>
              <a:ext uri="{FF2B5EF4-FFF2-40B4-BE49-F238E27FC236}">
                <a16:creationId xmlns:a16="http://schemas.microsoft.com/office/drawing/2014/main" id="{0EAF6142-D387-45DC-8E2F-1DDAC59E9A22}"/>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14" name="Footer Placeholder 4">
            <a:extLst>
              <a:ext uri="{FF2B5EF4-FFF2-40B4-BE49-F238E27FC236}">
                <a16:creationId xmlns:a16="http://schemas.microsoft.com/office/drawing/2014/main" id="{C7FDBF4E-7657-4C05-A651-DBD2110E87A6}"/>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0" name="Slide Number Placeholder 5">
            <a:extLst>
              <a:ext uri="{FF2B5EF4-FFF2-40B4-BE49-F238E27FC236}">
                <a16:creationId xmlns:a16="http://schemas.microsoft.com/office/drawing/2014/main" id="{61DB533C-F081-41F7-9ACC-CFCE4E1CF62B}"/>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2A269444-8A15-411E-9D42-E9952E708B36}"/>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2" name="Straight Connector 11">
              <a:extLst>
                <a:ext uri="{FF2B5EF4-FFF2-40B4-BE49-F238E27FC236}">
                  <a16:creationId xmlns:a16="http://schemas.microsoft.com/office/drawing/2014/main" id="{9A5C7F65-513A-4257-8E7F-AA1C4637C627}"/>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42BE5B-42CB-4DBC-B47A-568412D40FD2}"/>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CAD020-0AF5-4E6F-B239-EF4788C3A43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BD3DBBA-B457-4F8F-B535-F4BBD869123A}"/>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8293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67703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1E4486-AF4A-46B2-83B0-62A7667460B5}"/>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9" name="Rectangle 8">
              <a:extLst>
                <a:ext uri="{FF2B5EF4-FFF2-40B4-BE49-F238E27FC236}">
                  <a16:creationId xmlns:a16="http://schemas.microsoft.com/office/drawing/2014/main" id="{B30B7F1F-E36C-42A8-B580-77359A3E0215}"/>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DAF7B0A2-F12F-43A8-A491-2988C24D6C4B}"/>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17A5F0-B72D-4B0B-818C-7169D4E7E06A}"/>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itle 12">
            <a:extLst>
              <a:ext uri="{FF2B5EF4-FFF2-40B4-BE49-F238E27FC236}">
                <a16:creationId xmlns:a16="http://schemas.microsoft.com/office/drawing/2014/main" id="{6F266F4A-AFE2-4AD8-9F2B-0010CE6833C2}"/>
              </a:ext>
            </a:extLst>
          </p:cNvPr>
          <p:cNvSpPr>
            <a:spLocks noGrp="1"/>
          </p:cNvSpPr>
          <p:nvPr>
            <p:ph type="title"/>
          </p:nvPr>
        </p:nvSpPr>
        <p:spPr>
          <a:xfrm>
            <a:off x="837513" y="586798"/>
            <a:ext cx="9396733" cy="1086646"/>
          </a:xfrm>
          <a:prstGeom prst="rect">
            <a:avLst/>
          </a:prstGeom>
        </p:spPr>
        <p:txBody>
          <a:bodyPr anchor="ctr">
            <a:normAutofit/>
          </a:bodyPr>
          <a:lstStyle/>
          <a:p>
            <a:endParaRPr lang="en-US" dirty="0"/>
          </a:p>
        </p:txBody>
      </p:sp>
      <p:sp>
        <p:nvSpPr>
          <p:cNvPr id="20" name="Text Placeholder 17">
            <a:extLst>
              <a:ext uri="{FF2B5EF4-FFF2-40B4-BE49-F238E27FC236}">
                <a16:creationId xmlns:a16="http://schemas.microsoft.com/office/drawing/2014/main" id="{F18991D3-A38E-4DE7-9D6E-53AA120BE6DC}"/>
              </a:ext>
            </a:extLst>
          </p:cNvPr>
          <p:cNvSpPr>
            <a:spLocks noGrp="1"/>
          </p:cNvSpPr>
          <p:nvPr>
            <p:ph type="body" sz="quarter" idx="15" hasCustomPrompt="1"/>
          </p:nvPr>
        </p:nvSpPr>
        <p:spPr>
          <a:xfrm>
            <a:off x="837513" y="1673444"/>
            <a:ext cx="4565283"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8" name="Text Placeholder 17">
            <a:extLst>
              <a:ext uri="{FF2B5EF4-FFF2-40B4-BE49-F238E27FC236}">
                <a16:creationId xmlns:a16="http://schemas.microsoft.com/office/drawing/2014/main" id="{1E584473-A091-47EA-978E-81E176D38ACA}"/>
              </a:ext>
            </a:extLst>
          </p:cNvPr>
          <p:cNvSpPr>
            <a:spLocks noGrp="1"/>
          </p:cNvSpPr>
          <p:nvPr>
            <p:ph type="body" sz="quarter" idx="13" hasCustomPrompt="1"/>
          </p:nvPr>
        </p:nvSpPr>
        <p:spPr>
          <a:xfrm>
            <a:off x="838200" y="2338927"/>
            <a:ext cx="4565283" cy="3492908"/>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1" name="Text Placeholder 17">
            <a:extLst>
              <a:ext uri="{FF2B5EF4-FFF2-40B4-BE49-F238E27FC236}">
                <a16:creationId xmlns:a16="http://schemas.microsoft.com/office/drawing/2014/main" id="{8EBC4CA9-77BB-4FA9-BB50-D2763CFB285C}"/>
              </a:ext>
            </a:extLst>
          </p:cNvPr>
          <p:cNvSpPr>
            <a:spLocks noGrp="1"/>
          </p:cNvSpPr>
          <p:nvPr>
            <p:ph type="body" sz="quarter" idx="16" hasCustomPrompt="1"/>
          </p:nvPr>
        </p:nvSpPr>
        <p:spPr>
          <a:xfrm>
            <a:off x="5668963" y="1673444"/>
            <a:ext cx="4565283"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9" name="Text Placeholder 17">
            <a:extLst>
              <a:ext uri="{FF2B5EF4-FFF2-40B4-BE49-F238E27FC236}">
                <a16:creationId xmlns:a16="http://schemas.microsoft.com/office/drawing/2014/main" id="{718600FE-3F5C-4372-8219-73FADB4F8D49}"/>
              </a:ext>
            </a:extLst>
          </p:cNvPr>
          <p:cNvSpPr>
            <a:spLocks noGrp="1"/>
          </p:cNvSpPr>
          <p:nvPr>
            <p:ph type="body" sz="quarter" idx="14" hasCustomPrompt="1"/>
          </p:nvPr>
        </p:nvSpPr>
        <p:spPr>
          <a:xfrm>
            <a:off x="5668963" y="2338927"/>
            <a:ext cx="4565283" cy="3492908"/>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2" name="Date Placeholder 3">
            <a:extLst>
              <a:ext uri="{FF2B5EF4-FFF2-40B4-BE49-F238E27FC236}">
                <a16:creationId xmlns:a16="http://schemas.microsoft.com/office/drawing/2014/main" id="{62401C58-8FCE-46CB-B066-10B0DA1C467C}"/>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3" name="Footer Placeholder 4">
            <a:extLst>
              <a:ext uri="{FF2B5EF4-FFF2-40B4-BE49-F238E27FC236}">
                <a16:creationId xmlns:a16="http://schemas.microsoft.com/office/drawing/2014/main" id="{602DDEA9-C768-4298-B08D-D1218FE5281C}"/>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1DA43427-AFA2-4B7D-A54C-E03A0BA37BB4}"/>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88977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323F7B1-8621-4972-90BA-E1D3CBD53917}"/>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7" name="Rectangle 6">
              <a:extLst>
                <a:ext uri="{FF2B5EF4-FFF2-40B4-BE49-F238E27FC236}">
                  <a16:creationId xmlns:a16="http://schemas.microsoft.com/office/drawing/2014/main" id="{A05F331E-308E-451C-B664-73BF7A36A203}"/>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6B36C61-E01F-44B7-B0C3-CB2BC8ADB13C}"/>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769112-D976-4C6E-8646-EBDF6B78DE0F}"/>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Title 12">
            <a:extLst>
              <a:ext uri="{FF2B5EF4-FFF2-40B4-BE49-F238E27FC236}">
                <a16:creationId xmlns:a16="http://schemas.microsoft.com/office/drawing/2014/main" id="{6B285AB8-12B9-456E-BA41-8B057CBC4C88}"/>
              </a:ext>
            </a:extLst>
          </p:cNvPr>
          <p:cNvSpPr>
            <a:spLocks noGrp="1"/>
          </p:cNvSpPr>
          <p:nvPr>
            <p:ph type="title"/>
          </p:nvPr>
        </p:nvSpPr>
        <p:spPr>
          <a:xfrm>
            <a:off x="837513" y="586798"/>
            <a:ext cx="9396733" cy="1086646"/>
          </a:xfrm>
          <a:prstGeom prst="rect">
            <a:avLst/>
          </a:prstGeom>
        </p:spPr>
        <p:txBody>
          <a:bodyPr anchor="ctr">
            <a:normAutofit/>
          </a:bodyPr>
          <a:lstStyle/>
          <a:p>
            <a:endParaRPr lang="en-US" dirty="0"/>
          </a:p>
        </p:txBody>
      </p:sp>
      <p:sp>
        <p:nvSpPr>
          <p:cNvPr id="16" name="Text Placeholder 17">
            <a:extLst>
              <a:ext uri="{FF2B5EF4-FFF2-40B4-BE49-F238E27FC236}">
                <a16:creationId xmlns:a16="http://schemas.microsoft.com/office/drawing/2014/main" id="{872D83E0-1B93-44D5-976E-7D1B46C96B69}"/>
              </a:ext>
            </a:extLst>
          </p:cNvPr>
          <p:cNvSpPr>
            <a:spLocks noGrp="1"/>
          </p:cNvSpPr>
          <p:nvPr>
            <p:ph type="body" sz="quarter" idx="15" hasCustomPrompt="1"/>
          </p:nvPr>
        </p:nvSpPr>
        <p:spPr>
          <a:xfrm>
            <a:off x="837514"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4" name="Text Placeholder 17">
            <a:extLst>
              <a:ext uri="{FF2B5EF4-FFF2-40B4-BE49-F238E27FC236}">
                <a16:creationId xmlns:a16="http://schemas.microsoft.com/office/drawing/2014/main" id="{2F8FFEEA-5D57-4A4C-BF63-C62C800CA9D3}"/>
              </a:ext>
            </a:extLst>
          </p:cNvPr>
          <p:cNvSpPr>
            <a:spLocks noGrp="1"/>
          </p:cNvSpPr>
          <p:nvPr>
            <p:ph type="body" sz="quarter" idx="13" hasCustomPrompt="1"/>
          </p:nvPr>
        </p:nvSpPr>
        <p:spPr>
          <a:xfrm>
            <a:off x="838201"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1" name="Text Placeholder 17">
            <a:extLst>
              <a:ext uri="{FF2B5EF4-FFF2-40B4-BE49-F238E27FC236}">
                <a16:creationId xmlns:a16="http://schemas.microsoft.com/office/drawing/2014/main" id="{E9B03C0E-E576-41B6-A38A-82B804FACDAC}"/>
              </a:ext>
            </a:extLst>
          </p:cNvPr>
          <p:cNvSpPr>
            <a:spLocks noGrp="1"/>
          </p:cNvSpPr>
          <p:nvPr>
            <p:ph type="body" sz="quarter" idx="18" hasCustomPrompt="1"/>
          </p:nvPr>
        </p:nvSpPr>
        <p:spPr>
          <a:xfrm>
            <a:off x="4085548"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20" name="Text Placeholder 17">
            <a:extLst>
              <a:ext uri="{FF2B5EF4-FFF2-40B4-BE49-F238E27FC236}">
                <a16:creationId xmlns:a16="http://schemas.microsoft.com/office/drawing/2014/main" id="{7B7BF407-144F-4F64-89C3-B5CC5A9F7174}"/>
              </a:ext>
            </a:extLst>
          </p:cNvPr>
          <p:cNvSpPr>
            <a:spLocks noGrp="1"/>
          </p:cNvSpPr>
          <p:nvPr>
            <p:ph type="body" sz="quarter" idx="17" hasCustomPrompt="1"/>
          </p:nvPr>
        </p:nvSpPr>
        <p:spPr>
          <a:xfrm>
            <a:off x="4085548"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17" name="Text Placeholder 17">
            <a:extLst>
              <a:ext uri="{FF2B5EF4-FFF2-40B4-BE49-F238E27FC236}">
                <a16:creationId xmlns:a16="http://schemas.microsoft.com/office/drawing/2014/main" id="{F49B4A4A-2722-459F-920C-47CB37E2439A}"/>
              </a:ext>
            </a:extLst>
          </p:cNvPr>
          <p:cNvSpPr>
            <a:spLocks noGrp="1"/>
          </p:cNvSpPr>
          <p:nvPr>
            <p:ph type="body" sz="quarter" idx="16" hasCustomPrompt="1"/>
          </p:nvPr>
        </p:nvSpPr>
        <p:spPr>
          <a:xfrm>
            <a:off x="7288898"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5" name="Text Placeholder 17">
            <a:extLst>
              <a:ext uri="{FF2B5EF4-FFF2-40B4-BE49-F238E27FC236}">
                <a16:creationId xmlns:a16="http://schemas.microsoft.com/office/drawing/2014/main" id="{5440939F-0AAD-4F0F-8E02-8592DE0C89E7}"/>
              </a:ext>
            </a:extLst>
          </p:cNvPr>
          <p:cNvSpPr>
            <a:spLocks noGrp="1"/>
          </p:cNvSpPr>
          <p:nvPr>
            <p:ph type="body" sz="quarter" idx="14" hasCustomPrompt="1"/>
          </p:nvPr>
        </p:nvSpPr>
        <p:spPr>
          <a:xfrm>
            <a:off x="7288898"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2" name="Date Placeholder 3">
            <a:extLst>
              <a:ext uri="{FF2B5EF4-FFF2-40B4-BE49-F238E27FC236}">
                <a16:creationId xmlns:a16="http://schemas.microsoft.com/office/drawing/2014/main" id="{BAA501D7-69AE-49DC-A217-0123FAA674FA}"/>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3" name="Footer Placeholder 4">
            <a:extLst>
              <a:ext uri="{FF2B5EF4-FFF2-40B4-BE49-F238E27FC236}">
                <a16:creationId xmlns:a16="http://schemas.microsoft.com/office/drawing/2014/main" id="{37811903-8557-4F5D-8A8E-1A6E0CBB322F}"/>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E26503DC-62EE-46B1-8E5A-D78192229CA7}"/>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1963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alpha val="5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F066D9-0AAC-476B-AECA-F8AEFDD4FA3D}"/>
              </a:ext>
            </a:extLst>
          </p:cNvPr>
          <p:cNvGrpSpPr/>
          <p:nvPr userDrawn="1"/>
        </p:nvGrpSpPr>
        <p:grpSpPr>
          <a:xfrm>
            <a:off x="364465" y="342081"/>
            <a:ext cx="11475720" cy="6172200"/>
            <a:chOff x="364465" y="342081"/>
            <a:chExt cx="11475720" cy="6172200"/>
          </a:xfrm>
        </p:grpSpPr>
        <p:cxnSp>
          <p:nvCxnSpPr>
            <p:cNvPr id="30" name="Straight Connector 29">
              <a:extLst>
                <a:ext uri="{FF2B5EF4-FFF2-40B4-BE49-F238E27FC236}">
                  <a16:creationId xmlns:a16="http://schemas.microsoft.com/office/drawing/2014/main" id="{8F89868B-56F4-4428-8FD0-073D979750C7}"/>
                </a:ext>
              </a:extLst>
            </p:cNvPr>
            <p:cNvCxnSpPr>
              <a:cxnSpLocks/>
            </p:cNvCxnSpPr>
            <p:nvPr/>
          </p:nvCxnSpPr>
          <p:spPr>
            <a:xfrm>
              <a:off x="10729453" y="1859489"/>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882068-C475-4CB3-A008-E1B1D582EB9F}"/>
                </a:ext>
              </a:extLst>
            </p:cNvPr>
            <p:cNvCxnSpPr>
              <a:cxnSpLocks/>
            </p:cNvCxnSpPr>
            <p:nvPr userDrawn="1"/>
          </p:nvCxnSpPr>
          <p:spPr>
            <a:xfrm>
              <a:off x="366143" y="4022270"/>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FC58EB-F6E4-401F-A771-C7803A65D793}"/>
                </a:ext>
              </a:extLst>
            </p:cNvPr>
            <p:cNvCxnSpPr>
              <a:cxnSpLocks/>
            </p:cNvCxnSpPr>
            <p:nvPr userDrawn="1"/>
          </p:nvCxnSpPr>
          <p:spPr>
            <a:xfrm>
              <a:off x="367744" y="6047437"/>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27AA4E-B0CA-46D8-8FD5-C6C34C78D9EB}"/>
                </a:ext>
              </a:extLst>
            </p:cNvPr>
            <p:cNvCxnSpPr>
              <a:cxnSpLocks/>
            </p:cNvCxnSpPr>
            <p:nvPr userDrawn="1"/>
          </p:nvCxnSpPr>
          <p:spPr>
            <a:xfrm>
              <a:off x="11826673" y="342081"/>
              <a:ext cx="0" cy="617220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5B44F7-BFAC-413C-ADD6-01A5A927FBF3}"/>
                </a:ext>
              </a:extLst>
            </p:cNvPr>
            <p:cNvCxnSpPr>
              <a:cxnSpLocks/>
            </p:cNvCxnSpPr>
            <p:nvPr userDrawn="1"/>
          </p:nvCxnSpPr>
          <p:spPr>
            <a:xfrm>
              <a:off x="370874" y="1860547"/>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5B8717-7E7C-44E7-93EE-5174571BF6BD}"/>
                </a:ext>
              </a:extLst>
            </p:cNvPr>
            <p:cNvCxnSpPr>
              <a:cxnSpLocks/>
            </p:cNvCxnSpPr>
            <p:nvPr userDrawn="1"/>
          </p:nvCxnSpPr>
          <p:spPr>
            <a:xfrm>
              <a:off x="364465" y="6505985"/>
              <a:ext cx="1147572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04DAC8-F689-449D-B404-12C8518BB63C}"/>
                </a:ext>
              </a:extLst>
            </p:cNvPr>
            <p:cNvCxnSpPr>
              <a:cxnSpLocks/>
            </p:cNvCxnSpPr>
            <p:nvPr userDrawn="1"/>
          </p:nvCxnSpPr>
          <p:spPr>
            <a:xfrm>
              <a:off x="10736211" y="349767"/>
              <a:ext cx="109728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9" name="Title 1">
            <a:extLst>
              <a:ext uri="{FF2B5EF4-FFF2-40B4-BE49-F238E27FC236}">
                <a16:creationId xmlns:a16="http://schemas.microsoft.com/office/drawing/2014/main" id="{C4A0AFAA-4873-422A-8D5D-23FB028AD075}"/>
              </a:ext>
            </a:extLst>
          </p:cNvPr>
          <p:cNvSpPr>
            <a:spLocks noGrp="1"/>
          </p:cNvSpPr>
          <p:nvPr>
            <p:ph type="ctrTitle"/>
          </p:nvPr>
        </p:nvSpPr>
        <p:spPr>
          <a:xfrm>
            <a:off x="1027963" y="2517060"/>
            <a:ext cx="8145533" cy="1020797"/>
          </a:xfrm>
          <a:prstGeom prst="rect">
            <a:avLst/>
          </a:prstGeom>
        </p:spPr>
        <p:txBody>
          <a:bodyPr/>
          <a:lstStyle/>
          <a:p>
            <a:endParaRPr lang="en-US" dirty="0"/>
          </a:p>
        </p:txBody>
      </p:sp>
      <p:sp>
        <p:nvSpPr>
          <p:cNvPr id="10" name="Subtitle 2">
            <a:extLst>
              <a:ext uri="{FF2B5EF4-FFF2-40B4-BE49-F238E27FC236}">
                <a16:creationId xmlns:a16="http://schemas.microsoft.com/office/drawing/2014/main" id="{B64B8CE5-73B7-4D80-97DE-738F4887D86D}"/>
              </a:ext>
            </a:extLst>
          </p:cNvPr>
          <p:cNvSpPr>
            <a:spLocks noGrp="1"/>
          </p:cNvSpPr>
          <p:nvPr>
            <p:ph type="subTitle" idx="1" hasCustomPrompt="1"/>
          </p:nvPr>
        </p:nvSpPr>
        <p:spPr>
          <a:xfrm>
            <a:off x="1027961" y="4269546"/>
            <a:ext cx="9106631" cy="1403153"/>
          </a:xfrm>
          <a:prstGeom prst="rect">
            <a:avLst/>
          </a:prstGeom>
        </p:spPr>
        <p:txBody>
          <a:bodyPr/>
          <a:lstStyle>
            <a:lvl1pPr marL="0" indent="0">
              <a:lnSpc>
                <a:spcPct val="100000"/>
              </a:lnSpc>
              <a:buNone/>
              <a:defRPr/>
            </a:lvl1pPr>
          </a:lstStyle>
          <a:p>
            <a:r>
              <a:rPr lang="en-US" dirty="0"/>
              <a:t>Click to add text</a:t>
            </a:r>
          </a:p>
        </p:txBody>
      </p:sp>
      <p:sp>
        <p:nvSpPr>
          <p:cNvPr id="32" name="Picture Placeholder 26">
            <a:extLst>
              <a:ext uri="{FF2B5EF4-FFF2-40B4-BE49-F238E27FC236}">
                <a16:creationId xmlns:a16="http://schemas.microsoft.com/office/drawing/2014/main" id="{18533858-AA61-4B4F-8E57-7E9DDD95993B}"/>
              </a:ext>
            </a:extLst>
          </p:cNvPr>
          <p:cNvSpPr>
            <a:spLocks noGrp="1"/>
          </p:cNvSpPr>
          <p:nvPr>
            <p:ph type="pic" sz="quarter" idx="13" hasCustomPrompt="1"/>
          </p:nvPr>
        </p:nvSpPr>
        <p:spPr>
          <a:xfrm>
            <a:off x="381383" y="365108"/>
            <a:ext cx="2569503"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3" name="Picture Placeholder 26">
            <a:extLst>
              <a:ext uri="{FF2B5EF4-FFF2-40B4-BE49-F238E27FC236}">
                <a16:creationId xmlns:a16="http://schemas.microsoft.com/office/drawing/2014/main" id="{6C7B3E6F-3475-48B1-8728-1D528E7B3DC9}"/>
              </a:ext>
            </a:extLst>
          </p:cNvPr>
          <p:cNvSpPr>
            <a:spLocks noGrp="1"/>
          </p:cNvSpPr>
          <p:nvPr>
            <p:ph type="pic" sz="quarter" idx="14" hasCustomPrompt="1"/>
          </p:nvPr>
        </p:nvSpPr>
        <p:spPr>
          <a:xfrm>
            <a:off x="2951977"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4" name="Picture Placeholder 26">
            <a:extLst>
              <a:ext uri="{FF2B5EF4-FFF2-40B4-BE49-F238E27FC236}">
                <a16:creationId xmlns:a16="http://schemas.microsoft.com/office/drawing/2014/main" id="{E3FB5A0C-ED24-40B7-A0FA-D72CAC3619B1}"/>
              </a:ext>
            </a:extLst>
          </p:cNvPr>
          <p:cNvSpPr>
            <a:spLocks noGrp="1"/>
          </p:cNvSpPr>
          <p:nvPr>
            <p:ph type="pic" sz="quarter" idx="15" hasCustomPrompt="1"/>
          </p:nvPr>
        </p:nvSpPr>
        <p:spPr>
          <a:xfrm>
            <a:off x="5540820"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5" name="Picture Placeholder 26">
            <a:extLst>
              <a:ext uri="{FF2B5EF4-FFF2-40B4-BE49-F238E27FC236}">
                <a16:creationId xmlns:a16="http://schemas.microsoft.com/office/drawing/2014/main" id="{1E03428C-657C-4990-9B0A-537F34DCC4AD}"/>
              </a:ext>
            </a:extLst>
          </p:cNvPr>
          <p:cNvSpPr>
            <a:spLocks noGrp="1"/>
          </p:cNvSpPr>
          <p:nvPr>
            <p:ph type="pic" sz="quarter" idx="16" hasCustomPrompt="1"/>
          </p:nvPr>
        </p:nvSpPr>
        <p:spPr>
          <a:xfrm>
            <a:off x="8134743"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6" name="Date Placeholder 3">
            <a:extLst>
              <a:ext uri="{FF2B5EF4-FFF2-40B4-BE49-F238E27FC236}">
                <a16:creationId xmlns:a16="http://schemas.microsoft.com/office/drawing/2014/main" id="{92C60622-44CB-4522-A948-D2B00F83FCA5}"/>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37" name="Footer Placeholder 4">
            <a:extLst>
              <a:ext uri="{FF2B5EF4-FFF2-40B4-BE49-F238E27FC236}">
                <a16:creationId xmlns:a16="http://schemas.microsoft.com/office/drawing/2014/main" id="{056E0E57-BD37-4F56-AEF6-B7956B3998A9}"/>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38" name="Slide Number Placeholder 5">
            <a:extLst>
              <a:ext uri="{FF2B5EF4-FFF2-40B4-BE49-F238E27FC236}">
                <a16:creationId xmlns:a16="http://schemas.microsoft.com/office/drawing/2014/main" id="{96A79B20-C91C-41BD-8ABD-2D12C47156EC}"/>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11035721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alpha val="5000"/>
          </a:schemeClr>
        </a:solidFill>
        <a:effectLst/>
      </p:bgPr>
    </p:bg>
    <p:spTree>
      <p:nvGrpSpPr>
        <p:cNvPr id="1" name=""/>
        <p:cNvGrpSpPr/>
        <p:nvPr/>
      </p:nvGrpSpPr>
      <p:grpSpPr>
        <a:xfrm>
          <a:off x="0" y="0"/>
          <a:ext cx="0" cy="0"/>
          <a:chOff x="0" y="0"/>
          <a:chExt cx="0" cy="0"/>
        </a:xfrm>
      </p:grpSpPr>
      <p:sp>
        <p:nvSpPr>
          <p:cNvPr id="28" name="Title 6">
            <a:extLst>
              <a:ext uri="{FF2B5EF4-FFF2-40B4-BE49-F238E27FC236}">
                <a16:creationId xmlns:a16="http://schemas.microsoft.com/office/drawing/2014/main" id="{6FACCE45-9816-4734-BD53-3B7A62FE352D}"/>
              </a:ext>
            </a:extLst>
          </p:cNvPr>
          <p:cNvSpPr>
            <a:spLocks noGrp="1"/>
          </p:cNvSpPr>
          <p:nvPr>
            <p:ph type="ctrTitle"/>
          </p:nvPr>
        </p:nvSpPr>
        <p:spPr>
          <a:xfrm>
            <a:off x="861024" y="860615"/>
            <a:ext cx="4973746" cy="3426107"/>
          </a:xfrm>
          <a:prstGeom prst="rect">
            <a:avLst/>
          </a:prstGeom>
        </p:spPr>
        <p:txBody>
          <a:bodyPr anchor="t">
            <a:normAutofit/>
          </a:bodyPr>
          <a:lstStyle/>
          <a:p>
            <a:pPr algn="l"/>
            <a:endParaRPr lang="en-US" dirty="0"/>
          </a:p>
        </p:txBody>
      </p:sp>
      <p:sp>
        <p:nvSpPr>
          <p:cNvPr id="29" name="Subtitle 7">
            <a:extLst>
              <a:ext uri="{FF2B5EF4-FFF2-40B4-BE49-F238E27FC236}">
                <a16:creationId xmlns:a16="http://schemas.microsoft.com/office/drawing/2014/main" id="{5F050653-22DB-4791-BC82-02B651E157A6}"/>
              </a:ext>
            </a:extLst>
          </p:cNvPr>
          <p:cNvSpPr>
            <a:spLocks noGrp="1"/>
          </p:cNvSpPr>
          <p:nvPr>
            <p:ph type="subTitle" idx="1"/>
          </p:nvPr>
        </p:nvSpPr>
        <p:spPr>
          <a:xfrm>
            <a:off x="846826" y="5184479"/>
            <a:ext cx="5249174" cy="660166"/>
          </a:xfrm>
          <a:prstGeom prst="rect">
            <a:avLst/>
          </a:prstGeom>
        </p:spPr>
        <p:txBody>
          <a:bodyPr anchor="ctr">
            <a:normAutofit/>
          </a:bodyPr>
          <a:lstStyle>
            <a:lvl1pPr marL="0" indent="0">
              <a:lnSpc>
                <a:spcPct val="100000"/>
              </a:lnSpc>
              <a:buNone/>
              <a:defRPr/>
            </a:lvl1pPr>
          </a:lstStyle>
          <a:p>
            <a:pPr algn="l"/>
            <a:endParaRPr lang="en-US" dirty="0"/>
          </a:p>
        </p:txBody>
      </p:sp>
      <p:sp>
        <p:nvSpPr>
          <p:cNvPr id="46" name="Date Placeholder 3">
            <a:extLst>
              <a:ext uri="{FF2B5EF4-FFF2-40B4-BE49-F238E27FC236}">
                <a16:creationId xmlns:a16="http://schemas.microsoft.com/office/drawing/2014/main" id="{441B8286-E628-4937-98A6-32B7EBE2EDD1}"/>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49" name="Picture Placeholder 2">
            <a:extLst>
              <a:ext uri="{FF2B5EF4-FFF2-40B4-BE49-F238E27FC236}">
                <a16:creationId xmlns:a16="http://schemas.microsoft.com/office/drawing/2014/main" id="{78DAE39C-33DD-4A38-8F45-AB2CC50F44C5}"/>
              </a:ext>
            </a:extLst>
          </p:cNvPr>
          <p:cNvSpPr>
            <a:spLocks noGrp="1"/>
          </p:cNvSpPr>
          <p:nvPr>
            <p:ph type="pic" sz="quarter" idx="13" hasCustomPrompt="1"/>
          </p:nvPr>
        </p:nvSpPr>
        <p:spPr>
          <a:xfrm>
            <a:off x="6440805" y="346969"/>
            <a:ext cx="4308475" cy="5669280"/>
          </a:xfrm>
          <a:prstGeom prst="rect">
            <a:avLst/>
          </a:prstGeom>
          <a:ln w="12700" cap="sq">
            <a:noFill/>
          </a:ln>
        </p:spPr>
        <p:txBody>
          <a:bodyPr/>
          <a:lstStyle>
            <a:lvl1pPr marL="0" indent="0" algn="ctr">
              <a:buNone/>
              <a:defRPr/>
            </a:lvl1pPr>
          </a:lstStyle>
          <a:p>
            <a:r>
              <a:rPr lang="en-US" dirty="0"/>
              <a:t>Insert photo here</a:t>
            </a:r>
          </a:p>
        </p:txBody>
      </p:sp>
      <p:sp>
        <p:nvSpPr>
          <p:cNvPr id="47" name="Footer Placeholder 4">
            <a:extLst>
              <a:ext uri="{FF2B5EF4-FFF2-40B4-BE49-F238E27FC236}">
                <a16:creationId xmlns:a16="http://schemas.microsoft.com/office/drawing/2014/main" id="{1EDC302D-C2BF-420E-832E-00ADFC0F5560}"/>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48" name="Slide Number Placeholder 5">
            <a:extLst>
              <a:ext uri="{FF2B5EF4-FFF2-40B4-BE49-F238E27FC236}">
                <a16:creationId xmlns:a16="http://schemas.microsoft.com/office/drawing/2014/main" id="{B90B22A7-F04B-4FF6-83B1-0E9C1EA9BD85}"/>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14" name="Group 13">
            <a:extLst>
              <a:ext uri="{FF2B5EF4-FFF2-40B4-BE49-F238E27FC236}">
                <a16:creationId xmlns:a16="http://schemas.microsoft.com/office/drawing/2014/main" id="{03CD5EF7-198D-42A4-9653-CDECCDD4FE07}"/>
              </a:ext>
              <a:ext uri="{C183D7F6-B498-43B3-948B-1728B52AA6E4}">
                <adec:decorative xmlns:adec="http://schemas.microsoft.com/office/drawing/2017/decorative" val="1"/>
              </a:ext>
            </a:extLst>
          </p:cNvPr>
          <p:cNvGrpSpPr/>
          <p:nvPr userDrawn="1"/>
        </p:nvGrpSpPr>
        <p:grpSpPr>
          <a:xfrm>
            <a:off x="361666" y="334925"/>
            <a:ext cx="11462589" cy="6188149"/>
            <a:chOff x="361666" y="334928"/>
            <a:chExt cx="11462589" cy="6188146"/>
          </a:xfrm>
        </p:grpSpPr>
        <p:sp>
          <p:nvSpPr>
            <p:cNvPr id="15" name="Rectangle 14">
              <a:extLst>
                <a:ext uri="{FF2B5EF4-FFF2-40B4-BE49-F238E27FC236}">
                  <a16:creationId xmlns:a16="http://schemas.microsoft.com/office/drawing/2014/main" id="{F4A28016-1B2E-45F1-B467-06903B8825A1}"/>
                </a:ext>
              </a:extLst>
            </p:cNvPr>
            <p:cNvSpPr/>
            <p:nvPr userDrawn="1"/>
          </p:nvSpPr>
          <p:spPr>
            <a:xfrm>
              <a:off x="361666" y="334928"/>
              <a:ext cx="1146258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963BC12-BE70-497C-9BB8-B215B1AD9162}"/>
                </a:ext>
              </a:extLst>
            </p:cNvPr>
            <p:cNvCxnSpPr>
              <a:cxnSpLocks/>
            </p:cNvCxnSpPr>
            <p:nvPr userDrawn="1"/>
          </p:nvCxnSpPr>
          <p:spPr>
            <a:xfrm>
              <a:off x="361666" y="4991100"/>
              <a:ext cx="60772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D66530-93C7-4190-88B4-E20372B4A4AA}"/>
                </a:ext>
              </a:extLst>
            </p:cNvPr>
            <p:cNvCxnSpPr>
              <a:cxnSpLocks/>
            </p:cNvCxnSpPr>
            <p:nvPr userDrawn="1"/>
          </p:nvCxnSpPr>
          <p:spPr>
            <a:xfrm>
              <a:off x="361666" y="6027773"/>
              <a:ext cx="103982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0C12FD9B-DDFE-4542-BE29-9D1738F40C98}"/>
              </a:ext>
            </a:extLst>
          </p:cNvPr>
          <p:cNvCxnSpPr>
            <a:cxnSpLocks/>
          </p:cNvCxnSpPr>
          <p:nvPr userDrawn="1"/>
        </p:nvCxnSpPr>
        <p:spPr>
          <a:xfrm>
            <a:off x="10759933"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DDDAA5-3F7B-4205-9DAC-66F0CDDC3E34}"/>
              </a:ext>
            </a:extLst>
          </p:cNvPr>
          <p:cNvCxnSpPr>
            <a:cxnSpLocks/>
          </p:cNvCxnSpPr>
          <p:nvPr userDrawn="1"/>
        </p:nvCxnSpPr>
        <p:spPr>
          <a:xfrm>
            <a:off x="6429375"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0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5096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482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4601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1/22/2024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316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1/22/2024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3892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3560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9392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1/22/2024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3808395"/>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nc-nd/3.0/" TargetMode="External"/><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hyperlink" Target="https://rebelem.com/spotify-1759471_1280/"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rebelem.com/spotify-1759471_1280/"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hyperlink" Target="https://rebelem.com/spotify-1759471_1280/"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rebelem.com/spotify-1759471_1280/"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8.png"/><Relationship Id="rId1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diagramLayout" Target="../diagrams/layout1.xml"/><Relationship Id="rId12" Type="http://schemas.openxmlformats.org/officeDocument/2006/relationships/customXml" Target="../ink/ink1.xml"/><Relationship Id="rId1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customXml" Target="../ink/ink3.xml"/><Relationship Id="rId1" Type="http://schemas.openxmlformats.org/officeDocument/2006/relationships/slideLayout" Target="../slideLayouts/slideLayout19.xml"/><Relationship Id="rId6" Type="http://schemas.openxmlformats.org/officeDocument/2006/relationships/diagramData" Target="../diagrams/data1.xml"/><Relationship Id="rId11" Type="http://schemas.openxmlformats.org/officeDocument/2006/relationships/image" Target="../media/image7.png"/><Relationship Id="rId5" Type="http://schemas.openxmlformats.org/officeDocument/2006/relationships/image" Target="../media/image6.jpeg"/><Relationship Id="rId15" Type="http://schemas.openxmlformats.org/officeDocument/2006/relationships/image" Target="../media/image9.png"/><Relationship Id="rId10" Type="http://schemas.microsoft.com/office/2007/relationships/diagramDrawing" Target="../diagrams/drawing1.xml"/><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diagramColors" Target="../diagrams/colors1.xml"/><Relationship Id="rId14" Type="http://schemas.openxmlformats.org/officeDocument/2006/relationships/customXml" Target="../ink/ink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2.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Data" Target="../diagrams/data2.xml"/><Relationship Id="rId11" Type="http://schemas.openxmlformats.org/officeDocument/2006/relationships/image" Target="../media/image12.png"/><Relationship Id="rId5" Type="http://schemas.openxmlformats.org/officeDocument/2006/relationships/image" Target="../media/image6.jpe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2.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Data" Target="../diagrams/data3.xml"/><Relationship Id="rId11" Type="http://schemas.openxmlformats.org/officeDocument/2006/relationships/image" Target="../media/image13.png"/><Relationship Id="rId5" Type="http://schemas.openxmlformats.org/officeDocument/2006/relationships/image" Target="../media/image6.jpeg"/><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6.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rebelem.com/spotify-1759471_1280/" TargetMode="Externa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7" name="Picture 96">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9" name="Rectangle 98">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xtBox 106">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3" name="Picture 2" descr="A green circle with black lines in it&#10;&#10;Description automatically generated">
            <a:extLst>
              <a:ext uri="{FF2B5EF4-FFF2-40B4-BE49-F238E27FC236}">
                <a16:creationId xmlns:a16="http://schemas.microsoft.com/office/drawing/2014/main" id="{70C52829-88FB-54B6-D36F-9B48A7FF4101}"/>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24799" r="9091" b="24063"/>
          <a:stretch/>
        </p:blipFill>
        <p:spPr>
          <a:xfrm>
            <a:off x="20" y="227"/>
            <a:ext cx="12191675" cy="6858000"/>
          </a:xfrm>
          <a:prstGeom prst="rect">
            <a:avLst/>
          </a:prstGeom>
        </p:spPr>
      </p:pic>
      <p:pic>
        <p:nvPicPr>
          <p:cNvPr id="109" name="Picture 108">
            <a:extLst>
              <a:ext uri="{FF2B5EF4-FFF2-40B4-BE49-F238E27FC236}">
                <a16:creationId xmlns:a16="http://schemas.microsoft.com/office/drawing/2014/main" id="{97E95E2F-46AB-4CC1-B3EC-E895B83649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1" name="Picture 110">
            <a:extLst>
              <a:ext uri="{FF2B5EF4-FFF2-40B4-BE49-F238E27FC236}">
                <a16:creationId xmlns:a16="http://schemas.microsoft.com/office/drawing/2014/main" id="{948DAB23-6C4D-4138-8D67-DC09574BC8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3" name="Rectangle 112">
            <a:extLst>
              <a:ext uri="{FF2B5EF4-FFF2-40B4-BE49-F238E27FC236}">
                <a16:creationId xmlns:a16="http://schemas.microsoft.com/office/drawing/2014/main" id="{27F7FCF9-9DC8-4809-ABA1-9E838A2C2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DCDABCB5-7B43-4F1E-A92D-40B7FC42C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068540E-7885-4861-BD0F-31569004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13838-6CCC-4797-8ECB-7EF9DD857248}"/>
              </a:ext>
            </a:extLst>
          </p:cNvPr>
          <p:cNvSpPr>
            <a:spLocks noGrp="1"/>
          </p:cNvSpPr>
          <p:nvPr>
            <p:ph type="ctrTitle"/>
          </p:nvPr>
        </p:nvSpPr>
        <p:spPr>
          <a:xfrm>
            <a:off x="1964040" y="3428998"/>
            <a:ext cx="4128142" cy="2268559"/>
          </a:xfrm>
        </p:spPr>
        <p:txBody>
          <a:bodyPr vert="horz" lIns="91440" tIns="45720" rIns="91440" bIns="45720" rtlCol="0" anchor="t">
            <a:normAutofit/>
          </a:bodyPr>
          <a:lstStyle/>
          <a:p>
            <a:r>
              <a:rPr lang="en-US" sz="3800"/>
              <a:t>Analysis of the Top 10 Streamed Songs on Spotify</a:t>
            </a:r>
          </a:p>
        </p:txBody>
      </p:sp>
      <p:sp>
        <p:nvSpPr>
          <p:cNvPr id="11" name="Subtitle 10">
            <a:extLst>
              <a:ext uri="{FF2B5EF4-FFF2-40B4-BE49-F238E27FC236}">
                <a16:creationId xmlns:a16="http://schemas.microsoft.com/office/drawing/2014/main" id="{2F99BCD9-99B4-425C-B3C0-E78EBA3C8999}"/>
              </a:ext>
            </a:extLst>
          </p:cNvPr>
          <p:cNvSpPr>
            <a:spLocks noGrp="1"/>
          </p:cNvSpPr>
          <p:nvPr>
            <p:ph type="subTitle" idx="1"/>
          </p:nvPr>
        </p:nvSpPr>
        <p:spPr>
          <a:xfrm>
            <a:off x="2124907" y="2268786"/>
            <a:ext cx="3967275" cy="1160213"/>
          </a:xfrm>
        </p:spPr>
        <p:txBody>
          <a:bodyPr vert="horz" lIns="91440" tIns="0" rIns="91440" bIns="45720" rtlCol="0" anchor="b">
            <a:normAutofit/>
          </a:bodyPr>
          <a:lstStyle/>
          <a:p>
            <a:pPr algn="r"/>
            <a:r>
              <a:rPr lang="en-US" sz="1800"/>
              <a:t>Wesley Harris</a:t>
            </a:r>
          </a:p>
        </p:txBody>
      </p:sp>
      <p:sp>
        <p:nvSpPr>
          <p:cNvPr id="119" name="Rectangle 118">
            <a:extLst>
              <a:ext uri="{FF2B5EF4-FFF2-40B4-BE49-F238E27FC236}">
                <a16:creationId xmlns:a16="http://schemas.microsoft.com/office/drawing/2014/main" id="{803A8740-FDD5-4A54-851E-CEC119ED8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8742"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0C7CCFB-5BFB-F21F-5110-BBB92E3D87F3}"/>
              </a:ext>
            </a:extLst>
          </p:cNvPr>
          <p:cNvSpPr txBox="1"/>
          <p:nvPr/>
        </p:nvSpPr>
        <p:spPr>
          <a:xfrm>
            <a:off x="9442224" y="6658172"/>
            <a:ext cx="274947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99708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400"/>
                                        <p:tgtEl>
                                          <p:spTgt spid="11">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A20540A-F8F6-02C3-75C0-E8ADC099517E}"/>
            </a:ext>
          </a:extLst>
        </p:cNvPr>
        <p:cNvGrpSpPr/>
        <p:nvPr/>
      </p:nvGrpSpPr>
      <p:grpSpPr>
        <a:xfrm>
          <a:off x="0" y="0"/>
          <a:ext cx="0" cy="0"/>
          <a:chOff x="0" y="0"/>
          <a:chExt cx="0" cy="0"/>
        </a:xfrm>
      </p:grpSpPr>
      <p:pic>
        <p:nvPicPr>
          <p:cNvPr id="140" name="Picture 139">
            <a:extLst>
              <a:ext uri="{FF2B5EF4-FFF2-40B4-BE49-F238E27FC236}">
                <a16:creationId xmlns:a16="http://schemas.microsoft.com/office/drawing/2014/main" id="{1F0F3C27-8598-041B-654F-EB75B4DD80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1" name="Picture 140">
            <a:extLst>
              <a:ext uri="{FF2B5EF4-FFF2-40B4-BE49-F238E27FC236}">
                <a16:creationId xmlns:a16="http://schemas.microsoft.com/office/drawing/2014/main" id="{9F7E6156-5F45-C946-5780-88E45B7734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2" name="Rectangle 141">
            <a:extLst>
              <a:ext uri="{FF2B5EF4-FFF2-40B4-BE49-F238E27FC236}">
                <a16:creationId xmlns:a16="http://schemas.microsoft.com/office/drawing/2014/main" id="{D68AF687-B488-C65E-4E28-0BD30039A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974EB324-6FD4-FFFA-0514-A9D33B4BF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7B366B8B-0F04-506A-4F6D-2C8FDCEF5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12F6B7B7-D349-7A75-0888-96AAD0BD5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xtBox 145">
            <a:extLst>
              <a:ext uri="{FF2B5EF4-FFF2-40B4-BE49-F238E27FC236}">
                <a16:creationId xmlns:a16="http://schemas.microsoft.com/office/drawing/2014/main" id="{0745EF12-0B3C-D4C2-3862-B7BE3A8BC4D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47" name="Rectangle 146">
            <a:extLst>
              <a:ext uri="{FF2B5EF4-FFF2-40B4-BE49-F238E27FC236}">
                <a16:creationId xmlns:a16="http://schemas.microsoft.com/office/drawing/2014/main" id="{369EC321-AF17-D2A7-915B-EC9985094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147">
            <a:extLst>
              <a:ext uri="{FF2B5EF4-FFF2-40B4-BE49-F238E27FC236}">
                <a16:creationId xmlns:a16="http://schemas.microsoft.com/office/drawing/2014/main" id="{BF88B17F-412C-39B1-6FB7-7C10537A8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een circle with black lines in it&#10;&#10;Description automatically generated">
            <a:extLst>
              <a:ext uri="{FF2B5EF4-FFF2-40B4-BE49-F238E27FC236}">
                <a16:creationId xmlns:a16="http://schemas.microsoft.com/office/drawing/2014/main" id="{2BFE6380-2DF2-4D32-1743-0E95FA5125D2}"/>
              </a:ext>
            </a:extLst>
          </p:cNvPr>
          <p:cNvPicPr>
            <a:picLocks noChangeAspect="1"/>
          </p:cNvPicPr>
          <p:nvPr/>
        </p:nvPicPr>
        <p:blipFill rotWithShape="1">
          <a:blip r:embed="rId5">
            <a:duotone>
              <a:schemeClr val="bg2">
                <a:shade val="45000"/>
                <a:satMod val="135000"/>
              </a:schemeClr>
              <a:prstClr val="white"/>
            </a:duotone>
            <a:alphaModFix amt="25000"/>
            <a:extLst>
              <a:ext uri="{837473B0-CC2E-450A-ABE3-18F120FF3D39}">
                <a1611:picAttrSrcUrl xmlns:a1611="http://schemas.microsoft.com/office/drawing/2016/11/main" r:id="rId6"/>
              </a:ext>
            </a:extLst>
          </a:blip>
          <a:srcRect t="21567" r="-1" b="22181"/>
          <a:stretch/>
        </p:blipFill>
        <p:spPr>
          <a:xfrm>
            <a:off x="153" y="10"/>
            <a:ext cx="12191695" cy="6857990"/>
          </a:xfrm>
          <a:prstGeom prst="rect">
            <a:avLst/>
          </a:prstGeom>
        </p:spPr>
      </p:pic>
      <p:pic>
        <p:nvPicPr>
          <p:cNvPr id="149" name="Picture 148">
            <a:extLst>
              <a:ext uri="{FF2B5EF4-FFF2-40B4-BE49-F238E27FC236}">
                <a16:creationId xmlns:a16="http://schemas.microsoft.com/office/drawing/2014/main" id="{B6530CDE-15AF-42B7-7EF0-FA4813560F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1771B882-732D-A3BB-6E68-126D5BF5824E}"/>
              </a:ext>
            </a:extLst>
          </p:cNvPr>
          <p:cNvSpPr>
            <a:spLocks noGrp="1"/>
          </p:cNvSpPr>
          <p:nvPr>
            <p:ph type="title"/>
          </p:nvPr>
        </p:nvSpPr>
        <p:spPr>
          <a:xfrm>
            <a:off x="4970379" y="2459057"/>
            <a:ext cx="2433832" cy="1077229"/>
          </a:xfrm>
        </p:spPr>
        <p:txBody>
          <a:bodyPr vert="horz" lIns="91440" tIns="45720" rIns="91440" bIns="45720" rtlCol="0" anchor="t">
            <a:normAutofit/>
          </a:bodyPr>
          <a:lstStyle/>
          <a:p>
            <a:pPr algn="l"/>
            <a:r>
              <a:rPr lang="en-US" dirty="0"/>
              <a:t>Thank you!</a:t>
            </a:r>
          </a:p>
        </p:txBody>
      </p:sp>
      <p:sp>
        <p:nvSpPr>
          <p:cNvPr id="150" name="Rectangle 149">
            <a:extLst>
              <a:ext uri="{FF2B5EF4-FFF2-40B4-BE49-F238E27FC236}">
                <a16:creationId xmlns:a16="http://schemas.microsoft.com/office/drawing/2014/main" id="{1B3BB513-8D34-ACDB-1438-D4D99CF73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4364B125-3862-63C7-AAE2-8C439E868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10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2" name="Picture 6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4" name="Rectangle 6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6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xtBox 71">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74" name="Rectangle 7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circle with black lines in it&#10;&#10;Description automatically generated">
            <a:extLst>
              <a:ext uri="{FF2B5EF4-FFF2-40B4-BE49-F238E27FC236}">
                <a16:creationId xmlns:a16="http://schemas.microsoft.com/office/drawing/2014/main" id="{2EAC8DE4-96F0-C2CC-52B7-6528510C97A0}"/>
              </a:ext>
            </a:extLst>
          </p:cNvPr>
          <p:cNvPicPr>
            <a:picLocks noChangeAspect="1"/>
          </p:cNvPicPr>
          <p:nvPr/>
        </p:nvPicPr>
        <p:blipFill rotWithShape="1">
          <a:blip r:embed="rId5">
            <a:duotone>
              <a:schemeClr val="bg2">
                <a:shade val="45000"/>
                <a:satMod val="135000"/>
              </a:schemeClr>
              <a:prstClr val="white"/>
            </a:duotone>
            <a:alphaModFix amt="25000"/>
            <a:extLst>
              <a:ext uri="{837473B0-CC2E-450A-ABE3-18F120FF3D39}">
                <a1611:picAttrSrcUrl xmlns:a1611="http://schemas.microsoft.com/office/drawing/2016/11/main" r:id="rId6"/>
              </a:ext>
            </a:extLst>
          </a:blip>
          <a:srcRect t="21567" r="-1" b="22181"/>
          <a:stretch/>
        </p:blipFill>
        <p:spPr>
          <a:xfrm>
            <a:off x="20" y="227"/>
            <a:ext cx="12191675" cy="6858000"/>
          </a:xfrm>
          <a:prstGeom prst="rect">
            <a:avLst/>
          </a:prstGeom>
        </p:spPr>
      </p:pic>
      <p:pic>
        <p:nvPicPr>
          <p:cNvPr id="78" name="Picture 7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 name="Title 14">
            <a:extLst>
              <a:ext uri="{FF2B5EF4-FFF2-40B4-BE49-F238E27FC236}">
                <a16:creationId xmlns:a16="http://schemas.microsoft.com/office/drawing/2014/main" id="{029A8827-3374-4A11-8C85-AA2D78E9D5F2}"/>
              </a:ext>
            </a:extLst>
          </p:cNvPr>
          <p:cNvSpPr>
            <a:spLocks noGrp="1"/>
          </p:cNvSpPr>
          <p:nvPr>
            <p:ph type="title"/>
          </p:nvPr>
        </p:nvSpPr>
        <p:spPr>
          <a:xfrm>
            <a:off x="2611808" y="808056"/>
            <a:ext cx="7958331" cy="1077229"/>
          </a:xfrm>
        </p:spPr>
        <p:txBody>
          <a:bodyPr vert="horz" lIns="91440" tIns="45720" rIns="91440" bIns="45720" rtlCol="0" anchor="t">
            <a:normAutofit/>
          </a:bodyPr>
          <a:lstStyle/>
          <a:p>
            <a:pPr algn="l"/>
            <a:r>
              <a:rPr lang="en-US" dirty="0"/>
              <a:t>Introduction</a:t>
            </a:r>
            <a:endParaRPr lang="en-US"/>
          </a:p>
        </p:txBody>
      </p:sp>
      <p:sp>
        <p:nvSpPr>
          <p:cNvPr id="80" name="Rectangle 7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017C5392-1C76-48FA-8940-76AD15BCEF55}"/>
              </a:ext>
            </a:extLst>
          </p:cNvPr>
          <p:cNvSpPr>
            <a:spLocks noGrp="1"/>
          </p:cNvSpPr>
          <p:nvPr>
            <p:ph idx="1"/>
          </p:nvPr>
        </p:nvSpPr>
        <p:spPr>
          <a:xfrm>
            <a:off x="2610579" y="1535439"/>
            <a:ext cx="7959560" cy="3780114"/>
          </a:xfrm>
        </p:spPr>
        <p:txBody>
          <a:bodyPr vert="horz" lIns="91440" tIns="45720" rIns="91440" bIns="45720" rtlCol="0" anchor="ctr">
            <a:normAutofit/>
          </a:bodyPr>
          <a:lstStyle/>
          <a:p>
            <a:pPr>
              <a:lnSpc>
                <a:spcPct val="120000"/>
              </a:lnSpc>
            </a:pPr>
            <a:r>
              <a:rPr lang="en-US" dirty="0"/>
              <a:t>This analysis is intended to show the shared characteristics of the top 10 most streamed songs on Spotify. By analyzing these traits, a production label can determine what their artists need to do in order to gain reputation, earn more revenue, and reach a wider audience internationally. </a:t>
            </a:r>
          </a:p>
        </p:txBody>
      </p:sp>
    </p:spTree>
    <p:extLst>
      <p:ext uri="{BB962C8B-B14F-4D97-AF65-F5344CB8AC3E}">
        <p14:creationId xmlns:p14="http://schemas.microsoft.com/office/powerpoint/2010/main" val="91339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0" name="Picture 13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1" name="Picture 14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2" name="Rectangle 14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xtBox 145">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47" name="Rectangle 146">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14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een circle with black lines in it&#10;&#10;Description automatically generated">
            <a:extLst>
              <a:ext uri="{FF2B5EF4-FFF2-40B4-BE49-F238E27FC236}">
                <a16:creationId xmlns:a16="http://schemas.microsoft.com/office/drawing/2014/main" id="{7E7421C6-E7E4-9F32-2FE5-B8812B6BAD32}"/>
              </a:ext>
            </a:extLst>
          </p:cNvPr>
          <p:cNvPicPr>
            <a:picLocks noChangeAspect="1"/>
          </p:cNvPicPr>
          <p:nvPr/>
        </p:nvPicPr>
        <p:blipFill rotWithShape="1">
          <a:blip r:embed="rId5">
            <a:duotone>
              <a:schemeClr val="bg2">
                <a:shade val="45000"/>
                <a:satMod val="135000"/>
              </a:schemeClr>
              <a:prstClr val="white"/>
            </a:duotone>
            <a:alphaModFix amt="25000"/>
            <a:extLst>
              <a:ext uri="{837473B0-CC2E-450A-ABE3-18F120FF3D39}">
                <a1611:picAttrSrcUrl xmlns:a1611="http://schemas.microsoft.com/office/drawing/2016/11/main" r:id="rId6"/>
              </a:ext>
            </a:extLst>
          </a:blip>
          <a:srcRect t="21567" r="-1" b="22181"/>
          <a:stretch/>
        </p:blipFill>
        <p:spPr>
          <a:xfrm>
            <a:off x="153" y="10"/>
            <a:ext cx="12191695" cy="6857990"/>
          </a:xfrm>
          <a:prstGeom prst="rect">
            <a:avLst/>
          </a:prstGeom>
        </p:spPr>
      </p:pic>
      <p:pic>
        <p:nvPicPr>
          <p:cNvPr id="149" name="Picture 148">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884B2B35-06F8-4F5C-A618-6002214CE22A}"/>
              </a:ext>
            </a:extLst>
          </p:cNvPr>
          <p:cNvSpPr>
            <a:spLocks noGrp="1"/>
          </p:cNvSpPr>
          <p:nvPr>
            <p:ph type="title"/>
          </p:nvPr>
        </p:nvSpPr>
        <p:spPr>
          <a:xfrm>
            <a:off x="2611808" y="808056"/>
            <a:ext cx="7958331" cy="1077229"/>
          </a:xfrm>
        </p:spPr>
        <p:txBody>
          <a:bodyPr vert="horz" lIns="91440" tIns="45720" rIns="91440" bIns="45720" rtlCol="0" anchor="t">
            <a:normAutofit/>
          </a:bodyPr>
          <a:lstStyle/>
          <a:p>
            <a:pPr algn="l"/>
            <a:r>
              <a:rPr lang="en-US" dirty="0"/>
              <a:t>Agenda</a:t>
            </a:r>
            <a:endParaRPr lang="en-US"/>
          </a:p>
        </p:txBody>
      </p:sp>
      <p:sp>
        <p:nvSpPr>
          <p:cNvPr id="150" name="Rectangle 14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26392955-6557-4ED6-B174-E9F9D52D2E58}"/>
              </a:ext>
            </a:extLst>
          </p:cNvPr>
          <p:cNvSpPr>
            <a:spLocks noGrp="1"/>
          </p:cNvSpPr>
          <p:nvPr>
            <p:ph idx="1"/>
          </p:nvPr>
        </p:nvSpPr>
        <p:spPr>
          <a:xfrm>
            <a:off x="2610579" y="2052116"/>
            <a:ext cx="7959560" cy="3997828"/>
          </a:xfrm>
        </p:spPr>
        <p:txBody>
          <a:bodyPr vert="horz" lIns="91440" tIns="45720" rIns="91440" bIns="45720" rtlCol="0" anchor="ctr">
            <a:normAutofit/>
          </a:bodyPr>
          <a:lstStyle/>
          <a:p>
            <a:pPr>
              <a:lnSpc>
                <a:spcPct val="120000"/>
              </a:lnSpc>
              <a:buFont typeface="Wingdings" panose="05000000000000000000" pitchFamily="2" charset="2"/>
              <a:buChar char="§"/>
            </a:pPr>
            <a:r>
              <a:rPr lang="en-US" dirty="0"/>
              <a:t>Charted Values</a:t>
            </a:r>
          </a:p>
          <a:p>
            <a:pPr>
              <a:lnSpc>
                <a:spcPct val="120000"/>
              </a:lnSpc>
              <a:buFont typeface="Wingdings" panose="05000000000000000000" pitchFamily="2" charset="2"/>
              <a:buChar char="§"/>
            </a:pPr>
            <a:r>
              <a:rPr lang="en-US" dirty="0"/>
              <a:t>Side-By-Side Graph</a:t>
            </a:r>
          </a:p>
          <a:p>
            <a:pPr>
              <a:lnSpc>
                <a:spcPct val="120000"/>
              </a:lnSpc>
              <a:buFont typeface="Wingdings" panose="05000000000000000000" pitchFamily="2" charset="2"/>
              <a:buChar char="§"/>
            </a:pPr>
            <a:r>
              <a:rPr lang="en-US" dirty="0"/>
              <a:t>Danceability Comparison</a:t>
            </a:r>
          </a:p>
          <a:p>
            <a:pPr>
              <a:lnSpc>
                <a:spcPct val="120000"/>
              </a:lnSpc>
              <a:buFont typeface="Wingdings" panose="05000000000000000000" pitchFamily="2" charset="2"/>
              <a:buChar char="§"/>
            </a:pPr>
            <a:r>
              <a:rPr lang="en-US" dirty="0">
                <a:cs typeface="Arial"/>
              </a:rPr>
              <a:t>Energy Comparison</a:t>
            </a:r>
            <a:endParaRPr lang="en-US" dirty="0"/>
          </a:p>
          <a:p>
            <a:pPr>
              <a:lnSpc>
                <a:spcPct val="120000"/>
              </a:lnSpc>
              <a:buFont typeface="Wingdings" panose="05000000000000000000" pitchFamily="2" charset="2"/>
              <a:buChar char="§"/>
            </a:pPr>
            <a:r>
              <a:rPr lang="en-US" dirty="0"/>
              <a:t>Geographic Streaming Visual</a:t>
            </a:r>
            <a:endParaRPr lang="en-US" dirty="0">
              <a:cs typeface="Arial" panose="020B0604020202020204"/>
            </a:endParaRPr>
          </a:p>
        </p:txBody>
      </p:sp>
    </p:spTree>
    <p:extLst>
      <p:ext uri="{BB962C8B-B14F-4D97-AF65-F5344CB8AC3E}">
        <p14:creationId xmlns:p14="http://schemas.microsoft.com/office/powerpoint/2010/main" val="114496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extBox 28">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1" name="Rectangle 30">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Table 9">
            <a:extLst>
              <a:ext uri="{FF2B5EF4-FFF2-40B4-BE49-F238E27FC236}">
                <a16:creationId xmlns:a16="http://schemas.microsoft.com/office/drawing/2014/main" id="{FE9C0649-F657-4392-BDCB-2938E263E31B}"/>
              </a:ext>
            </a:extLst>
          </p:cNvPr>
          <p:cNvGraphicFramePr>
            <a:graphicFrameLocks noGrp="1"/>
          </p:cNvGraphicFramePr>
          <p:nvPr>
            <p:ph sz="quarter" idx="13"/>
            <p:extLst>
              <p:ext uri="{D42A27DB-BD31-4B8C-83A1-F6EECF244321}">
                <p14:modId xmlns:p14="http://schemas.microsoft.com/office/powerpoint/2010/main" val="574078361"/>
              </p:ext>
            </p:extLst>
          </p:nvPr>
        </p:nvGraphicFramePr>
        <p:xfrm>
          <a:off x="5507182" y="2419661"/>
          <a:ext cx="5889688" cy="2274988"/>
        </p:xfrm>
        <a:graphic>
          <a:graphicData uri="http://schemas.openxmlformats.org/drawingml/2006/table">
            <a:tbl>
              <a:tblPr firstRow="1" bandRow="1">
                <a:tableStyleId>{C083E6E3-FA7D-4D7B-A595-EF9225AFEA82}</a:tableStyleId>
              </a:tblPr>
              <a:tblGrid>
                <a:gridCol w="945384">
                  <a:extLst>
                    <a:ext uri="{9D8B030D-6E8A-4147-A177-3AD203B41FA5}">
                      <a16:colId xmlns:a16="http://schemas.microsoft.com/office/drawing/2014/main" val="1517755082"/>
                    </a:ext>
                  </a:extLst>
                </a:gridCol>
                <a:gridCol w="1236076">
                  <a:extLst>
                    <a:ext uri="{9D8B030D-6E8A-4147-A177-3AD203B41FA5}">
                      <a16:colId xmlns:a16="http://schemas.microsoft.com/office/drawing/2014/main" val="2446386500"/>
                    </a:ext>
                  </a:extLst>
                </a:gridCol>
                <a:gridCol w="1236076">
                  <a:extLst>
                    <a:ext uri="{9D8B030D-6E8A-4147-A177-3AD203B41FA5}">
                      <a16:colId xmlns:a16="http://schemas.microsoft.com/office/drawing/2014/main" val="3308918160"/>
                    </a:ext>
                  </a:extLst>
                </a:gridCol>
                <a:gridCol w="1236076">
                  <a:extLst>
                    <a:ext uri="{9D8B030D-6E8A-4147-A177-3AD203B41FA5}">
                      <a16:colId xmlns:a16="http://schemas.microsoft.com/office/drawing/2014/main" val="1854486728"/>
                    </a:ext>
                  </a:extLst>
                </a:gridCol>
                <a:gridCol w="1236076">
                  <a:extLst>
                    <a:ext uri="{9D8B030D-6E8A-4147-A177-3AD203B41FA5}">
                      <a16:colId xmlns:a16="http://schemas.microsoft.com/office/drawing/2014/main" val="1808496511"/>
                    </a:ext>
                  </a:extLst>
                </a:gridCol>
              </a:tblGrid>
              <a:tr h="673396">
                <a:tc>
                  <a:txBody>
                    <a:bodyPr/>
                    <a:lstStyle/>
                    <a:p>
                      <a:pPr algn="ctr"/>
                      <a:endParaRPr lang="en-US" sz="1800"/>
                    </a:p>
                  </a:txBody>
                  <a:tcPr marL="90999" marR="90999" marT="45500" marB="45500" anchor="ctr"/>
                </a:tc>
                <a:tc>
                  <a:txBody>
                    <a:bodyPr/>
                    <a:lstStyle/>
                    <a:p>
                      <a:pPr algn="l"/>
                      <a:r>
                        <a:rPr lang="en-US" sz="1800" b="0">
                          <a:solidFill>
                            <a:schemeClr val="tx1"/>
                          </a:solidFill>
                          <a:latin typeface="+mj-lt"/>
                        </a:rPr>
                        <a:t>Category 1</a:t>
                      </a:r>
                    </a:p>
                  </a:txBody>
                  <a:tcPr marL="90999" marR="90999" marT="45500" marB="45500" anchor="ctr"/>
                </a:tc>
                <a:tc>
                  <a:txBody>
                    <a:bodyPr/>
                    <a:lstStyle/>
                    <a:p>
                      <a:pPr algn="l"/>
                      <a:r>
                        <a:rPr lang="en-US" sz="1800" b="0">
                          <a:solidFill>
                            <a:schemeClr val="tx1"/>
                          </a:solidFill>
                          <a:latin typeface="+mj-lt"/>
                        </a:rPr>
                        <a:t>Category 2</a:t>
                      </a:r>
                    </a:p>
                  </a:txBody>
                  <a:tcPr marL="90999" marR="90999" marT="45500" marB="45500" anchor="ctr"/>
                </a:tc>
                <a:tc>
                  <a:txBody>
                    <a:bodyPr/>
                    <a:lstStyle/>
                    <a:p>
                      <a:pPr algn="l"/>
                      <a:r>
                        <a:rPr lang="en-US" sz="1800" b="0">
                          <a:solidFill>
                            <a:schemeClr val="tx1"/>
                          </a:solidFill>
                          <a:latin typeface="+mj-lt"/>
                        </a:rPr>
                        <a:t>Category 3</a:t>
                      </a:r>
                    </a:p>
                  </a:txBody>
                  <a:tcPr marL="90999" marR="90999" marT="45500" marB="45500" anchor="ctr"/>
                </a:tc>
                <a:tc>
                  <a:txBody>
                    <a:bodyPr/>
                    <a:lstStyle/>
                    <a:p>
                      <a:pPr algn="l"/>
                      <a:r>
                        <a:rPr lang="en-US" sz="1800" b="0">
                          <a:solidFill>
                            <a:schemeClr val="tx1"/>
                          </a:solidFill>
                          <a:latin typeface="+mj-lt"/>
                        </a:rPr>
                        <a:t>Category 4</a:t>
                      </a:r>
                    </a:p>
                  </a:txBody>
                  <a:tcPr marL="90999" marR="90999" marT="45500" marB="45500" anchor="ctr"/>
                </a:tc>
                <a:extLst>
                  <a:ext uri="{0D108BD9-81ED-4DB2-BD59-A6C34878D82A}">
                    <a16:rowId xmlns:a16="http://schemas.microsoft.com/office/drawing/2014/main" val="3100351803"/>
                  </a:ext>
                </a:extLst>
              </a:tr>
              <a:tr h="400398">
                <a:tc>
                  <a:txBody>
                    <a:bodyPr/>
                    <a:lstStyle/>
                    <a:p>
                      <a:r>
                        <a:rPr lang="en-US" sz="1800"/>
                        <a:t>Item 1</a:t>
                      </a:r>
                    </a:p>
                  </a:txBody>
                  <a:tcPr marL="90999" marR="90999" marT="45500" marB="45500" anchor="ctr"/>
                </a:tc>
                <a:tc>
                  <a:txBody>
                    <a:bodyPr/>
                    <a:lstStyle/>
                    <a:p>
                      <a:r>
                        <a:rPr lang="en-US" sz="1800"/>
                        <a:t>4.5</a:t>
                      </a:r>
                    </a:p>
                  </a:txBody>
                  <a:tcPr marL="90999" marR="90999" marT="45500" marB="45500" anchor="ctr"/>
                </a:tc>
                <a:tc>
                  <a:txBody>
                    <a:bodyPr/>
                    <a:lstStyle/>
                    <a:p>
                      <a:r>
                        <a:rPr lang="en-US" sz="1800"/>
                        <a:t>2.3</a:t>
                      </a:r>
                    </a:p>
                  </a:txBody>
                  <a:tcPr marL="90999" marR="90999" marT="45500" marB="45500" anchor="ctr"/>
                </a:tc>
                <a:tc>
                  <a:txBody>
                    <a:bodyPr/>
                    <a:lstStyle/>
                    <a:p>
                      <a:r>
                        <a:rPr lang="en-US" sz="1800"/>
                        <a:t>1.7</a:t>
                      </a:r>
                    </a:p>
                  </a:txBody>
                  <a:tcPr marL="90999" marR="90999" marT="45500" marB="45500" anchor="ctr"/>
                </a:tc>
                <a:tc>
                  <a:txBody>
                    <a:bodyPr/>
                    <a:lstStyle/>
                    <a:p>
                      <a:r>
                        <a:rPr lang="en-US" sz="1800"/>
                        <a:t>5</a:t>
                      </a:r>
                    </a:p>
                  </a:txBody>
                  <a:tcPr marL="90999" marR="90999" marT="45500" marB="45500" anchor="ctr"/>
                </a:tc>
                <a:extLst>
                  <a:ext uri="{0D108BD9-81ED-4DB2-BD59-A6C34878D82A}">
                    <a16:rowId xmlns:a16="http://schemas.microsoft.com/office/drawing/2014/main" val="2801628125"/>
                  </a:ext>
                </a:extLst>
              </a:tr>
              <a:tr h="400398">
                <a:tc>
                  <a:txBody>
                    <a:bodyPr/>
                    <a:lstStyle/>
                    <a:p>
                      <a:r>
                        <a:rPr lang="en-US" sz="1800"/>
                        <a:t>Item 2</a:t>
                      </a:r>
                    </a:p>
                  </a:txBody>
                  <a:tcPr marL="90999" marR="90999" marT="45500" marB="45500" anchor="ctr"/>
                </a:tc>
                <a:tc>
                  <a:txBody>
                    <a:bodyPr/>
                    <a:lstStyle/>
                    <a:p>
                      <a:r>
                        <a:rPr lang="en-US" sz="1800"/>
                        <a:t>3.2</a:t>
                      </a:r>
                    </a:p>
                  </a:txBody>
                  <a:tcPr marL="90999" marR="90999" marT="45500" marB="45500" anchor="ctr"/>
                </a:tc>
                <a:tc>
                  <a:txBody>
                    <a:bodyPr/>
                    <a:lstStyle/>
                    <a:p>
                      <a:r>
                        <a:rPr lang="en-US" sz="1800"/>
                        <a:t>5.1</a:t>
                      </a:r>
                    </a:p>
                  </a:txBody>
                  <a:tcPr marL="90999" marR="90999" marT="45500" marB="45500" anchor="ctr"/>
                </a:tc>
                <a:tc>
                  <a:txBody>
                    <a:bodyPr/>
                    <a:lstStyle/>
                    <a:p>
                      <a:r>
                        <a:rPr lang="en-US" sz="1800"/>
                        <a:t>4.4</a:t>
                      </a:r>
                    </a:p>
                  </a:txBody>
                  <a:tcPr marL="90999" marR="90999" marT="45500" marB="45500" anchor="ctr"/>
                </a:tc>
                <a:tc>
                  <a:txBody>
                    <a:bodyPr/>
                    <a:lstStyle/>
                    <a:p>
                      <a:r>
                        <a:rPr lang="en-US" sz="1800"/>
                        <a:t>3</a:t>
                      </a:r>
                    </a:p>
                  </a:txBody>
                  <a:tcPr marL="90999" marR="90999" marT="45500" marB="45500" anchor="ctr"/>
                </a:tc>
                <a:extLst>
                  <a:ext uri="{0D108BD9-81ED-4DB2-BD59-A6C34878D82A}">
                    <a16:rowId xmlns:a16="http://schemas.microsoft.com/office/drawing/2014/main" val="522315634"/>
                  </a:ext>
                </a:extLst>
              </a:tr>
              <a:tr h="400398">
                <a:tc>
                  <a:txBody>
                    <a:bodyPr/>
                    <a:lstStyle/>
                    <a:p>
                      <a:r>
                        <a:rPr lang="en-US" sz="1800"/>
                        <a:t>Item 3</a:t>
                      </a:r>
                    </a:p>
                  </a:txBody>
                  <a:tcPr marL="90999" marR="90999" marT="45500" marB="45500" anchor="ctr"/>
                </a:tc>
                <a:tc>
                  <a:txBody>
                    <a:bodyPr/>
                    <a:lstStyle/>
                    <a:p>
                      <a:r>
                        <a:rPr lang="en-US" sz="1800"/>
                        <a:t>2.1</a:t>
                      </a:r>
                    </a:p>
                  </a:txBody>
                  <a:tcPr marL="90999" marR="90999" marT="45500" marB="45500" anchor="ctr"/>
                </a:tc>
                <a:tc>
                  <a:txBody>
                    <a:bodyPr/>
                    <a:lstStyle/>
                    <a:p>
                      <a:r>
                        <a:rPr lang="en-US" sz="1800"/>
                        <a:t>1.7</a:t>
                      </a:r>
                    </a:p>
                  </a:txBody>
                  <a:tcPr marL="90999" marR="90999" marT="45500" marB="45500" anchor="ctr"/>
                </a:tc>
                <a:tc>
                  <a:txBody>
                    <a:bodyPr/>
                    <a:lstStyle/>
                    <a:p>
                      <a:r>
                        <a:rPr lang="en-US" sz="1800"/>
                        <a:t>2.5</a:t>
                      </a:r>
                    </a:p>
                  </a:txBody>
                  <a:tcPr marL="90999" marR="90999" marT="45500" marB="45500" anchor="ctr"/>
                </a:tc>
                <a:tc>
                  <a:txBody>
                    <a:bodyPr/>
                    <a:lstStyle/>
                    <a:p>
                      <a:r>
                        <a:rPr lang="en-US" sz="1800"/>
                        <a:t>2.8</a:t>
                      </a:r>
                    </a:p>
                  </a:txBody>
                  <a:tcPr marL="90999" marR="90999" marT="45500" marB="45500" anchor="ctr"/>
                </a:tc>
                <a:extLst>
                  <a:ext uri="{0D108BD9-81ED-4DB2-BD59-A6C34878D82A}">
                    <a16:rowId xmlns:a16="http://schemas.microsoft.com/office/drawing/2014/main" val="3923311043"/>
                  </a:ext>
                </a:extLst>
              </a:tr>
              <a:tr h="400398">
                <a:tc>
                  <a:txBody>
                    <a:bodyPr/>
                    <a:lstStyle/>
                    <a:p>
                      <a:r>
                        <a:rPr lang="en-US" sz="1800"/>
                        <a:t>Item 4</a:t>
                      </a:r>
                    </a:p>
                  </a:txBody>
                  <a:tcPr marL="90999" marR="90999" marT="45500" marB="45500" anchor="ctr"/>
                </a:tc>
                <a:tc>
                  <a:txBody>
                    <a:bodyPr/>
                    <a:lstStyle/>
                    <a:p>
                      <a:r>
                        <a:rPr lang="en-US" sz="1800"/>
                        <a:t>4.5</a:t>
                      </a:r>
                    </a:p>
                  </a:txBody>
                  <a:tcPr marL="90999" marR="90999" marT="45500" marB="45500" anchor="ctr"/>
                </a:tc>
                <a:tc>
                  <a:txBody>
                    <a:bodyPr/>
                    <a:lstStyle/>
                    <a:p>
                      <a:r>
                        <a:rPr lang="en-US" sz="1800"/>
                        <a:t>2.2</a:t>
                      </a:r>
                    </a:p>
                  </a:txBody>
                  <a:tcPr marL="90999" marR="90999" marT="45500" marB="45500" anchor="ctr"/>
                </a:tc>
                <a:tc>
                  <a:txBody>
                    <a:bodyPr/>
                    <a:lstStyle/>
                    <a:p>
                      <a:r>
                        <a:rPr lang="en-US" sz="1800"/>
                        <a:t>1.7</a:t>
                      </a:r>
                    </a:p>
                  </a:txBody>
                  <a:tcPr marL="90999" marR="90999" marT="45500" marB="45500" anchor="ctr"/>
                </a:tc>
                <a:tc>
                  <a:txBody>
                    <a:bodyPr/>
                    <a:lstStyle/>
                    <a:p>
                      <a:r>
                        <a:rPr lang="en-US" sz="1800"/>
                        <a:t>7</a:t>
                      </a:r>
                    </a:p>
                  </a:txBody>
                  <a:tcPr marL="90999" marR="90999" marT="45500" marB="45500" anchor="ctr"/>
                </a:tc>
                <a:extLst>
                  <a:ext uri="{0D108BD9-81ED-4DB2-BD59-A6C34878D82A}">
                    <a16:rowId xmlns:a16="http://schemas.microsoft.com/office/drawing/2014/main" val="2046739586"/>
                  </a:ext>
                </a:extLst>
              </a:tr>
            </a:tbl>
          </a:graphicData>
        </a:graphic>
      </p:graphicFrame>
      <p:pic>
        <p:nvPicPr>
          <p:cNvPr id="2" name="Picture 1" descr="A screenshot of a computer&#10;&#10;Description automatically generated">
            <a:extLst>
              <a:ext uri="{FF2B5EF4-FFF2-40B4-BE49-F238E27FC236}">
                <a16:creationId xmlns:a16="http://schemas.microsoft.com/office/drawing/2014/main" id="{CCA5642F-0F65-CA3D-33F2-7DBD47603266}"/>
              </a:ext>
            </a:extLst>
          </p:cNvPr>
          <p:cNvPicPr>
            <a:picLocks noChangeAspect="1"/>
          </p:cNvPicPr>
          <p:nvPr/>
        </p:nvPicPr>
        <p:blipFill rotWithShape="1">
          <a:blip r:embed="rId4"/>
          <a:srcRect l="-285" t="30542" r="60045" b="44719"/>
          <a:stretch/>
        </p:blipFill>
        <p:spPr>
          <a:xfrm>
            <a:off x="4644571" y="2068286"/>
            <a:ext cx="7549039" cy="2984284"/>
          </a:xfrm>
          <a:prstGeom prst="rect">
            <a:avLst/>
          </a:prstGeom>
        </p:spPr>
      </p:pic>
      <p:sp>
        <p:nvSpPr>
          <p:cNvPr id="4" name="Title 3">
            <a:extLst>
              <a:ext uri="{FF2B5EF4-FFF2-40B4-BE49-F238E27FC236}">
                <a16:creationId xmlns:a16="http://schemas.microsoft.com/office/drawing/2014/main" id="{1ADA9716-7621-A908-F66E-080DAACA67D1}"/>
              </a:ext>
            </a:extLst>
          </p:cNvPr>
          <p:cNvSpPr>
            <a:spLocks noGrp="1"/>
          </p:cNvSpPr>
          <p:nvPr>
            <p:ph type="title"/>
          </p:nvPr>
        </p:nvSpPr>
        <p:spPr/>
        <p:txBody>
          <a:bodyPr/>
          <a:lstStyle/>
          <a:p>
            <a:r>
              <a:rPr lang="en-US" dirty="0">
                <a:cs typeface="Arial"/>
              </a:rPr>
              <a:t>Charted Values</a:t>
            </a:r>
            <a:endParaRPr lang="en-US" dirty="0"/>
          </a:p>
        </p:txBody>
      </p:sp>
      <p:sp>
        <p:nvSpPr>
          <p:cNvPr id="5" name="TextBox 4">
            <a:extLst>
              <a:ext uri="{FF2B5EF4-FFF2-40B4-BE49-F238E27FC236}">
                <a16:creationId xmlns:a16="http://schemas.microsoft.com/office/drawing/2014/main" id="{2D53E224-BAC9-108D-5C06-D813E16B8D96}"/>
              </a:ext>
            </a:extLst>
          </p:cNvPr>
          <p:cNvSpPr txBox="1"/>
          <p:nvPr/>
        </p:nvSpPr>
        <p:spPr>
          <a:xfrm>
            <a:off x="480785" y="1787071"/>
            <a:ext cx="413657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cs typeface="Arial"/>
              </a:rPr>
              <a:t>Each of these factors are calculated on a scale between 0 and 1</a:t>
            </a:r>
            <a:endParaRPr lang="en-US" sz="2800" dirty="0">
              <a:solidFill>
                <a:schemeClr val="bg1"/>
              </a:solidFill>
              <a:cs typeface="Arial"/>
            </a:endParaRPr>
          </a:p>
          <a:p>
            <a:pPr marL="742950" lvl="1" indent="-285750">
              <a:buFont typeface="Courier New"/>
              <a:buChar char="o"/>
            </a:pPr>
            <a:r>
              <a:rPr lang="en-US" dirty="0">
                <a:solidFill>
                  <a:srgbClr val="FFFF00"/>
                </a:solidFill>
                <a:cs typeface="Arial"/>
              </a:rPr>
              <a:t>Danceability -</a:t>
            </a:r>
            <a:r>
              <a:rPr lang="en-US" dirty="0">
                <a:solidFill>
                  <a:schemeClr val="bg1"/>
                </a:solidFill>
                <a:cs typeface="Arial"/>
              </a:rPr>
              <a:t> </a:t>
            </a:r>
            <a:r>
              <a:rPr lang="en-US" sz="1200" dirty="0">
                <a:solidFill>
                  <a:schemeClr val="bg1"/>
                </a:solidFill>
                <a:ea typeface="+mn-lt"/>
                <a:cs typeface="+mn-lt"/>
              </a:rPr>
              <a:t>Describes how suitable a track is for dancing based on a combination of musical elements including tempo, rhythm stability, beat strength, and overall regularity. A value of 0.0 is least danceable and 1.0 is most danceable.</a:t>
            </a:r>
          </a:p>
          <a:p>
            <a:pPr marL="742950" lvl="1" indent="-285750">
              <a:buFont typeface="Courier New"/>
              <a:buChar char="o"/>
            </a:pPr>
            <a:r>
              <a:rPr lang="en-US" dirty="0">
                <a:solidFill>
                  <a:srgbClr val="FFFF00"/>
                </a:solidFill>
                <a:cs typeface="Arial"/>
              </a:rPr>
              <a:t>Energy -</a:t>
            </a:r>
            <a:r>
              <a:rPr lang="en-US" dirty="0">
                <a:solidFill>
                  <a:schemeClr val="bg1"/>
                </a:solidFill>
                <a:cs typeface="Arial"/>
              </a:rPr>
              <a:t> </a:t>
            </a:r>
            <a:r>
              <a:rPr lang="en-US" sz="1200" dirty="0">
                <a:solidFill>
                  <a:schemeClr val="bg1"/>
                </a:solidFill>
                <a:ea typeface="+mn-lt"/>
                <a:cs typeface="+mn-lt"/>
              </a:rPr>
              <a:t>R</a:t>
            </a:r>
            <a:r>
              <a:rPr lang="en-US" sz="1000" dirty="0">
                <a:solidFill>
                  <a:schemeClr val="bg1"/>
                </a:solidFill>
                <a:ea typeface="+mn-lt"/>
                <a:cs typeface="+mn-lt"/>
              </a:rPr>
              <a:t>epresents</a:t>
            </a:r>
            <a:r>
              <a:rPr lang="en-US" sz="1200" dirty="0">
                <a:solidFill>
                  <a:schemeClr val="bg1"/>
                </a:solidFill>
                <a:ea typeface="+mn-lt"/>
                <a:cs typeface="+mn-lt"/>
              </a:rPr>
              <a:t> a perceptual measure of intensity and activity. Typically, energetic tracks feel fast, loud, and noisy.</a:t>
            </a:r>
            <a:endParaRPr lang="en-US" dirty="0">
              <a:solidFill>
                <a:schemeClr val="bg1"/>
              </a:solidFill>
              <a:cs typeface="Arial"/>
            </a:endParaRPr>
          </a:p>
          <a:p>
            <a:pPr marL="742950" lvl="1" indent="-285750">
              <a:buFont typeface="Courier New"/>
              <a:buChar char="o"/>
            </a:pPr>
            <a:r>
              <a:rPr lang="en-US" dirty="0" err="1">
                <a:solidFill>
                  <a:srgbClr val="FFFF00"/>
                </a:solidFill>
                <a:cs typeface="Arial"/>
              </a:rPr>
              <a:t>Speechiness</a:t>
            </a:r>
            <a:r>
              <a:rPr lang="en-US" dirty="0">
                <a:solidFill>
                  <a:srgbClr val="FFFF00"/>
                </a:solidFill>
                <a:cs typeface="Arial"/>
              </a:rPr>
              <a:t> - </a:t>
            </a:r>
            <a:r>
              <a:rPr lang="en-US" sz="1200" dirty="0">
                <a:solidFill>
                  <a:schemeClr val="bg1"/>
                </a:solidFill>
                <a:ea typeface="+mn-lt"/>
                <a:cs typeface="+mn-lt"/>
              </a:rPr>
              <a:t>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p:txBody>
      </p:sp>
      <p:sp>
        <p:nvSpPr>
          <p:cNvPr id="3" name="Footer Placeholder 2">
            <a:extLst>
              <a:ext uri="{FF2B5EF4-FFF2-40B4-BE49-F238E27FC236}">
                <a16:creationId xmlns:a16="http://schemas.microsoft.com/office/drawing/2014/main" id="{4FCE74D5-5799-C710-F097-65598DAFB263}"/>
              </a:ext>
            </a:extLst>
          </p:cNvPr>
          <p:cNvSpPr>
            <a:spLocks noGrp="1"/>
          </p:cNvSpPr>
          <p:nvPr>
            <p:ph type="ftr" sz="quarter" idx="11"/>
          </p:nvPr>
        </p:nvSpPr>
        <p:spPr>
          <a:xfrm>
            <a:off x="8081490" y="6188954"/>
            <a:ext cx="4114800" cy="365125"/>
          </a:xfrm>
        </p:spPr>
        <p:txBody>
          <a:bodyPr/>
          <a:lstStyle/>
          <a:p>
            <a:r>
              <a:rPr lang="en-US"/>
              <a:t>Spotify for Developers, "Web API References", https://developer.spotify.com/documentation/web-api/reference/get-audio-features</a:t>
            </a:r>
          </a:p>
        </p:txBody>
      </p:sp>
    </p:spTree>
    <p:extLst>
      <p:ext uri="{BB962C8B-B14F-4D97-AF65-F5344CB8AC3E}">
        <p14:creationId xmlns:p14="http://schemas.microsoft.com/office/powerpoint/2010/main" val="98705832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1" name="Picture 9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2" name="Rectangle 9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xtBox 95">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7" name="Rectangle 96">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A green circle with black lines in it&#10;&#10;Description automatically generated">
            <a:extLst>
              <a:ext uri="{FF2B5EF4-FFF2-40B4-BE49-F238E27FC236}">
                <a16:creationId xmlns:a16="http://schemas.microsoft.com/office/drawing/2014/main" id="{D57C6AE5-6E68-2A2F-9CCB-2DE3852CCE80}"/>
              </a:ext>
            </a:extLst>
          </p:cNvPr>
          <p:cNvPicPr>
            <a:picLocks noChangeAspect="1"/>
          </p:cNvPicPr>
          <p:nvPr/>
        </p:nvPicPr>
        <p:blipFill rotWithShape="1">
          <a:blip r:embed="rId5">
            <a:duotone>
              <a:schemeClr val="bg2">
                <a:shade val="45000"/>
                <a:satMod val="135000"/>
              </a:schemeClr>
              <a:prstClr val="white"/>
            </a:duotone>
            <a:alphaModFix amt="25000"/>
          </a:blip>
          <a:srcRect l="2"/>
          <a:stretch/>
        </p:blipFill>
        <p:spPr>
          <a:xfrm>
            <a:off x="153" y="10"/>
            <a:ext cx="12191695" cy="6857990"/>
          </a:xfrm>
          <a:prstGeom prst="rect">
            <a:avLst/>
          </a:prstGeom>
        </p:spPr>
      </p:pic>
      <p:pic>
        <p:nvPicPr>
          <p:cNvPr id="99" name="Picture 98">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1AD8E0FE-CD1D-48DB-9832-7196271719E1}"/>
              </a:ext>
            </a:extLst>
          </p:cNvPr>
          <p:cNvSpPr>
            <a:spLocks noGrp="1"/>
          </p:cNvSpPr>
          <p:nvPr>
            <p:ph type="title"/>
          </p:nvPr>
        </p:nvSpPr>
        <p:spPr>
          <a:xfrm>
            <a:off x="2611808" y="808056"/>
            <a:ext cx="7958331" cy="1077229"/>
          </a:xfrm>
        </p:spPr>
        <p:txBody>
          <a:bodyPr vert="horz" lIns="91440" tIns="45720" rIns="91440" bIns="45720" rtlCol="0" anchor="t">
            <a:normAutofit/>
          </a:bodyPr>
          <a:lstStyle/>
          <a:p>
            <a:pPr algn="l"/>
            <a:r>
              <a:rPr lang="en-US" dirty="0">
                <a:cs typeface="Arial"/>
              </a:rPr>
              <a:t>Side-by-Side Bar Graph</a:t>
            </a:r>
            <a:endParaRPr lang="en-US" dirty="0"/>
          </a:p>
        </p:txBody>
      </p:sp>
      <p:sp>
        <p:nvSpPr>
          <p:cNvPr id="100" name="Rectangle 9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3" descr="Timeline Content Placeholder">
            <a:extLst>
              <a:ext uri="{FF2B5EF4-FFF2-40B4-BE49-F238E27FC236}">
                <a16:creationId xmlns:a16="http://schemas.microsoft.com/office/drawing/2014/main" id="{03F66345-BC9C-4F39-A854-C9BC568419C0}"/>
              </a:ext>
            </a:extLst>
          </p:cNvPr>
          <p:cNvGraphicFramePr>
            <a:graphicFrameLocks noGrp="1"/>
          </p:cNvGraphicFramePr>
          <p:nvPr>
            <p:ph sz="quarter" idx="13"/>
            <p:extLst>
              <p:ext uri="{D42A27DB-BD31-4B8C-83A1-F6EECF244321}">
                <p14:modId xmlns:p14="http://schemas.microsoft.com/office/powerpoint/2010/main" val="128490435"/>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24" name="Picture 123" descr="A screenshot of a computer screen&#10;&#10;Description automatically generated">
            <a:extLst>
              <a:ext uri="{FF2B5EF4-FFF2-40B4-BE49-F238E27FC236}">
                <a16:creationId xmlns:a16="http://schemas.microsoft.com/office/drawing/2014/main" id="{3719C131-2EFD-E281-F9E7-847928B6E3B1}"/>
              </a:ext>
            </a:extLst>
          </p:cNvPr>
          <p:cNvPicPr>
            <a:picLocks noChangeAspect="1"/>
          </p:cNvPicPr>
          <p:nvPr/>
        </p:nvPicPr>
        <p:blipFill rotWithShape="1">
          <a:blip r:embed="rId11"/>
          <a:srcRect t="21022" r="31823" b="10020"/>
          <a:stretch/>
        </p:blipFill>
        <p:spPr>
          <a:xfrm>
            <a:off x="1807902" y="1327117"/>
            <a:ext cx="9156385" cy="5222041"/>
          </a:xfrm>
          <a:prstGeom prst="rect">
            <a:avLst/>
          </a:prstGeom>
        </p:spPr>
      </p:pic>
      <mc:AlternateContent xmlns:mc="http://schemas.openxmlformats.org/markup-compatibility/2006" xmlns:p14="http://schemas.microsoft.com/office/powerpoint/2010/main">
        <mc:Choice Requires="p14">
          <p:contentPart p14:bwMode="auto" r:id="rId12">
            <p14:nvContentPartPr>
              <p14:cNvPr id="52" name="Ink 51">
                <a:extLst>
                  <a:ext uri="{FF2B5EF4-FFF2-40B4-BE49-F238E27FC236}">
                    <a16:creationId xmlns:a16="http://schemas.microsoft.com/office/drawing/2014/main" id="{662D86A3-3C0B-A0D3-7B26-105135D8F6F3}"/>
                  </a:ext>
                </a:extLst>
              </p14:cNvPr>
              <p14:cNvContentPartPr/>
              <p14:nvPr/>
            </p14:nvContentPartPr>
            <p14:xfrm>
              <a:off x="3927391" y="1477919"/>
              <a:ext cx="944481" cy="617955"/>
            </p14:xfrm>
          </p:contentPart>
        </mc:Choice>
        <mc:Fallback xmlns="">
          <p:pic>
            <p:nvPicPr>
              <p:cNvPr id="52" name="Ink 51">
                <a:extLst>
                  <a:ext uri="{FF2B5EF4-FFF2-40B4-BE49-F238E27FC236}">
                    <a16:creationId xmlns:a16="http://schemas.microsoft.com/office/drawing/2014/main" id="{662D86A3-3C0B-A0D3-7B26-105135D8F6F3}"/>
                  </a:ext>
                </a:extLst>
              </p:cNvPr>
              <p:cNvPicPr/>
              <p:nvPr/>
            </p:nvPicPr>
            <p:blipFill>
              <a:blip r:embed="rId13"/>
              <a:stretch>
                <a:fillRect/>
              </a:stretch>
            </p:blipFill>
            <p:spPr>
              <a:xfrm>
                <a:off x="3909401" y="1460294"/>
                <a:ext cx="980101" cy="65356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3" name="Ink 52">
                <a:extLst>
                  <a:ext uri="{FF2B5EF4-FFF2-40B4-BE49-F238E27FC236}">
                    <a16:creationId xmlns:a16="http://schemas.microsoft.com/office/drawing/2014/main" id="{5708D8AF-9C3E-9B33-E34C-DDF61F487E20}"/>
                  </a:ext>
                </a:extLst>
              </p14:cNvPr>
              <p14:cNvContentPartPr/>
              <p14:nvPr/>
            </p14:nvContentPartPr>
            <p14:xfrm>
              <a:off x="5614834" y="1487336"/>
              <a:ext cx="944212" cy="608550"/>
            </p14:xfrm>
          </p:contentPart>
        </mc:Choice>
        <mc:Fallback xmlns="">
          <p:pic>
            <p:nvPicPr>
              <p:cNvPr id="53" name="Ink 52">
                <a:extLst>
                  <a:ext uri="{FF2B5EF4-FFF2-40B4-BE49-F238E27FC236}">
                    <a16:creationId xmlns:a16="http://schemas.microsoft.com/office/drawing/2014/main" id="{5708D8AF-9C3E-9B33-E34C-DDF61F487E20}"/>
                  </a:ext>
                </a:extLst>
              </p:cNvPr>
              <p:cNvPicPr/>
              <p:nvPr/>
            </p:nvPicPr>
            <p:blipFill>
              <a:blip r:embed="rId15"/>
              <a:stretch>
                <a:fillRect/>
              </a:stretch>
            </p:blipFill>
            <p:spPr>
              <a:xfrm>
                <a:off x="5596842" y="1469342"/>
                <a:ext cx="979836" cy="64417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4" name="Ink 53">
                <a:extLst>
                  <a:ext uri="{FF2B5EF4-FFF2-40B4-BE49-F238E27FC236}">
                    <a16:creationId xmlns:a16="http://schemas.microsoft.com/office/drawing/2014/main" id="{6AAF2137-1D72-4390-7161-B9F942AAE55B}"/>
                  </a:ext>
                </a:extLst>
              </p14:cNvPr>
              <p14:cNvContentPartPr/>
              <p14:nvPr/>
            </p14:nvContentPartPr>
            <p14:xfrm>
              <a:off x="7374688" y="1523624"/>
              <a:ext cx="935133" cy="581409"/>
            </p14:xfrm>
          </p:contentPart>
        </mc:Choice>
        <mc:Fallback xmlns="">
          <p:pic>
            <p:nvPicPr>
              <p:cNvPr id="54" name="Ink 53">
                <a:extLst>
                  <a:ext uri="{FF2B5EF4-FFF2-40B4-BE49-F238E27FC236}">
                    <a16:creationId xmlns:a16="http://schemas.microsoft.com/office/drawing/2014/main" id="{6AAF2137-1D72-4390-7161-B9F942AAE55B}"/>
                  </a:ext>
                </a:extLst>
              </p:cNvPr>
              <p:cNvPicPr/>
              <p:nvPr/>
            </p:nvPicPr>
            <p:blipFill>
              <a:blip r:embed="rId17"/>
              <a:stretch>
                <a:fillRect/>
              </a:stretch>
            </p:blipFill>
            <p:spPr>
              <a:xfrm>
                <a:off x="7357058" y="1505635"/>
                <a:ext cx="970754" cy="61702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5" name="Ink 54">
                <a:extLst>
                  <a:ext uri="{FF2B5EF4-FFF2-40B4-BE49-F238E27FC236}">
                    <a16:creationId xmlns:a16="http://schemas.microsoft.com/office/drawing/2014/main" id="{4028974D-C6FF-4E5B-D888-A79DE7905CDD}"/>
                  </a:ext>
                </a:extLst>
              </p14:cNvPr>
              <p14:cNvContentPartPr/>
              <p14:nvPr/>
            </p14:nvContentPartPr>
            <p14:xfrm>
              <a:off x="9728647" y="1423206"/>
              <a:ext cx="971707" cy="580964"/>
            </p14:xfrm>
          </p:contentPart>
        </mc:Choice>
        <mc:Fallback xmlns="">
          <p:pic>
            <p:nvPicPr>
              <p:cNvPr id="55" name="Ink 54">
                <a:extLst>
                  <a:ext uri="{FF2B5EF4-FFF2-40B4-BE49-F238E27FC236}">
                    <a16:creationId xmlns:a16="http://schemas.microsoft.com/office/drawing/2014/main" id="{4028974D-C6FF-4E5B-D888-A79DE7905CDD}"/>
                  </a:ext>
                </a:extLst>
              </p:cNvPr>
              <p:cNvPicPr/>
              <p:nvPr/>
            </p:nvPicPr>
            <p:blipFill>
              <a:blip r:embed="rId19"/>
              <a:stretch>
                <a:fillRect/>
              </a:stretch>
            </p:blipFill>
            <p:spPr>
              <a:xfrm>
                <a:off x="9710652" y="1405579"/>
                <a:ext cx="1007336" cy="616577"/>
              </a:xfrm>
              <a:prstGeom prst="rect">
                <a:avLst/>
              </a:prstGeom>
            </p:spPr>
          </p:pic>
        </mc:Fallback>
      </mc:AlternateContent>
    </p:spTree>
    <p:extLst>
      <p:ext uri="{BB962C8B-B14F-4D97-AF65-F5344CB8AC3E}">
        <p14:creationId xmlns:p14="http://schemas.microsoft.com/office/powerpoint/2010/main" val="194208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50BC05E-B464-FC61-ABAD-672EDA573E73}"/>
            </a:ext>
          </a:extLst>
        </p:cNvPr>
        <p:cNvGrpSpPr/>
        <p:nvPr/>
      </p:nvGrpSpPr>
      <p:grpSpPr>
        <a:xfrm>
          <a:off x="0" y="0"/>
          <a:ext cx="0" cy="0"/>
          <a:chOff x="0" y="0"/>
          <a:chExt cx="0" cy="0"/>
        </a:xfrm>
      </p:grpSpPr>
      <p:pic>
        <p:nvPicPr>
          <p:cNvPr id="90" name="Picture 89">
            <a:extLst>
              <a:ext uri="{FF2B5EF4-FFF2-40B4-BE49-F238E27FC236}">
                <a16:creationId xmlns:a16="http://schemas.microsoft.com/office/drawing/2014/main" id="{E97B8AAC-09D7-EC01-B7D6-7AE00390B7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1" name="Picture 90">
            <a:extLst>
              <a:ext uri="{FF2B5EF4-FFF2-40B4-BE49-F238E27FC236}">
                <a16:creationId xmlns:a16="http://schemas.microsoft.com/office/drawing/2014/main" id="{00CBB84A-CA8B-A769-CF48-77459F8F6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2" name="Rectangle 91">
            <a:extLst>
              <a:ext uri="{FF2B5EF4-FFF2-40B4-BE49-F238E27FC236}">
                <a16:creationId xmlns:a16="http://schemas.microsoft.com/office/drawing/2014/main" id="{333EA74E-D029-5B4F-6AC6-B0E2D5569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30F8F31B-25F7-C25D-D868-8BA5169E7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77FD742E-0D69-0F8B-1784-518205C09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C6710B92-17E2-38AB-71E6-D0AE0097C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xtBox 95">
            <a:extLst>
              <a:ext uri="{FF2B5EF4-FFF2-40B4-BE49-F238E27FC236}">
                <a16:creationId xmlns:a16="http://schemas.microsoft.com/office/drawing/2014/main" id="{DCB09D25-5869-966C-2A92-7262AB7DD58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7" name="Rectangle 96">
            <a:extLst>
              <a:ext uri="{FF2B5EF4-FFF2-40B4-BE49-F238E27FC236}">
                <a16:creationId xmlns:a16="http://schemas.microsoft.com/office/drawing/2014/main" id="{B0545F48-0FBA-0145-80DA-AEA09D547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0B3CC05E-9AD1-B507-5A1E-D5E1E6E31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A green circle with black lines in it&#10;&#10;Description automatically generated">
            <a:extLst>
              <a:ext uri="{FF2B5EF4-FFF2-40B4-BE49-F238E27FC236}">
                <a16:creationId xmlns:a16="http://schemas.microsoft.com/office/drawing/2014/main" id="{F81A2358-8E9A-245F-0CC9-E5FFDD7F8326}"/>
              </a:ext>
            </a:extLst>
          </p:cNvPr>
          <p:cNvPicPr>
            <a:picLocks noChangeAspect="1"/>
          </p:cNvPicPr>
          <p:nvPr/>
        </p:nvPicPr>
        <p:blipFill rotWithShape="1">
          <a:blip r:embed="rId5">
            <a:duotone>
              <a:schemeClr val="bg2">
                <a:shade val="45000"/>
                <a:satMod val="135000"/>
              </a:schemeClr>
              <a:prstClr val="white"/>
            </a:duotone>
            <a:alphaModFix amt="25000"/>
          </a:blip>
          <a:srcRect l="2"/>
          <a:stretch/>
        </p:blipFill>
        <p:spPr>
          <a:xfrm>
            <a:off x="153" y="10"/>
            <a:ext cx="12191695" cy="6857990"/>
          </a:xfrm>
          <a:prstGeom prst="rect">
            <a:avLst/>
          </a:prstGeom>
        </p:spPr>
      </p:pic>
      <p:pic>
        <p:nvPicPr>
          <p:cNvPr id="99" name="Picture 98">
            <a:extLst>
              <a:ext uri="{FF2B5EF4-FFF2-40B4-BE49-F238E27FC236}">
                <a16:creationId xmlns:a16="http://schemas.microsoft.com/office/drawing/2014/main" id="{541C44AC-D23C-4CD8-EDCB-41F07C28FC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A26AB8D2-773C-9F51-31E8-DBB526B0C433}"/>
              </a:ext>
            </a:extLst>
          </p:cNvPr>
          <p:cNvSpPr>
            <a:spLocks noGrp="1"/>
          </p:cNvSpPr>
          <p:nvPr>
            <p:ph type="title"/>
          </p:nvPr>
        </p:nvSpPr>
        <p:spPr>
          <a:xfrm>
            <a:off x="2611808" y="808056"/>
            <a:ext cx="7958331" cy="1077229"/>
          </a:xfrm>
        </p:spPr>
        <p:txBody>
          <a:bodyPr vert="horz" lIns="91440" tIns="45720" rIns="91440" bIns="45720" rtlCol="0" anchor="t">
            <a:normAutofit/>
          </a:bodyPr>
          <a:lstStyle/>
          <a:p>
            <a:pPr algn="l"/>
            <a:r>
              <a:rPr lang="en-US" dirty="0">
                <a:cs typeface="Arial"/>
              </a:rPr>
              <a:t>Danceability Comparison</a:t>
            </a:r>
            <a:endParaRPr lang="en-US" dirty="0"/>
          </a:p>
        </p:txBody>
      </p:sp>
      <p:sp>
        <p:nvSpPr>
          <p:cNvPr id="100" name="Rectangle 99">
            <a:extLst>
              <a:ext uri="{FF2B5EF4-FFF2-40B4-BE49-F238E27FC236}">
                <a16:creationId xmlns:a16="http://schemas.microsoft.com/office/drawing/2014/main" id="{FE0671F0-C8AE-09E3-18BA-DB39428A4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26AA5791-63DA-1CDE-E1A5-09ADEDF9B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3" descr="Timeline Content Placeholder">
            <a:extLst>
              <a:ext uri="{FF2B5EF4-FFF2-40B4-BE49-F238E27FC236}">
                <a16:creationId xmlns:a16="http://schemas.microsoft.com/office/drawing/2014/main" id="{66E66251-0935-F7F1-F380-EBD875BEB47F}"/>
              </a:ext>
            </a:extLst>
          </p:cNvPr>
          <p:cNvGraphicFramePr>
            <a:graphicFrameLocks noGrp="1"/>
          </p:cNvGraphicFramePr>
          <p:nvPr>
            <p:ph sz="quarter" idx="13"/>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7" name="Picture 26" descr="A screenshot of a computer screen&#10;&#10;Description automatically generated">
            <a:extLst>
              <a:ext uri="{FF2B5EF4-FFF2-40B4-BE49-F238E27FC236}">
                <a16:creationId xmlns:a16="http://schemas.microsoft.com/office/drawing/2014/main" id="{31A0702E-6088-A593-E730-B6996640D612}"/>
              </a:ext>
            </a:extLst>
          </p:cNvPr>
          <p:cNvPicPr>
            <a:picLocks noChangeAspect="1"/>
          </p:cNvPicPr>
          <p:nvPr/>
        </p:nvPicPr>
        <p:blipFill rotWithShape="1">
          <a:blip r:embed="rId11"/>
          <a:srcRect t="21018" r="25778" b="9513"/>
          <a:stretch/>
        </p:blipFill>
        <p:spPr>
          <a:xfrm>
            <a:off x="1760866" y="1344251"/>
            <a:ext cx="9357945" cy="5026829"/>
          </a:xfrm>
          <a:prstGeom prst="rect">
            <a:avLst/>
          </a:prstGeom>
        </p:spPr>
      </p:pic>
    </p:spTree>
    <p:extLst>
      <p:ext uri="{BB962C8B-B14F-4D97-AF65-F5344CB8AC3E}">
        <p14:creationId xmlns:p14="http://schemas.microsoft.com/office/powerpoint/2010/main" val="222028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93B8432-E9D0-E8E2-0EAC-583472A4B5F3}"/>
            </a:ext>
          </a:extLst>
        </p:cNvPr>
        <p:cNvGrpSpPr/>
        <p:nvPr/>
      </p:nvGrpSpPr>
      <p:grpSpPr>
        <a:xfrm>
          <a:off x="0" y="0"/>
          <a:ext cx="0" cy="0"/>
          <a:chOff x="0" y="0"/>
          <a:chExt cx="0" cy="0"/>
        </a:xfrm>
      </p:grpSpPr>
      <p:pic>
        <p:nvPicPr>
          <p:cNvPr id="90" name="Picture 89">
            <a:extLst>
              <a:ext uri="{FF2B5EF4-FFF2-40B4-BE49-F238E27FC236}">
                <a16:creationId xmlns:a16="http://schemas.microsoft.com/office/drawing/2014/main" id="{AC65CC47-200E-CA82-0C60-44EED15BF4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1" name="Picture 90">
            <a:extLst>
              <a:ext uri="{FF2B5EF4-FFF2-40B4-BE49-F238E27FC236}">
                <a16:creationId xmlns:a16="http://schemas.microsoft.com/office/drawing/2014/main" id="{B4D36AC9-0B45-046B-B195-52DB8A932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2" name="Rectangle 91">
            <a:extLst>
              <a:ext uri="{FF2B5EF4-FFF2-40B4-BE49-F238E27FC236}">
                <a16:creationId xmlns:a16="http://schemas.microsoft.com/office/drawing/2014/main" id="{A3299E1C-653F-B123-8F7B-AF06D9F57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7825B40A-CB86-DE34-1246-26E8DCE84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E52B9A85-D05B-8851-E56F-2E3D314B6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A539FF79-6E1C-F7A5-56AF-7D259B124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xtBox 95">
            <a:extLst>
              <a:ext uri="{FF2B5EF4-FFF2-40B4-BE49-F238E27FC236}">
                <a16:creationId xmlns:a16="http://schemas.microsoft.com/office/drawing/2014/main" id="{54701C69-CA16-EA17-417D-20BFBAA516EF}"/>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7" name="Rectangle 96">
            <a:extLst>
              <a:ext uri="{FF2B5EF4-FFF2-40B4-BE49-F238E27FC236}">
                <a16:creationId xmlns:a16="http://schemas.microsoft.com/office/drawing/2014/main" id="{CC48CFF9-2D3C-C91A-1413-FEFEE3301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C4D57DD0-8375-B7D6-CA28-33DFB378C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A green circle with black lines in it&#10;&#10;Description automatically generated">
            <a:extLst>
              <a:ext uri="{FF2B5EF4-FFF2-40B4-BE49-F238E27FC236}">
                <a16:creationId xmlns:a16="http://schemas.microsoft.com/office/drawing/2014/main" id="{CA3DD380-578A-8372-144B-DE8044D91F53}"/>
              </a:ext>
            </a:extLst>
          </p:cNvPr>
          <p:cNvPicPr>
            <a:picLocks noChangeAspect="1"/>
          </p:cNvPicPr>
          <p:nvPr/>
        </p:nvPicPr>
        <p:blipFill rotWithShape="1">
          <a:blip r:embed="rId5">
            <a:duotone>
              <a:schemeClr val="bg2">
                <a:shade val="45000"/>
                <a:satMod val="135000"/>
              </a:schemeClr>
              <a:prstClr val="white"/>
            </a:duotone>
            <a:alphaModFix amt="25000"/>
          </a:blip>
          <a:srcRect l="2"/>
          <a:stretch/>
        </p:blipFill>
        <p:spPr>
          <a:xfrm>
            <a:off x="153" y="10"/>
            <a:ext cx="12191695" cy="6857990"/>
          </a:xfrm>
          <a:prstGeom prst="rect">
            <a:avLst/>
          </a:prstGeom>
        </p:spPr>
      </p:pic>
      <p:pic>
        <p:nvPicPr>
          <p:cNvPr id="99" name="Picture 98">
            <a:extLst>
              <a:ext uri="{FF2B5EF4-FFF2-40B4-BE49-F238E27FC236}">
                <a16:creationId xmlns:a16="http://schemas.microsoft.com/office/drawing/2014/main" id="{34AB3F15-B557-24E8-F5DA-87985F3A55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50884AEE-D053-2100-6642-16106A7D08F0}"/>
              </a:ext>
            </a:extLst>
          </p:cNvPr>
          <p:cNvSpPr>
            <a:spLocks noGrp="1"/>
          </p:cNvSpPr>
          <p:nvPr>
            <p:ph type="title"/>
          </p:nvPr>
        </p:nvSpPr>
        <p:spPr>
          <a:xfrm>
            <a:off x="2611808" y="808056"/>
            <a:ext cx="7958331" cy="1077229"/>
          </a:xfrm>
        </p:spPr>
        <p:txBody>
          <a:bodyPr vert="horz" lIns="91440" tIns="45720" rIns="91440" bIns="45720" rtlCol="0" anchor="t">
            <a:normAutofit/>
          </a:bodyPr>
          <a:lstStyle/>
          <a:p>
            <a:pPr algn="l"/>
            <a:r>
              <a:rPr lang="en-US" dirty="0">
                <a:cs typeface="Arial"/>
              </a:rPr>
              <a:t>Energy Comparison</a:t>
            </a:r>
            <a:endParaRPr lang="en-US" dirty="0"/>
          </a:p>
        </p:txBody>
      </p:sp>
      <p:sp>
        <p:nvSpPr>
          <p:cNvPr id="100" name="Rectangle 99">
            <a:extLst>
              <a:ext uri="{FF2B5EF4-FFF2-40B4-BE49-F238E27FC236}">
                <a16:creationId xmlns:a16="http://schemas.microsoft.com/office/drawing/2014/main" id="{269E3BF5-5F4F-3950-E453-CC5EB30EE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B173A407-1228-8C40-29A7-3CD659184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3" descr="Timeline Content Placeholder">
            <a:extLst>
              <a:ext uri="{FF2B5EF4-FFF2-40B4-BE49-F238E27FC236}">
                <a16:creationId xmlns:a16="http://schemas.microsoft.com/office/drawing/2014/main" id="{A4367BE3-D391-84E8-6EC5-6A901CDF7BAA}"/>
              </a:ext>
            </a:extLst>
          </p:cNvPr>
          <p:cNvGraphicFramePr>
            <a:graphicFrameLocks noGrp="1"/>
          </p:cNvGraphicFramePr>
          <p:nvPr>
            <p:ph sz="quarter" idx="13"/>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6" name="Picture 25" descr="A screenshot of a computer screen&#10;&#10;Description automatically generated">
            <a:extLst>
              <a:ext uri="{FF2B5EF4-FFF2-40B4-BE49-F238E27FC236}">
                <a16:creationId xmlns:a16="http://schemas.microsoft.com/office/drawing/2014/main" id="{A84FA574-5079-880E-F69F-E696918E86C0}"/>
              </a:ext>
            </a:extLst>
          </p:cNvPr>
          <p:cNvPicPr>
            <a:picLocks noChangeAspect="1"/>
          </p:cNvPicPr>
          <p:nvPr/>
        </p:nvPicPr>
        <p:blipFill rotWithShape="1">
          <a:blip r:embed="rId11"/>
          <a:srcRect l="20252" t="27069" r="8924" b="8276"/>
          <a:stretch/>
        </p:blipFill>
        <p:spPr>
          <a:xfrm>
            <a:off x="1741042" y="1465538"/>
            <a:ext cx="8888222" cy="4591451"/>
          </a:xfrm>
          <a:prstGeom prst="rect">
            <a:avLst/>
          </a:prstGeom>
        </p:spPr>
      </p:pic>
    </p:spTree>
    <p:extLst>
      <p:ext uri="{BB962C8B-B14F-4D97-AF65-F5344CB8AC3E}">
        <p14:creationId xmlns:p14="http://schemas.microsoft.com/office/powerpoint/2010/main" val="227325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EEF6008-BECE-D2BD-3B51-780F335B864B}"/>
            </a:ext>
          </a:extLst>
        </p:cNvPr>
        <p:cNvGrpSpPr/>
        <p:nvPr/>
      </p:nvGrpSpPr>
      <p:grpSpPr>
        <a:xfrm>
          <a:off x="0" y="0"/>
          <a:ext cx="0" cy="0"/>
          <a:chOff x="0" y="0"/>
          <a:chExt cx="0" cy="0"/>
        </a:xfrm>
      </p:grpSpPr>
      <p:pic>
        <p:nvPicPr>
          <p:cNvPr id="90" name="Picture 89">
            <a:extLst>
              <a:ext uri="{FF2B5EF4-FFF2-40B4-BE49-F238E27FC236}">
                <a16:creationId xmlns:a16="http://schemas.microsoft.com/office/drawing/2014/main" id="{8C46A05E-1F08-195A-91E9-E9B55EBAC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1" name="Picture 90">
            <a:extLst>
              <a:ext uri="{FF2B5EF4-FFF2-40B4-BE49-F238E27FC236}">
                <a16:creationId xmlns:a16="http://schemas.microsoft.com/office/drawing/2014/main" id="{55C7266C-0946-03FE-95C5-72904058D3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2" name="Rectangle 91">
            <a:extLst>
              <a:ext uri="{FF2B5EF4-FFF2-40B4-BE49-F238E27FC236}">
                <a16:creationId xmlns:a16="http://schemas.microsoft.com/office/drawing/2014/main" id="{B26FF1AA-A929-2CBA-0ECD-9157C0A30F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453BB1C6-73C0-B9AB-301C-91DD7222C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B6713BF1-9C6D-9388-90E1-EB1C37D9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CB9D355E-D32A-FB27-BAE1-AAB866F9E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xtBox 95">
            <a:extLst>
              <a:ext uri="{FF2B5EF4-FFF2-40B4-BE49-F238E27FC236}">
                <a16:creationId xmlns:a16="http://schemas.microsoft.com/office/drawing/2014/main" id="{42281E3B-7FF3-4C0A-D0D0-1677660564D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7" name="Rectangle 96">
            <a:extLst>
              <a:ext uri="{FF2B5EF4-FFF2-40B4-BE49-F238E27FC236}">
                <a16:creationId xmlns:a16="http://schemas.microsoft.com/office/drawing/2014/main" id="{F60B6DBE-ABE2-FB5C-B8AF-3A11AED6A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524BCC40-C757-264C-227D-7F7CF0125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A green circle with black lines in it&#10;&#10;Description automatically generated">
            <a:extLst>
              <a:ext uri="{FF2B5EF4-FFF2-40B4-BE49-F238E27FC236}">
                <a16:creationId xmlns:a16="http://schemas.microsoft.com/office/drawing/2014/main" id="{626A2DA8-980C-EC24-10D8-D6BAC32F54A2}"/>
              </a:ext>
            </a:extLst>
          </p:cNvPr>
          <p:cNvPicPr>
            <a:picLocks noChangeAspect="1"/>
          </p:cNvPicPr>
          <p:nvPr/>
        </p:nvPicPr>
        <p:blipFill rotWithShape="1">
          <a:blip r:embed="rId5">
            <a:duotone>
              <a:schemeClr val="bg2">
                <a:shade val="45000"/>
                <a:satMod val="135000"/>
              </a:schemeClr>
              <a:prstClr val="white"/>
            </a:duotone>
            <a:alphaModFix amt="25000"/>
          </a:blip>
          <a:srcRect l="2"/>
          <a:stretch/>
        </p:blipFill>
        <p:spPr>
          <a:xfrm>
            <a:off x="153" y="10"/>
            <a:ext cx="12191695" cy="6857990"/>
          </a:xfrm>
          <a:prstGeom prst="rect">
            <a:avLst/>
          </a:prstGeom>
        </p:spPr>
      </p:pic>
      <p:pic>
        <p:nvPicPr>
          <p:cNvPr id="99" name="Picture 98">
            <a:extLst>
              <a:ext uri="{FF2B5EF4-FFF2-40B4-BE49-F238E27FC236}">
                <a16:creationId xmlns:a16="http://schemas.microsoft.com/office/drawing/2014/main" id="{AB6C7278-4678-CA01-0911-40B86D4C65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02EE0B76-B5F1-4193-B5AA-99CF60300921}"/>
              </a:ext>
            </a:extLst>
          </p:cNvPr>
          <p:cNvSpPr>
            <a:spLocks noGrp="1"/>
          </p:cNvSpPr>
          <p:nvPr>
            <p:ph type="title"/>
          </p:nvPr>
        </p:nvSpPr>
        <p:spPr>
          <a:xfrm>
            <a:off x="2611808" y="808056"/>
            <a:ext cx="7958331" cy="1077229"/>
          </a:xfrm>
        </p:spPr>
        <p:txBody>
          <a:bodyPr vert="horz" lIns="91440" tIns="45720" rIns="91440" bIns="45720" rtlCol="0" anchor="t">
            <a:normAutofit/>
          </a:bodyPr>
          <a:lstStyle/>
          <a:p>
            <a:pPr algn="l"/>
            <a:r>
              <a:rPr lang="en-US" dirty="0">
                <a:cs typeface="Arial"/>
              </a:rPr>
              <a:t>Geographic Streaming Locations</a:t>
            </a:r>
            <a:endParaRPr lang="en-US" dirty="0"/>
          </a:p>
        </p:txBody>
      </p:sp>
      <p:sp>
        <p:nvSpPr>
          <p:cNvPr id="100" name="Rectangle 99">
            <a:extLst>
              <a:ext uri="{FF2B5EF4-FFF2-40B4-BE49-F238E27FC236}">
                <a16:creationId xmlns:a16="http://schemas.microsoft.com/office/drawing/2014/main" id="{FD4827FE-C9AD-5EA3-48A3-8C8761D67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FE92F43B-C8DF-DA5B-F945-D028D1A87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screenshot of a computer&#10;&#10;Description automatically generated">
            <a:extLst>
              <a:ext uri="{FF2B5EF4-FFF2-40B4-BE49-F238E27FC236}">
                <a16:creationId xmlns:a16="http://schemas.microsoft.com/office/drawing/2014/main" id="{8E4B146A-2138-7F50-2504-A2F00781118E}"/>
              </a:ext>
            </a:extLst>
          </p:cNvPr>
          <p:cNvPicPr>
            <a:picLocks noChangeAspect="1"/>
          </p:cNvPicPr>
          <p:nvPr/>
        </p:nvPicPr>
        <p:blipFill rotWithShape="1">
          <a:blip r:embed="rId6"/>
          <a:srcRect l="-24" t="13469" r="26425" b="30996"/>
          <a:stretch/>
        </p:blipFill>
        <p:spPr>
          <a:xfrm>
            <a:off x="1004401" y="4310944"/>
            <a:ext cx="6004132" cy="2542680"/>
          </a:xfrm>
          <a:prstGeom prst="rect">
            <a:avLst/>
          </a:prstGeom>
        </p:spPr>
      </p:pic>
      <p:pic>
        <p:nvPicPr>
          <p:cNvPr id="37" name="Picture 36" descr="A map of the world&#10;&#10;Description automatically generated">
            <a:extLst>
              <a:ext uri="{FF2B5EF4-FFF2-40B4-BE49-F238E27FC236}">
                <a16:creationId xmlns:a16="http://schemas.microsoft.com/office/drawing/2014/main" id="{5325FE33-0CDD-CB07-3AD5-DE59FF413238}"/>
              </a:ext>
            </a:extLst>
          </p:cNvPr>
          <p:cNvPicPr>
            <a:picLocks noChangeAspect="1"/>
          </p:cNvPicPr>
          <p:nvPr/>
        </p:nvPicPr>
        <p:blipFill rotWithShape="1">
          <a:blip r:embed="rId7"/>
          <a:srcRect l="72" t="14108" r="25270" b="30498"/>
          <a:stretch/>
        </p:blipFill>
        <p:spPr>
          <a:xfrm>
            <a:off x="1009287" y="1786651"/>
            <a:ext cx="6004943" cy="2519595"/>
          </a:xfrm>
          <a:prstGeom prst="rect">
            <a:avLst/>
          </a:prstGeom>
        </p:spPr>
      </p:pic>
      <p:pic>
        <p:nvPicPr>
          <p:cNvPr id="39" name="Picture 38" descr="A screenshot of a computer&#10;&#10;Description automatically generated">
            <a:extLst>
              <a:ext uri="{FF2B5EF4-FFF2-40B4-BE49-F238E27FC236}">
                <a16:creationId xmlns:a16="http://schemas.microsoft.com/office/drawing/2014/main" id="{C079BD03-F5F0-0C54-EE28-CA0D8E29F7B7}"/>
              </a:ext>
            </a:extLst>
          </p:cNvPr>
          <p:cNvPicPr>
            <a:picLocks noChangeAspect="1"/>
          </p:cNvPicPr>
          <p:nvPr/>
        </p:nvPicPr>
        <p:blipFill rotWithShape="1">
          <a:blip r:embed="rId8"/>
          <a:srcRect t="24331" r="33891" b="21592"/>
          <a:stretch/>
        </p:blipFill>
        <p:spPr>
          <a:xfrm>
            <a:off x="6187052" y="1784482"/>
            <a:ext cx="6009425" cy="2769728"/>
          </a:xfrm>
          <a:prstGeom prst="rect">
            <a:avLst/>
          </a:prstGeom>
        </p:spPr>
      </p:pic>
    </p:spTree>
    <p:extLst>
      <p:ext uri="{BB962C8B-B14F-4D97-AF65-F5344CB8AC3E}">
        <p14:creationId xmlns:p14="http://schemas.microsoft.com/office/powerpoint/2010/main" val="298380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F949AEA-1D1E-5CF2-B5F8-463A800A1A51}"/>
            </a:ext>
          </a:extLst>
        </p:cNvPr>
        <p:cNvGrpSpPr/>
        <p:nvPr/>
      </p:nvGrpSpPr>
      <p:grpSpPr>
        <a:xfrm>
          <a:off x="0" y="0"/>
          <a:ext cx="0" cy="0"/>
          <a:chOff x="0" y="0"/>
          <a:chExt cx="0" cy="0"/>
        </a:xfrm>
      </p:grpSpPr>
      <p:pic>
        <p:nvPicPr>
          <p:cNvPr id="140" name="Picture 139">
            <a:extLst>
              <a:ext uri="{FF2B5EF4-FFF2-40B4-BE49-F238E27FC236}">
                <a16:creationId xmlns:a16="http://schemas.microsoft.com/office/drawing/2014/main" id="{5FC7A571-23BA-0CB8-DF69-D7C80E3664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1" name="Picture 140">
            <a:extLst>
              <a:ext uri="{FF2B5EF4-FFF2-40B4-BE49-F238E27FC236}">
                <a16:creationId xmlns:a16="http://schemas.microsoft.com/office/drawing/2014/main" id="{31C23D92-4B02-C7D5-D802-1FE511BA09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2" name="Rectangle 141">
            <a:extLst>
              <a:ext uri="{FF2B5EF4-FFF2-40B4-BE49-F238E27FC236}">
                <a16:creationId xmlns:a16="http://schemas.microsoft.com/office/drawing/2014/main" id="{DB46D95C-81E8-33C2-A0DF-BF8769D9C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A06D1055-AA27-2BF2-AD50-68CAD5EA8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C1DBB8BE-0605-85A1-CF22-8833D79BD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218E2CCB-B0F9-D27B-9778-7A9EFD74F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xtBox 145">
            <a:extLst>
              <a:ext uri="{FF2B5EF4-FFF2-40B4-BE49-F238E27FC236}">
                <a16:creationId xmlns:a16="http://schemas.microsoft.com/office/drawing/2014/main" id="{65E389BE-2518-98CB-1C08-75FB1B092F2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47" name="Rectangle 146">
            <a:extLst>
              <a:ext uri="{FF2B5EF4-FFF2-40B4-BE49-F238E27FC236}">
                <a16:creationId xmlns:a16="http://schemas.microsoft.com/office/drawing/2014/main" id="{8B04327C-E34E-40AB-6568-7669EEF8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147">
            <a:extLst>
              <a:ext uri="{FF2B5EF4-FFF2-40B4-BE49-F238E27FC236}">
                <a16:creationId xmlns:a16="http://schemas.microsoft.com/office/drawing/2014/main" id="{83160E2E-6475-50A3-4AA2-20F98D855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een circle with black lines in it&#10;&#10;Description automatically generated">
            <a:extLst>
              <a:ext uri="{FF2B5EF4-FFF2-40B4-BE49-F238E27FC236}">
                <a16:creationId xmlns:a16="http://schemas.microsoft.com/office/drawing/2014/main" id="{89ADC589-2053-C5FB-B36E-57B2523270A3}"/>
              </a:ext>
            </a:extLst>
          </p:cNvPr>
          <p:cNvPicPr>
            <a:picLocks noChangeAspect="1"/>
          </p:cNvPicPr>
          <p:nvPr/>
        </p:nvPicPr>
        <p:blipFill rotWithShape="1">
          <a:blip r:embed="rId5">
            <a:duotone>
              <a:schemeClr val="bg2">
                <a:shade val="45000"/>
                <a:satMod val="135000"/>
              </a:schemeClr>
              <a:prstClr val="white"/>
            </a:duotone>
            <a:alphaModFix amt="25000"/>
            <a:extLst>
              <a:ext uri="{837473B0-CC2E-450A-ABE3-18F120FF3D39}">
                <a1611:picAttrSrcUrl xmlns:a1611="http://schemas.microsoft.com/office/drawing/2016/11/main" r:id="rId6"/>
              </a:ext>
            </a:extLst>
          </a:blip>
          <a:srcRect t="21567" r="-1" b="22181"/>
          <a:stretch/>
        </p:blipFill>
        <p:spPr>
          <a:xfrm>
            <a:off x="153" y="10"/>
            <a:ext cx="12191695" cy="6857990"/>
          </a:xfrm>
          <a:prstGeom prst="rect">
            <a:avLst/>
          </a:prstGeom>
        </p:spPr>
      </p:pic>
      <p:pic>
        <p:nvPicPr>
          <p:cNvPr id="149" name="Picture 148">
            <a:extLst>
              <a:ext uri="{FF2B5EF4-FFF2-40B4-BE49-F238E27FC236}">
                <a16:creationId xmlns:a16="http://schemas.microsoft.com/office/drawing/2014/main" id="{7A9CC8D6-5112-6A61-5113-0A71D4C32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0" name="Rectangle 149">
            <a:extLst>
              <a:ext uri="{FF2B5EF4-FFF2-40B4-BE49-F238E27FC236}">
                <a16:creationId xmlns:a16="http://schemas.microsoft.com/office/drawing/2014/main" id="{F09297B1-A02F-02B1-C816-BA0DAB002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766526DC-A351-E765-81FD-1E91ABF0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34866FC-69F4-5896-101D-838F0CF0FFFA}"/>
              </a:ext>
            </a:extLst>
          </p:cNvPr>
          <p:cNvSpPr txBox="1"/>
          <p:nvPr/>
        </p:nvSpPr>
        <p:spPr>
          <a:xfrm>
            <a:off x="1696357" y="807357"/>
            <a:ext cx="951592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Arial"/>
              </a:rPr>
              <a:t>To Summarize:</a:t>
            </a:r>
          </a:p>
          <a:p>
            <a:pPr marL="285750" indent="-285750">
              <a:buFont typeface="Arial"/>
              <a:buChar char="•"/>
            </a:pPr>
            <a:r>
              <a:rPr lang="en-US" sz="2400" dirty="0">
                <a:cs typeface="Arial"/>
              </a:rPr>
              <a:t>Roughly 60% of Spotify's top ten streamed songs had high Danceability and Energy values</a:t>
            </a:r>
          </a:p>
          <a:p>
            <a:pPr marL="285750" indent="-285750">
              <a:buFont typeface="Arial"/>
              <a:buChar char="•"/>
            </a:pPr>
            <a:r>
              <a:rPr lang="en-US" sz="2400" dirty="0">
                <a:cs typeface="Arial"/>
              </a:rPr>
              <a:t>Roughly 80% of the top ten streamed songs had low </a:t>
            </a:r>
            <a:r>
              <a:rPr lang="en-US" sz="2400" dirty="0" err="1">
                <a:cs typeface="Arial"/>
              </a:rPr>
              <a:t>Speechiness</a:t>
            </a:r>
            <a:r>
              <a:rPr lang="en-US" sz="2400" dirty="0">
                <a:cs typeface="Arial"/>
              </a:rPr>
              <a:t> values</a:t>
            </a:r>
          </a:p>
          <a:p>
            <a:pPr marL="285750" indent="-285750">
              <a:buFont typeface="Arial"/>
              <a:buChar char="•"/>
            </a:pPr>
            <a:r>
              <a:rPr lang="en-US" sz="2400" dirty="0">
                <a:cs typeface="Arial"/>
              </a:rPr>
              <a:t>The top three streamed songs were streamed the most in the US and Mexico</a:t>
            </a:r>
          </a:p>
          <a:p>
            <a:pPr marL="285750" indent="-285750">
              <a:buFont typeface="Arial"/>
              <a:buChar char="•"/>
            </a:pPr>
            <a:endParaRPr lang="en-US" sz="2400" dirty="0">
              <a:cs typeface="Arial"/>
            </a:endParaRPr>
          </a:p>
        </p:txBody>
      </p:sp>
      <p:sp>
        <p:nvSpPr>
          <p:cNvPr id="6" name="TextBox 5">
            <a:extLst>
              <a:ext uri="{FF2B5EF4-FFF2-40B4-BE49-F238E27FC236}">
                <a16:creationId xmlns:a16="http://schemas.microsoft.com/office/drawing/2014/main" id="{1CE010CF-4EEB-526D-412A-1425248FFA01}"/>
              </a:ext>
            </a:extLst>
          </p:cNvPr>
          <p:cNvSpPr txBox="1"/>
          <p:nvPr/>
        </p:nvSpPr>
        <p:spPr>
          <a:xfrm>
            <a:off x="1696357" y="3655786"/>
            <a:ext cx="941614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Arial"/>
              </a:rPr>
              <a:t>My Recommendation:</a:t>
            </a:r>
          </a:p>
          <a:p>
            <a:pPr marL="457200" indent="-457200">
              <a:buFont typeface="Arial"/>
              <a:buChar char="•"/>
            </a:pPr>
            <a:r>
              <a:rPr lang="en-US" sz="2400" dirty="0">
                <a:cs typeface="Arial"/>
              </a:rPr>
              <a:t>Focus on producing songs in Spanish and English to target US and Mexico demographic</a:t>
            </a:r>
          </a:p>
          <a:p>
            <a:pPr marL="457200" indent="-457200">
              <a:buFont typeface="Arial"/>
              <a:buChar char="•"/>
            </a:pPr>
            <a:r>
              <a:rPr lang="en-US" sz="2400" dirty="0">
                <a:cs typeface="Arial"/>
              </a:rPr>
              <a:t>Have Danceability and Energy values above 0.6</a:t>
            </a:r>
          </a:p>
          <a:p>
            <a:pPr marL="914400" lvl="1" indent="-457200">
              <a:buFont typeface="Courier New"/>
              <a:buChar char="o"/>
            </a:pPr>
            <a:r>
              <a:rPr lang="en-US" sz="2400" dirty="0">
                <a:cs typeface="Arial"/>
              </a:rPr>
              <a:t>Create songs that are easy to dance to, lyrics don't matter as much</a:t>
            </a:r>
          </a:p>
          <a:p>
            <a:pPr marL="457200" indent="-457200">
              <a:buFont typeface="Arial"/>
              <a:buChar char="•"/>
            </a:pPr>
            <a:r>
              <a:rPr lang="en-US" sz="2400" dirty="0">
                <a:cs typeface="Arial"/>
              </a:rPr>
              <a:t>More Streams = More Revenue and Reputation</a:t>
            </a:r>
          </a:p>
        </p:txBody>
      </p:sp>
    </p:spTree>
    <p:extLst>
      <p:ext uri="{BB962C8B-B14F-4D97-AF65-F5344CB8AC3E}">
        <p14:creationId xmlns:p14="http://schemas.microsoft.com/office/powerpoint/2010/main" val="1337121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3ADB9C-2137-454E-93EA-8050CA9AC5BD}">
  <ds:schemaRefs>
    <ds:schemaRef ds:uri="http://schemas.microsoft.com/sharepoint/v3/contenttype/forms"/>
  </ds:schemaRefs>
</ds:datastoreItem>
</file>

<file path=customXml/itemProps2.xml><?xml version="1.0" encoding="utf-8"?>
<ds:datastoreItem xmlns:ds="http://schemas.openxmlformats.org/officeDocument/2006/customXml" ds:itemID="{B8BA3AEB-0B6D-4F09-8EB6-86588D7AB1E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207BF10-CF7B-4768-919D-354C4FEDF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526</Words>
  <Application>Microsoft Office PowerPoint</Application>
  <PresentationFormat>Widescreen</PresentationFormat>
  <Paragraphs>111</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Madison</vt:lpstr>
      <vt:lpstr>Analysis of the Top 10 Streamed Songs on Spotify</vt:lpstr>
      <vt:lpstr>Introduction</vt:lpstr>
      <vt:lpstr>Agenda</vt:lpstr>
      <vt:lpstr>Charted Values</vt:lpstr>
      <vt:lpstr>Side-by-Side Bar Graph</vt:lpstr>
      <vt:lpstr>Danceability Comparison</vt:lpstr>
      <vt:lpstr>Energy Comparison</vt:lpstr>
      <vt:lpstr>Geographic Streaming Locations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378</cp:revision>
  <dcterms:created xsi:type="dcterms:W3CDTF">2023-12-02T21:47:05Z</dcterms:created>
  <dcterms:modified xsi:type="dcterms:W3CDTF">2024-01-22T23:14:04Z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