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Kick-off Thesis Wesley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June</a:t>
            </a:r>
            <a:r>
              <a:rPr lang="nl-NL" dirty="0" smtClean="0"/>
              <a:t> 22</a:t>
            </a:r>
            <a:r>
              <a:rPr lang="nl-NL" baseline="30000" dirty="0" smtClean="0"/>
              <a:t>nd</a:t>
            </a:r>
            <a:r>
              <a:rPr lang="nl-NL" dirty="0" smtClean="0"/>
              <a:t> 2017, 14:30</a:t>
            </a:r>
          </a:p>
          <a:p>
            <a:r>
              <a:rPr lang="nl-NL" dirty="0" smtClean="0"/>
              <a:t>EWI HB11.130 or 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51" y="1836608"/>
            <a:ext cx="11625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i="1" dirty="0" err="1" smtClean="0"/>
              <a:t>Can</a:t>
            </a:r>
            <a:r>
              <a:rPr lang="nl-NL" sz="2200" i="1" dirty="0" smtClean="0"/>
              <a:t> </a:t>
            </a:r>
            <a:r>
              <a:rPr lang="nl-NL" sz="2200" i="1" dirty="0" err="1" smtClean="0"/>
              <a:t>one</a:t>
            </a:r>
            <a:r>
              <a:rPr lang="nl-NL" sz="2200" i="1" dirty="0" smtClean="0"/>
              <a:t> </a:t>
            </a:r>
            <a:r>
              <a:rPr lang="nl-NL" sz="2200" i="1" u="sng" dirty="0" err="1" smtClean="0"/>
              <a:t>identify</a:t>
            </a:r>
            <a:r>
              <a:rPr lang="nl-NL" sz="2200" i="1" u="sng" dirty="0" smtClean="0"/>
              <a:t> </a:t>
            </a:r>
            <a:r>
              <a:rPr lang="nl-NL" sz="2200" i="1" u="sng" dirty="0" err="1" smtClean="0"/>
              <a:t>weaknesses</a:t>
            </a:r>
            <a:r>
              <a:rPr lang="nl-NL" sz="2200" i="1" u="sng" dirty="0" smtClean="0"/>
              <a:t> </a:t>
            </a:r>
            <a:r>
              <a:rPr lang="nl-NL" sz="2200" i="1" dirty="0" smtClean="0"/>
              <a:t>in Android </a:t>
            </a:r>
            <a:r>
              <a:rPr lang="nl-NL" sz="2200" i="1" dirty="0" err="1" smtClean="0"/>
              <a:t>applications</a:t>
            </a:r>
            <a:r>
              <a:rPr lang="nl-NL" sz="2200" i="1" dirty="0" smtClean="0"/>
              <a:t> </a:t>
            </a:r>
            <a:r>
              <a:rPr lang="nl-NL" sz="2200" i="1" dirty="0" err="1" smtClean="0"/>
              <a:t>through</a:t>
            </a:r>
            <a:r>
              <a:rPr lang="nl-NL" sz="2200" i="1" dirty="0" smtClean="0"/>
              <a:t> </a:t>
            </a:r>
            <a:r>
              <a:rPr lang="nl-NL" sz="2200" i="1" dirty="0" err="1" smtClean="0"/>
              <a:t>feasible</a:t>
            </a:r>
            <a:r>
              <a:rPr lang="nl-NL" sz="2200" i="1" dirty="0" smtClean="0"/>
              <a:t> </a:t>
            </a:r>
            <a:r>
              <a:rPr lang="nl-NL" sz="2200" i="1" dirty="0" err="1" smtClean="0"/>
              <a:t>behavioral</a:t>
            </a:r>
            <a:r>
              <a:rPr lang="nl-NL" sz="2200" i="1" dirty="0" smtClean="0"/>
              <a:t> </a:t>
            </a:r>
            <a:r>
              <a:rPr lang="nl-NL" sz="2200" i="1" u="sng" dirty="0" smtClean="0"/>
              <a:t>model </a:t>
            </a:r>
            <a:r>
              <a:rPr lang="nl-NL" sz="2200" i="1" u="sng" dirty="0" err="1" smtClean="0"/>
              <a:t>learning</a:t>
            </a:r>
            <a:r>
              <a:rPr lang="nl-NL" sz="2200" i="1" dirty="0" smtClean="0"/>
              <a:t>?</a:t>
            </a:r>
          </a:p>
          <a:p>
            <a:pPr marL="0" indent="0">
              <a:buNone/>
            </a:pPr>
            <a:endParaRPr lang="nl-NL" sz="2400" i="1" dirty="0"/>
          </a:p>
          <a:p>
            <a:r>
              <a:rPr lang="en-US" sz="2000" dirty="0" smtClean="0"/>
              <a:t>RQ1: How can one extend model learning to be applicable to mobile applications?</a:t>
            </a:r>
          </a:p>
          <a:p>
            <a:pPr marL="457200" lvl="1" indent="0">
              <a:buNone/>
            </a:pPr>
            <a:r>
              <a:rPr lang="nl-NL" sz="1600" dirty="0" err="1" smtClean="0"/>
              <a:t>Alphabet</a:t>
            </a:r>
            <a:r>
              <a:rPr lang="nl-NL" sz="1600" dirty="0" smtClean="0"/>
              <a:t> </a:t>
            </a:r>
            <a:r>
              <a:rPr lang="nl-NL" sz="1600" dirty="0" err="1" smtClean="0"/>
              <a:t>completeness</a:t>
            </a:r>
            <a:r>
              <a:rPr lang="nl-NL" sz="1600" dirty="0" smtClean="0"/>
              <a:t>, mobile parameters, </a:t>
            </a:r>
            <a:r>
              <a:rPr lang="nl-NL" sz="1600" dirty="0" err="1" smtClean="0"/>
              <a:t>definition</a:t>
            </a:r>
            <a:r>
              <a:rPr lang="nl-NL" sz="1600" dirty="0" smtClean="0"/>
              <a:t> of state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RQ2: How can we improve the feasibility of mobile application learning?</a:t>
            </a:r>
          </a:p>
          <a:p>
            <a:pPr marL="457200" lvl="1" indent="0">
              <a:buNone/>
            </a:pPr>
            <a:r>
              <a:rPr lang="nl-NL" sz="1600" dirty="0" smtClean="0"/>
              <a:t>Learning </a:t>
            </a:r>
            <a:r>
              <a:rPr lang="nl-NL" sz="1600" dirty="0" err="1" smtClean="0"/>
              <a:t>algorithm</a:t>
            </a:r>
            <a:r>
              <a:rPr lang="nl-NL" sz="1600" dirty="0" smtClean="0"/>
              <a:t>, action </a:t>
            </a:r>
            <a:r>
              <a:rPr lang="nl-NL" sz="1600" dirty="0" err="1" smtClean="0"/>
              <a:t>substitution</a:t>
            </a:r>
            <a:r>
              <a:rPr lang="nl-NL" sz="1600" dirty="0" smtClean="0"/>
              <a:t>, event-tree in OT</a:t>
            </a:r>
            <a:endParaRPr lang="nl-NL" sz="1600" dirty="0"/>
          </a:p>
          <a:p>
            <a:endParaRPr lang="en-US" sz="2000" dirty="0" smtClean="0"/>
          </a:p>
          <a:p>
            <a:r>
              <a:rPr lang="en-US" sz="2000" dirty="0" smtClean="0"/>
              <a:t>RQ3: How can the learned model be used to assess the application's security?</a:t>
            </a:r>
          </a:p>
          <a:p>
            <a:pPr marL="457200" lvl="1" indent="0">
              <a:buNone/>
            </a:pPr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vulnerabilities</a:t>
            </a:r>
            <a:r>
              <a:rPr lang="nl-NL" sz="1600" dirty="0" smtClean="0"/>
              <a:t>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identified</a:t>
            </a:r>
            <a:r>
              <a:rPr lang="nl-NL" sz="1600" dirty="0" smtClean="0"/>
              <a:t> in a model</a:t>
            </a:r>
          </a:p>
          <a:p>
            <a:pPr marL="457200" lvl="1" indent="0">
              <a:buNone/>
            </a:pPr>
            <a:r>
              <a:rPr lang="nl-NL" sz="1600" dirty="0" smtClean="0"/>
              <a:t>Model </a:t>
            </a:r>
            <a:r>
              <a:rPr lang="nl-NL" sz="1600" dirty="0" err="1" smtClean="0"/>
              <a:t>enrichment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Correctness</a:t>
            </a:r>
            <a:endParaRPr lang="nl-NL" dirty="0" smtClean="0"/>
          </a:p>
          <a:p>
            <a:pPr lvl="1"/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err="1" smtClean="0"/>
              <a:t>self</a:t>
            </a:r>
            <a:r>
              <a:rPr lang="nl-NL" dirty="0" err="1"/>
              <a:t>-</a:t>
            </a:r>
            <a:r>
              <a:rPr lang="nl-NL" dirty="0" err="1" smtClean="0"/>
              <a:t>made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pPr lvl="1"/>
            <a:r>
              <a:rPr lang="nl-NL" dirty="0" err="1" smtClean="0"/>
              <a:t>From</a:t>
            </a:r>
            <a:r>
              <a:rPr lang="nl-NL" dirty="0" smtClean="0"/>
              <a:t> a set of </a:t>
            </a:r>
            <a:r>
              <a:rPr lang="nl-NL" dirty="0" err="1" smtClean="0"/>
              <a:t>known</a:t>
            </a:r>
            <a:r>
              <a:rPr lang="nl-NL" dirty="0" smtClean="0"/>
              <a:t> </a:t>
            </a:r>
            <a:r>
              <a:rPr lang="nl-NL" dirty="0" err="1" smtClean="0"/>
              <a:t>vulnerable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Metrics</a:t>
            </a:r>
            <a:endParaRPr lang="nl-NL" dirty="0" smtClean="0"/>
          </a:p>
          <a:p>
            <a:pPr lvl="1"/>
            <a:r>
              <a:rPr lang="nl-NL" dirty="0" smtClean="0"/>
              <a:t>Time </a:t>
            </a:r>
            <a:r>
              <a:rPr lang="nl-NL" dirty="0" err="1" smtClean="0"/>
              <a:t>comparison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423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Situation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096"/>
            <a:ext cx="6971270" cy="3188203"/>
          </a:xfrm>
        </p:spPr>
      </p:pic>
      <p:sp>
        <p:nvSpPr>
          <p:cNvPr id="5" name="TextBox 4"/>
          <p:cNvSpPr txBox="1"/>
          <p:nvPr/>
        </p:nvSpPr>
        <p:spPr>
          <a:xfrm>
            <a:off x="7809470" y="2454875"/>
            <a:ext cx="4250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Modification</a:t>
            </a:r>
            <a:r>
              <a:rPr lang="nl-NL" sz="2000" dirty="0" smtClean="0"/>
              <a:t> of </a:t>
            </a:r>
            <a:r>
              <a:rPr lang="nl-NL" sz="2000" dirty="0" err="1" smtClean="0"/>
              <a:t>fsm-learner</a:t>
            </a:r>
            <a:r>
              <a:rPr lang="nl-NL" sz="2000" dirty="0" smtClean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Only</a:t>
            </a:r>
            <a:r>
              <a:rPr lang="nl-NL" sz="2000" dirty="0" smtClean="0"/>
              <a:t> UI </a:t>
            </a:r>
            <a:r>
              <a:rPr lang="nl-NL" sz="2000" dirty="0" err="1" smtClean="0"/>
              <a:t>elements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&gt;12 </a:t>
            </a:r>
            <a:r>
              <a:rPr lang="nl-NL" sz="2000" dirty="0" err="1" smtClean="0"/>
              <a:t>hours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Requires</a:t>
            </a:r>
            <a:r>
              <a:rPr lang="nl-NL" sz="2000" dirty="0" smtClean="0"/>
              <a:t> </a:t>
            </a:r>
            <a:r>
              <a:rPr lang="nl-NL" sz="2000" dirty="0" err="1" smtClean="0"/>
              <a:t>enrichment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assert</a:t>
            </a:r>
            <a:r>
              <a:rPr lang="nl-NL" sz="2000" dirty="0" smtClean="0"/>
              <a:t> </a:t>
            </a:r>
            <a:r>
              <a:rPr lang="nl-NL" sz="2000" dirty="0" err="1" smtClean="0"/>
              <a:t>weaknesses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235837"/>
            <a:ext cx="44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Main</a:t>
            </a:r>
            <a:r>
              <a:rPr lang="nl-NL" sz="1400" dirty="0" smtClean="0"/>
              <a:t> screen model of 9292 </a:t>
            </a:r>
            <a:r>
              <a:rPr lang="nl-NL" sz="1400" dirty="0" err="1" smtClean="0"/>
              <a:t>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50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" t="928" r="199"/>
          <a:stretch/>
        </p:blipFill>
        <p:spPr>
          <a:xfrm>
            <a:off x="1323975" y="1414463"/>
            <a:ext cx="9548813" cy="40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Kick-off Thesis Wesley </vt:lpstr>
      <vt:lpstr>Research Question</vt:lpstr>
      <vt:lpstr>Validation</vt:lpstr>
      <vt:lpstr>Current Situation</vt:lpstr>
      <vt:lpstr>Planning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Thesis Wesley </dc:title>
  <dc:creator>van der Lee, Wesley</dc:creator>
  <cp:lastModifiedBy>van der Lee, Wesley</cp:lastModifiedBy>
  <cp:revision>12</cp:revision>
  <dcterms:created xsi:type="dcterms:W3CDTF">2017-06-22T10:36:47Z</dcterms:created>
  <dcterms:modified xsi:type="dcterms:W3CDTF">2017-06-22T12:09:55Z</dcterms:modified>
</cp:coreProperties>
</file>