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8F5A0-78E4-4D67-B26B-0BD67D9B60D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2E57-0FE0-4902-AE89-68128E33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2E57-0FE0-4902-AE89-68128E33C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419A-B27E-44A4-A2FC-7F42EE27D73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3453-58C1-4F05-8E64-FB28D443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Case 1: InsecureBankv2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Case 2: Fake </a:t>
            </a:r>
            <a:r>
              <a:rPr lang="nl-NL" dirty="0" err="1" smtClean="0"/>
              <a:t>Whatsapp</a:t>
            </a:r>
            <a:endParaRPr lang="nl-NL" dirty="0" smtClean="0"/>
          </a:p>
          <a:p>
            <a:r>
              <a:rPr lang="nl-NL" dirty="0" err="1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4647" y="440574"/>
            <a:ext cx="7223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 smtClean="0"/>
              <a:t>Use</a:t>
            </a:r>
            <a:r>
              <a:rPr lang="nl-NL" sz="2200" dirty="0" smtClean="0"/>
              <a:t> Case 1: InsecureBankv2</a:t>
            </a:r>
            <a:endParaRPr lang="en-US" sz="2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3480" y="2230453"/>
            <a:ext cx="9875520" cy="3974423"/>
            <a:chOff x="2133600" y="1422733"/>
            <a:chExt cx="9875520" cy="39744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1422733"/>
              <a:ext cx="9875520" cy="397442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798029" y="3608388"/>
              <a:ext cx="635174" cy="231314"/>
              <a:chOff x="6688338" y="4117975"/>
              <a:chExt cx="635174" cy="231314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6688338" y="4142914"/>
                <a:ext cx="635174" cy="206375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45027" y="4117975"/>
                <a:ext cx="5225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900" dirty="0" smtClean="0"/>
                  <a:t>Login</a:t>
                </a:r>
                <a:endParaRPr lang="en-US" sz="900" dirty="0"/>
              </a:p>
            </p:txBody>
          </p:sp>
        </p:grpSp>
      </p:grpSp>
      <p:pic>
        <p:nvPicPr>
          <p:cNvPr id="1026" name="Picture 2" descr="https://3.bp.blogspot.com/-2Wi5YEQhUP8/WR7DhSWA7RI/AAAAAAAABtY/C4qsdbluTcYFcbhDltyqgNaeYJBkhn8VgCLcB/s1600/Screenshot_20170510-1159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27" y="112914"/>
            <a:ext cx="1242173" cy="22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2.bp.blogspot.com/-goBaFdcyTzA/WR7EB5AEXMI/AAAAAAAABtg/l8EiqQwXj5cAi3fmlpOEhyAuySfStubawCLcB/s1600/Screenshot_20170510-1203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85" y="143958"/>
            <a:ext cx="1207248" cy="21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40" y="1977851"/>
            <a:ext cx="9965690" cy="40107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3321050" y="2603500"/>
            <a:ext cx="2717800" cy="768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21050" y="3371850"/>
            <a:ext cx="2863850" cy="1492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94325" y="4324350"/>
            <a:ext cx="879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./</a:t>
            </a:r>
            <a:r>
              <a:rPr lang="nl-NL" sz="900" dirty="0" err="1" smtClean="0"/>
              <a:t>PostLogin</a:t>
            </a:r>
            <a:endParaRPr lang="en-US" sz="9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321050" y="3371850"/>
            <a:ext cx="2863850" cy="2260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94325" y="4903143"/>
            <a:ext cx="879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./</a:t>
            </a:r>
            <a:r>
              <a:rPr lang="nl-NL" sz="800" dirty="0" err="1" smtClean="0"/>
              <a:t>DoTransfer</a:t>
            </a:r>
            <a:endParaRPr lang="en-US" sz="8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934200" y="720061"/>
            <a:ext cx="666750" cy="635000"/>
            <a:chOff x="7867650" y="895350"/>
            <a:chExt cx="666750" cy="635000"/>
          </a:xfrm>
        </p:grpSpPr>
        <p:sp>
          <p:nvSpPr>
            <p:cNvPr id="52" name="Oval 51"/>
            <p:cNvSpPr/>
            <p:nvPr/>
          </p:nvSpPr>
          <p:spPr>
            <a:xfrm>
              <a:off x="7867650" y="895350"/>
              <a:ext cx="666750" cy="635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51800" y="1028184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?</a:t>
              </a:r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6352655" y="1362968"/>
            <a:ext cx="721245" cy="1092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45027" y="1776582"/>
            <a:ext cx="1001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./</a:t>
            </a:r>
            <a:r>
              <a:rPr lang="nl-NL" sz="900" dirty="0" err="1" smtClean="0"/>
              <a:t>ViewStatement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2368550" y="2730500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159" y="3784354"/>
            <a:ext cx="282575" cy="195495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15" y="1502281"/>
            <a:ext cx="184121" cy="81398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558925" y="4438667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FF0000"/>
                </a:solidFill>
              </a:rPr>
              <a:t>Authentication</a:t>
            </a:r>
            <a:r>
              <a:rPr lang="nl-NL" dirty="0" smtClean="0">
                <a:solidFill>
                  <a:srgbClr val="FF0000"/>
                </a:solidFill>
              </a:rPr>
              <a:t> Bypass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94426" y="1502281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FF0000"/>
                </a:solidFill>
              </a:rPr>
              <a:t>Improper</a:t>
            </a:r>
            <a:r>
              <a:rPr lang="nl-NL" dirty="0" smtClean="0">
                <a:solidFill>
                  <a:srgbClr val="FF0000"/>
                </a:solidFill>
              </a:rPr>
              <a:t> Platform </a:t>
            </a:r>
            <a:r>
              <a:rPr lang="nl-NL" dirty="0" err="1" smtClean="0">
                <a:solidFill>
                  <a:srgbClr val="FF0000"/>
                </a:solidFill>
              </a:rPr>
              <a:t>Usage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21" y="1183665"/>
            <a:ext cx="4530305" cy="1250982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6522054" y="4117975"/>
            <a:ext cx="635174" cy="231314"/>
            <a:chOff x="6688338" y="4117975"/>
            <a:chExt cx="635174" cy="231314"/>
          </a:xfrm>
        </p:grpSpPr>
        <p:sp>
          <p:nvSpPr>
            <p:cNvPr id="65" name="Snip Single Corner Rectangle 64"/>
            <p:cNvSpPr/>
            <p:nvPr/>
          </p:nvSpPr>
          <p:spPr>
            <a:xfrm>
              <a:off x="6688338" y="4142914"/>
              <a:ext cx="635174" cy="206375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45027" y="4117975"/>
              <a:ext cx="5225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 smtClean="0"/>
                <a:t>Login</a:t>
              </a:r>
              <a:endParaRPr lang="en-US" sz="9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81106" y="2730500"/>
            <a:ext cx="134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 smtClean="0"/>
              <a:t>Valid</a:t>
            </a:r>
            <a:r>
              <a:rPr lang="nl-NL" sz="800" dirty="0" smtClean="0"/>
              <a:t> </a:t>
            </a:r>
            <a:r>
              <a:rPr lang="nl-NL" sz="800" dirty="0" err="1" smtClean="0"/>
              <a:t>credentials</a:t>
            </a:r>
            <a:r>
              <a:rPr lang="nl-NL" sz="800" dirty="0" smtClean="0"/>
              <a:t>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800" dirty="0" smtClean="0"/>
              <a:t>Username: jack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800" dirty="0" smtClean="0"/>
              <a:t>Password: Jack@123$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719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7" y="440574"/>
            <a:ext cx="7223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 smtClean="0"/>
              <a:t>Use</a:t>
            </a:r>
            <a:r>
              <a:rPr lang="nl-NL" sz="2200" dirty="0" smtClean="0"/>
              <a:t> Case 2: </a:t>
            </a:r>
            <a:r>
              <a:rPr lang="nl-NL" sz="2200" dirty="0" err="1" smtClean="0"/>
              <a:t>WhatsApp</a:t>
            </a:r>
            <a:r>
              <a:rPr lang="nl-NL" sz="2200" dirty="0" smtClean="0"/>
              <a:t> Fake Update (Nov. 2017)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871461"/>
            <a:ext cx="949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Background: </a:t>
            </a:r>
            <a:r>
              <a:rPr lang="nl-NL" dirty="0" err="1" smtClean="0"/>
              <a:t>Unicode</a:t>
            </a:r>
            <a:r>
              <a:rPr lang="nl-NL" dirty="0" smtClean="0"/>
              <a:t> trick </a:t>
            </a:r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malicious</a:t>
            </a:r>
            <a:r>
              <a:rPr lang="nl-NL" dirty="0" smtClean="0"/>
              <a:t> </a:t>
            </a:r>
            <a:r>
              <a:rPr lang="nl-NL" dirty="0" err="1" smtClean="0"/>
              <a:t>developers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impersonate</a:t>
            </a:r>
            <a:r>
              <a:rPr lang="nl-NL" dirty="0" smtClean="0"/>
              <a:t> </a:t>
            </a:r>
            <a:r>
              <a:rPr lang="nl-NL" dirty="0" err="1" smtClean="0"/>
              <a:t>WhatsApp</a:t>
            </a:r>
            <a:r>
              <a:rPr lang="nl-NL" dirty="0" smtClean="0"/>
              <a:t> </a:t>
            </a:r>
            <a:r>
              <a:rPr lang="nl-NL" dirty="0" err="1" smtClean="0"/>
              <a:t>devlopers</a:t>
            </a:r>
            <a:endParaRPr lang="nl-NL" dirty="0" smtClean="0"/>
          </a:p>
          <a:p>
            <a:r>
              <a:rPr lang="nl-NL" dirty="0" smtClean="0"/>
              <a:t>&gt; 1M </a:t>
            </a:r>
            <a:r>
              <a:rPr lang="nl-NL" dirty="0" smtClean="0"/>
              <a:t>downloads,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deleted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Play Store</a:t>
            </a:r>
            <a:endParaRPr lang="en-US" dirty="0"/>
          </a:p>
        </p:txBody>
      </p:sp>
      <p:pic>
        <p:nvPicPr>
          <p:cNvPr id="1026" name="Picture 2" descr="https://vgy.me/DnsH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10" y="2030300"/>
            <a:ext cx="1917897" cy="3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gy.me/yaHd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06" y="2030301"/>
            <a:ext cx="1917897" cy="3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gy.me/MS09c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02" y="2494825"/>
            <a:ext cx="3814320" cy="20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530143"/>
            <a:ext cx="6278880" cy="23314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80" y="632460"/>
            <a:ext cx="8275320" cy="2759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3182" y="3771213"/>
            <a:ext cx="105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u="sng" dirty="0" err="1" smtClean="0"/>
              <a:t>Benign</a:t>
            </a:r>
            <a:endParaRPr lang="en-US" sz="22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16680" y="494169"/>
            <a:ext cx="1357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u="sng" dirty="0" err="1" smtClean="0"/>
              <a:t>Malicious</a:t>
            </a:r>
            <a:endParaRPr lang="en-US" sz="2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33647" y="1673185"/>
            <a:ext cx="3549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Differences</a:t>
            </a:r>
            <a:r>
              <a:rPr lang="nl-NL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100% different </a:t>
            </a:r>
            <a:r>
              <a:rPr lang="nl-NL" dirty="0" err="1" smtClean="0"/>
              <a:t>alphabet</a:t>
            </a:r>
            <a:endParaRPr lang="nl-NL" dirty="0" smtClean="0"/>
          </a:p>
          <a:p>
            <a:r>
              <a:rPr lang="nl-NL" dirty="0" smtClean="0">
                <a:sym typeface="Wingdings" panose="05000000000000000000" pitchFamily="2" charset="2"/>
              </a:rPr>
              <a:t>           </a:t>
            </a:r>
            <a:r>
              <a:rPr lang="nl-NL" dirty="0" smtClean="0">
                <a:solidFill>
                  <a:srgbClr val="FF0000"/>
                </a:solidFill>
                <a:sym typeface="Wingdings" panose="05000000000000000000" pitchFamily="2" charset="2"/>
              </a:rPr>
              <a:t>Code </a:t>
            </a:r>
            <a:r>
              <a:rPr lang="nl-NL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Tampering</a:t>
            </a:r>
            <a:r>
              <a:rPr lang="nl-NL" dirty="0" smtClean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</a:p>
          <a:p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nl-NL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Extraneous</a:t>
            </a:r>
            <a:r>
              <a:rPr lang="nl-NL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Functionality</a:t>
            </a:r>
            <a:endParaRPr lang="nl-NL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Malicious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http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For tracking </a:t>
            </a:r>
            <a:r>
              <a:rPr lang="nl-NL" dirty="0" err="1" smtClean="0"/>
              <a:t>and</a:t>
            </a:r>
            <a:r>
              <a:rPr lang="nl-NL" dirty="0" smtClean="0"/>
              <a:t> advertising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Insecure</a:t>
            </a:r>
            <a:r>
              <a:rPr lang="nl-NL" dirty="0" smtClean="0">
                <a:solidFill>
                  <a:srgbClr val="FF0000"/>
                </a:solidFill>
                <a:sym typeface="Wingdings" panose="05000000000000000000" pitchFamily="2" charset="2"/>
              </a:rPr>
              <a:t> Communication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340" y="5941641"/>
            <a:ext cx="1103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req.startappservice.com/1.4/gethtmlad?productId=209893312&amp;os=android&amp;sdkVersion=3.6.6&amp;flavor=1023&amp;packageId=whyuas.fullversion.update2017&amp;userAdvertisingId=a1daf34f-5392-4bd2-b370-e1871c9a24c8&amp;advertisingIdSource=APP&amp;model=Android%20SDK%20built%20for%20x86&amp;manufacturer=Google&amp;deviceVersion=24&amp;locale=en_US&amp;inputLangs=en_US&amp;isp=310260&amp;ispName=Android&amp;netOper=UiszMjsg%0A&amp;networkOperName=IHRncmJ5YA%3D%3D%0A&amp;roaming=false&amp;grid=13&amp;silev=2&amp;cellSignalLevel=2&amp;outsource=true&amp;width=1080&amp;height=1776&amp;density=3.0&amp;fgApp=true&amp;sdkId=3&amp;clientSessionId=eefaaf6c-8585-42dd-83b4-59c2450cbc5a&amp;appVersion=1.3&amp;appCode=1&amp;placement=INAPP_SPLASH&amp;testMode=false&amp;adsNumber=1&amp;packageExclude=whyuas.fullversion.update2017&amp;offset=0&amp;twoClicks=true&amp;engInclude=true&amp;timeSinceSessionStart=16730&amp;adsDisplayed=0&amp;hardwareAccelerated=true&amp;dts=true&amp;downloadingMode=CACHE&amp;contentAd=false&amp;ts=1510825785034&amp;afh=M%2F%2BKkbil1erQSnobT8AE0g&amp;token=1510825779026-4-H4sIAAAAAAAAADMwIBYYUlUZfmBEDUOoACwo1I*fH3TwJcQKE1I10B4MlhgeBejAAkagRhEJaYjugDK3kaF7MAcGWYDmHhr4*I7qAkpLdmqbgwsMu5RGd0DjEERP2KS3fwY_a6AD0hM1XAcAkYCFzlAKAAA%23</a:t>
            </a:r>
          </a:p>
        </p:txBody>
      </p:sp>
    </p:spTree>
    <p:extLst>
      <p:ext uri="{BB962C8B-B14F-4D97-AF65-F5344CB8AC3E}">
        <p14:creationId xmlns:p14="http://schemas.microsoft.com/office/powerpoint/2010/main" val="33193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72"/>
            <a:ext cx="12192000" cy="65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92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der Lee, Wesley</dc:creator>
  <cp:lastModifiedBy>van der Lee, Wesley</cp:lastModifiedBy>
  <cp:revision>13</cp:revision>
  <dcterms:created xsi:type="dcterms:W3CDTF">2017-11-15T15:39:46Z</dcterms:created>
  <dcterms:modified xsi:type="dcterms:W3CDTF">2017-11-16T13:30:33Z</dcterms:modified>
</cp:coreProperties>
</file>