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dec Pro ExtraBold" charset="1" panose="00000700000000000000"/>
      <p:regular r:id="rId13"/>
    </p:embeddedFont>
    <p:embeddedFont>
      <p:font typeface="Canva Sans 1 Bold" charset="1" panose="020B0803030501040103"/>
      <p:regular r:id="rId14"/>
    </p:embeddedFont>
    <p:embeddedFont>
      <p:font typeface="Canva Sans 1" charset="1" panose="020B0503030501040103"/>
      <p:regular r:id="rId15"/>
    </p:embeddedFont>
    <p:embeddedFont>
      <p:font typeface="Canva Sans 2" charset="1" panose="020B0503030501040103"/>
      <p:regular r:id="rId20"/>
    </p:embeddedFont>
    <p:embeddedFont>
      <p:font typeface="Canva Sans 2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KV -&gt; Key Value</a:t>
            </a:r>
          </a:p>
          <a:p>
            <a:r>
              <a:rPr lang="en-US"/>
              <a:t/>
            </a:r>
          </a:p>
          <a:p>
            <a:r>
              <a:rPr lang="en-US"/>
              <a:t>associeert een waarde met een sleutel, die wordt gebruikt om het object bij te houden.</a:t>
            </a:r>
          </a:p>
          <a:p>
            <a:r>
              <a:rPr lang="en-US"/>
              <a:t/>
            </a:r>
          </a:p>
          <a:p>
            <a:r>
              <a:rPr lang="en-US"/>
              <a:t>dictonary in python</a:t>
            </a:r>
          </a:p>
          <a:p>
            <a:r>
              <a:rPr lang="en-US"/>
              <a:t/>
            </a:r>
          </a:p>
          <a:p>
            <a:r>
              <a:rPr lang="en-US"/>
              <a:t>Dat beheerd wordt DBMS</a:t>
            </a:r>
          </a:p>
          <a:p>
            <a:r>
              <a:rPr lang="en-US"/>
              <a:t/>
            </a:r>
          </a:p>
          <a:p>
            <a:r>
              <a:rPr lang="en-US"/>
              <a:t>secure low-latency</a:t>
            </a:r>
          </a:p>
          <a:p>
            <a:r>
              <a:rPr lang="en-US"/>
              <a:t/>
            </a:r>
          </a:p>
          <a:p>
            <a:r>
              <a:rPr lang="en-US"/>
              <a:t>Via hun cdn beschikbaar 310 locaties wereldwijd</a:t>
            </a:r>
          </a:p>
          <a:p>
            <a:r>
              <a:rPr lang="en-US"/>
              <a:t/>
            </a:r>
          </a:p>
          <a:p>
            <a:r>
              <a:rPr lang="en-US"/>
              <a:t>Content Delivery Network</a:t>
            </a:r>
          </a:p>
          <a:p>
            <a:r>
              <a:rPr lang="en-US"/>
              <a:t/>
            </a:r>
          </a:p>
          <a:p>
            <a:r>
              <a:rPr lang="en-US"/>
              <a:t>Automatic scaling omdat het serverless is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Snel: leeslatenties van minder dan 10 ms.</a:t>
            </a:r>
          </a:p>
          <a:p>
            <a:r>
              <a:rPr lang="en-US"/>
              <a:t/>
            </a:r>
          </a:p>
          <a:p>
            <a:r>
              <a:rPr lang="en-US"/>
              <a:t>Wereldwijd gedistribueerd: CDN -&gt; lage latenties en hoge beschikbaarheid.</a:t>
            </a:r>
          </a:p>
          <a:p>
            <a:r>
              <a:rPr lang="en-US"/>
              <a:t/>
            </a:r>
          </a:p>
          <a:p>
            <a:r>
              <a:rPr lang="en-US"/>
              <a:t>Eenvoudig te gebruiken: Workers API is eenvoudig te gebruiken en te integreren met uw bestaande code.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Onjuist geconfigureerde KV Workers </a:t>
            </a:r>
          </a:p>
          <a:p>
            <a:r>
              <a:rPr lang="en-US"/>
              <a:t/>
            </a:r>
          </a:p>
          <a:p>
            <a:r>
              <a:rPr lang="en-US"/>
              <a:t>Moeilijker om te maken wegens dat je niet kan filteren of joins kan doen</a:t>
            </a:r>
          </a:p>
          <a:p>
            <a:r>
              <a:rPr lang="en-US"/>
              <a:t/>
            </a:r>
          </a:p>
          <a:p>
            <a:r>
              <a:rPr lang="en-US"/>
              <a:t>Grote hoeveelheid data en request kost veel geld.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Waarom? Puur voor de snelheid.</a:t>
            </a:r>
          </a:p>
          <a:p>
            <a:r>
              <a:rPr lang="en-US"/>
              <a:t/>
            </a:r>
          </a:p>
          <a:p>
            <a:r>
              <a:rPr lang="en-US"/>
              <a:t>Niet aangeraden voor vervanging van een gewone database maar kan wel.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Extra verbruik</a:t>
            </a:r>
          </a:p>
          <a:p>
            <a:r>
              <a:rPr lang="en-US"/>
              <a:t/>
            </a:r>
          </a:p>
          <a:p>
            <a:r>
              <a:rPr lang="en-US"/>
              <a:t>- $0.50 per 1GB of storage</a:t>
            </a:r>
          </a:p>
          <a:p>
            <a:r>
              <a:rPr lang="en-US"/>
              <a:t>- $0.50 per 1 million read operations</a:t>
            </a:r>
          </a:p>
          <a:p>
            <a:r>
              <a:rPr lang="en-US"/>
              <a:t>- $5.00 per 1 million write, delete, and list operations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7100" y="3086100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2956" y="4622907"/>
            <a:ext cx="888305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87"/>
              </a:lnSpc>
            </a:pPr>
            <a:r>
              <a:rPr lang="en-US" sz="11072" spc="752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KV-Worker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956" y="6097158"/>
            <a:ext cx="2484121" cy="36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b="true" sz="2166" spc="108">
                <a:solidFill>
                  <a:srgbClr val="F47C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Wesley Van Laer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01376" y="8314397"/>
            <a:ext cx="4979144" cy="1643117"/>
          </a:xfrm>
          <a:custGeom>
            <a:avLst/>
            <a:gdLst/>
            <a:ahLst/>
            <a:cxnLst/>
            <a:rect r="r" b="b" t="t" l="l"/>
            <a:pathLst>
              <a:path h="1643117" w="4979144">
                <a:moveTo>
                  <a:pt x="0" y="0"/>
                </a:moveTo>
                <a:lnTo>
                  <a:pt x="4979144" y="0"/>
                </a:lnTo>
                <a:lnTo>
                  <a:pt x="4979144" y="1643117"/>
                </a:lnTo>
                <a:lnTo>
                  <a:pt x="0" y="1643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3062" y="2887743"/>
            <a:ext cx="7761544" cy="334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6335" indent="-353167" lvl="1">
              <a:lnSpc>
                <a:spcPts val="5332"/>
              </a:lnSpc>
              <a:buAutoNum type="arabicPeriod" startAt="1"/>
            </a:pPr>
            <a:r>
              <a:rPr lang="en-US" sz="3271" spc="19" u="none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Wat is een KV-Worker</a:t>
            </a:r>
          </a:p>
          <a:p>
            <a:pPr algn="l" marL="706335" indent="-353167" lvl="1">
              <a:lnSpc>
                <a:spcPts val="5332"/>
              </a:lnSpc>
              <a:buAutoNum type="arabicPeriod" startAt="1"/>
            </a:pPr>
            <a:r>
              <a:rPr lang="en-US" sz="3271" spc="19" u="none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Voordelen</a:t>
            </a:r>
          </a:p>
          <a:p>
            <a:pPr algn="l" marL="706335" indent="-353167" lvl="1">
              <a:lnSpc>
                <a:spcPts val="5332"/>
              </a:lnSpc>
              <a:buAutoNum type="arabicPeriod" startAt="1"/>
            </a:pPr>
            <a:r>
              <a:rPr lang="en-US" sz="3271" spc="19" u="none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Nadelen</a:t>
            </a:r>
          </a:p>
          <a:p>
            <a:pPr algn="l" marL="706335" indent="-353167" lvl="1">
              <a:lnSpc>
                <a:spcPts val="5332"/>
              </a:lnSpc>
              <a:buAutoNum type="arabicPeriod" startAt="1"/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Wanneer zou je het gebruiken</a:t>
            </a:r>
          </a:p>
          <a:p>
            <a:pPr algn="l" marL="706335" indent="-353167" lvl="1">
              <a:lnSpc>
                <a:spcPts val="5332"/>
              </a:lnSpc>
              <a:spcBef>
                <a:spcPct val="0"/>
              </a:spcBef>
              <a:buAutoNum type="arabicPeriod" startAt="1"/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Kosten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33062" y="1894618"/>
            <a:ext cx="4122555" cy="864127"/>
            <a:chOff x="0" y="0"/>
            <a:chExt cx="1085776" cy="227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5776" cy="227589"/>
            </a:xfrm>
            <a:custGeom>
              <a:avLst/>
              <a:gdLst/>
              <a:ahLst/>
              <a:cxnLst/>
              <a:rect r="r" b="b" t="t" l="l"/>
              <a:pathLst>
                <a:path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085776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INHOUD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121754">
            <a:off x="14196449" y="953069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84648" y="1569227"/>
            <a:ext cx="6029655" cy="12059310"/>
          </a:xfrm>
          <a:custGeom>
            <a:avLst/>
            <a:gdLst/>
            <a:ahLst/>
            <a:cxnLst/>
            <a:rect r="r" b="b" t="t" l="l"/>
            <a:pathLst>
              <a:path h="12059310" w="6029655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62443" y="7598882"/>
            <a:ext cx="5376236" cy="5376236"/>
          </a:xfrm>
          <a:custGeom>
            <a:avLst/>
            <a:gdLst/>
            <a:ahLst/>
            <a:cxnLst/>
            <a:rect r="r" b="b" t="t" l="l"/>
            <a:pathLst>
              <a:path h="5376236" w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163607"/>
            <a:ext cx="934283" cy="1815744"/>
          </a:xfrm>
          <a:custGeom>
            <a:avLst/>
            <a:gdLst/>
            <a:ahLst/>
            <a:cxnLst/>
            <a:rect r="r" b="b" t="t" l="l"/>
            <a:pathLst>
              <a:path h="1815744" w="934283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153608" y="5792645"/>
            <a:ext cx="3086100" cy="3086100"/>
            <a:chOff x="0" y="0"/>
            <a:chExt cx="4114800" cy="41148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684859"/>
                    </a:lnTo>
                    <a:cubicBezTo>
                      <a:pt x="812800" y="718791"/>
                      <a:pt x="799321" y="751333"/>
                      <a:pt x="775327" y="775327"/>
                    </a:cubicBezTo>
                    <a:cubicBezTo>
                      <a:pt x="751333" y="799321"/>
                      <a:pt x="718791" y="812800"/>
                      <a:pt x="684859" y="812800"/>
                    </a:cubicBezTo>
                    <a:lnTo>
                      <a:pt x="127941" y="812800"/>
                    </a:lnTo>
                    <a:cubicBezTo>
                      <a:pt x="94009" y="812800"/>
                      <a:pt x="61467" y="799321"/>
                      <a:pt x="37473" y="775327"/>
                    </a:cubicBezTo>
                    <a:cubicBezTo>
                      <a:pt x="13479" y="751333"/>
                      <a:pt x="0" y="718791"/>
                      <a:pt x="0" y="68485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6821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23322" y="312416"/>
              <a:ext cx="3468155" cy="3489968"/>
            </a:xfrm>
            <a:custGeom>
              <a:avLst/>
              <a:gdLst/>
              <a:ahLst/>
              <a:cxnLst/>
              <a:rect r="r" b="b" t="t" l="l"/>
              <a:pathLst>
                <a:path h="3489968" w="3468155">
                  <a:moveTo>
                    <a:pt x="0" y="0"/>
                  </a:moveTo>
                  <a:lnTo>
                    <a:pt x="3468156" y="0"/>
                  </a:lnTo>
                  <a:lnTo>
                    <a:pt x="3468156" y="3489968"/>
                  </a:lnTo>
                  <a:lnTo>
                    <a:pt x="0" y="3489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153608" y="1886230"/>
            <a:ext cx="7322997" cy="251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0"/>
              </a:lnSpc>
            </a:pPr>
            <a:r>
              <a:rPr lang="en-US" sz="8781" spc="184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WAT IS EEN KV-WORKER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705977" y="5792645"/>
            <a:ext cx="3086100" cy="3086100"/>
            <a:chOff x="0" y="0"/>
            <a:chExt cx="4114800" cy="411480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684859"/>
                    </a:lnTo>
                    <a:cubicBezTo>
                      <a:pt x="812800" y="718791"/>
                      <a:pt x="799321" y="751333"/>
                      <a:pt x="775327" y="775327"/>
                    </a:cubicBezTo>
                    <a:cubicBezTo>
                      <a:pt x="751333" y="799321"/>
                      <a:pt x="718791" y="812800"/>
                      <a:pt x="684859" y="812800"/>
                    </a:cubicBezTo>
                    <a:lnTo>
                      <a:pt x="127941" y="812800"/>
                    </a:lnTo>
                    <a:cubicBezTo>
                      <a:pt x="94009" y="812800"/>
                      <a:pt x="61467" y="799321"/>
                      <a:pt x="37473" y="775327"/>
                    </a:cubicBezTo>
                    <a:cubicBezTo>
                      <a:pt x="13479" y="751333"/>
                      <a:pt x="0" y="718791"/>
                      <a:pt x="0" y="68485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6821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403288" y="740313"/>
              <a:ext cx="3308225" cy="2634174"/>
            </a:xfrm>
            <a:custGeom>
              <a:avLst/>
              <a:gdLst/>
              <a:ahLst/>
              <a:cxnLst/>
              <a:rect r="r" b="b" t="t" l="l"/>
              <a:pathLst>
                <a:path h="2634174" w="3308225">
                  <a:moveTo>
                    <a:pt x="0" y="0"/>
                  </a:moveTo>
                  <a:lnTo>
                    <a:pt x="3308224" y="0"/>
                  </a:lnTo>
                  <a:lnTo>
                    <a:pt x="3308224" y="2634174"/>
                  </a:lnTo>
                  <a:lnTo>
                    <a:pt x="0" y="26341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 flipH="true">
              <a:off x="403288" y="740313"/>
              <a:ext cx="3308225" cy="2666008"/>
            </a:xfrm>
            <a:prstGeom prst="line">
              <a:avLst/>
            </a:prstGeom>
            <a:ln cap="flat" w="177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403288" y="740313"/>
              <a:ext cx="3308225" cy="2666008"/>
            </a:xfrm>
            <a:prstGeom prst="line">
              <a:avLst/>
            </a:prstGeom>
            <a:ln cap="flat" w="177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8" id="18"/>
          <p:cNvSpPr txBox="true"/>
          <p:nvPr/>
        </p:nvSpPr>
        <p:spPr>
          <a:xfrm rot="0">
            <a:off x="-3606480" y="7586669"/>
            <a:ext cx="3606480" cy="81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Calle Cualquiera 123, Cualquier Lugar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53608" y="4206088"/>
            <a:ext cx="73229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spc="83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BIJ CLOUDFLARE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04603" y="3393093"/>
            <a:ext cx="3726378" cy="37263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2"/>
                </a:lnSpc>
              </a:pPr>
              <a:r>
                <a:rPr lang="en-US" sz="3094" spc="30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Voordelen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04865" y="1211127"/>
            <a:ext cx="3573978" cy="1078257"/>
            <a:chOff x="0" y="0"/>
            <a:chExt cx="1347049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Snelheid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93092" y="3449389"/>
            <a:ext cx="3573978" cy="1078257"/>
            <a:chOff x="0" y="0"/>
            <a:chExt cx="1347049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Schaalbaarheid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09419" y="5993891"/>
            <a:ext cx="3573978" cy="1078257"/>
            <a:chOff x="0" y="0"/>
            <a:chExt cx="134704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Wereldwijd gedistribueerd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501367" y="7997617"/>
            <a:ext cx="3573978" cy="1078257"/>
            <a:chOff x="0" y="0"/>
            <a:chExt cx="1347049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Eenvoudig te gebruiken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1605981">
            <a:off x="6285044" y="7740217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0" y="0"/>
                </a:moveTo>
                <a:lnTo>
                  <a:pt x="1985180" y="0"/>
                </a:lnTo>
                <a:lnTo>
                  <a:pt x="1985180" y="560813"/>
                </a:lnTo>
                <a:lnTo>
                  <a:pt x="0" y="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7851052">
            <a:off x="6577042" y="2172271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1985179" y="0"/>
                </a:moveTo>
                <a:lnTo>
                  <a:pt x="0" y="0"/>
                </a:lnTo>
                <a:lnTo>
                  <a:pt x="0" y="560813"/>
                </a:lnTo>
                <a:lnTo>
                  <a:pt x="1985179" y="560813"/>
                </a:lnTo>
                <a:lnTo>
                  <a:pt x="198517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482789">
            <a:off x="8308062" y="4046509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963931">
            <a:off x="8318909" y="6151916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6" y="0"/>
                </a:lnTo>
                <a:lnTo>
                  <a:pt x="1567116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04603" y="3393093"/>
            <a:ext cx="3726378" cy="37263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2"/>
                </a:lnSpc>
              </a:pPr>
              <a:r>
                <a:rPr lang="en-US" sz="3094" spc="30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Nadelen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04865" y="1211127"/>
            <a:ext cx="3573978" cy="1078257"/>
            <a:chOff x="0" y="0"/>
            <a:chExt cx="1347049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Beveiligingsrisico's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93092" y="3449389"/>
            <a:ext cx="3573978" cy="1078257"/>
            <a:chOff x="0" y="0"/>
            <a:chExt cx="1347049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complexe queries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09419" y="5993891"/>
            <a:ext cx="3573978" cy="1078257"/>
            <a:chOff x="0" y="0"/>
            <a:chExt cx="134704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Kosten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501367" y="7997617"/>
            <a:ext cx="3573978" cy="1078257"/>
            <a:chOff x="0" y="0"/>
            <a:chExt cx="1347049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6821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Afhankelijkheid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1605981">
            <a:off x="6285044" y="7740217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0" y="0"/>
                </a:moveTo>
                <a:lnTo>
                  <a:pt x="1985180" y="0"/>
                </a:lnTo>
                <a:lnTo>
                  <a:pt x="1985180" y="560813"/>
                </a:lnTo>
                <a:lnTo>
                  <a:pt x="0" y="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7851052">
            <a:off x="6577042" y="2172271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1985179" y="0"/>
                </a:moveTo>
                <a:lnTo>
                  <a:pt x="0" y="0"/>
                </a:lnTo>
                <a:lnTo>
                  <a:pt x="0" y="560813"/>
                </a:lnTo>
                <a:lnTo>
                  <a:pt x="1985179" y="560813"/>
                </a:lnTo>
                <a:lnTo>
                  <a:pt x="198517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482789">
            <a:off x="8308062" y="4046509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963931">
            <a:off x="8318909" y="6151916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6" y="0"/>
                </a:lnTo>
                <a:lnTo>
                  <a:pt x="1567116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7212" y="2875605"/>
            <a:ext cx="1598198" cy="1598198"/>
          </a:xfrm>
          <a:custGeom>
            <a:avLst/>
            <a:gdLst/>
            <a:ahLst/>
            <a:cxnLst/>
            <a:rect r="r" b="b" t="t" l="l"/>
            <a:pathLst>
              <a:path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7212" y="4699830"/>
            <a:ext cx="1598198" cy="1598198"/>
          </a:xfrm>
          <a:custGeom>
            <a:avLst/>
            <a:gdLst/>
            <a:ahLst/>
            <a:cxnLst/>
            <a:rect r="r" b="b" t="t" l="l"/>
            <a:pathLst>
              <a:path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17212" y="6526628"/>
            <a:ext cx="1598198" cy="1598198"/>
          </a:xfrm>
          <a:custGeom>
            <a:avLst/>
            <a:gdLst/>
            <a:ahLst/>
            <a:cxnLst/>
            <a:rect r="r" b="b" t="t" l="l"/>
            <a:pathLst>
              <a:path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54646" y="4994407"/>
            <a:ext cx="923330" cy="1011617"/>
          </a:xfrm>
          <a:custGeom>
            <a:avLst/>
            <a:gdLst/>
            <a:ahLst/>
            <a:cxnLst/>
            <a:rect r="r" b="b" t="t" l="l"/>
            <a:pathLst>
              <a:path h="1011617" w="923330">
                <a:moveTo>
                  <a:pt x="0" y="0"/>
                </a:moveTo>
                <a:lnTo>
                  <a:pt x="923330" y="0"/>
                </a:lnTo>
                <a:lnTo>
                  <a:pt x="923330" y="1011617"/>
                </a:lnTo>
                <a:lnTo>
                  <a:pt x="0" y="1011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399378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04299" y="3220431"/>
            <a:ext cx="952603" cy="908545"/>
          </a:xfrm>
          <a:custGeom>
            <a:avLst/>
            <a:gdLst/>
            <a:ahLst/>
            <a:cxnLst/>
            <a:rect r="r" b="b" t="t" l="l"/>
            <a:pathLst>
              <a:path h="908545" w="952603">
                <a:moveTo>
                  <a:pt x="0" y="0"/>
                </a:moveTo>
                <a:lnTo>
                  <a:pt x="952602" y="0"/>
                </a:lnTo>
                <a:lnTo>
                  <a:pt x="952602" y="908545"/>
                </a:lnTo>
                <a:lnTo>
                  <a:pt x="0" y="9085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32775" y="6787151"/>
            <a:ext cx="945201" cy="1077152"/>
          </a:xfrm>
          <a:custGeom>
            <a:avLst/>
            <a:gdLst/>
            <a:ahLst/>
            <a:cxnLst/>
            <a:rect r="r" b="b" t="t" l="l"/>
            <a:pathLst>
              <a:path h="1077152" w="945201">
                <a:moveTo>
                  <a:pt x="0" y="0"/>
                </a:moveTo>
                <a:lnTo>
                  <a:pt x="945201" y="0"/>
                </a:lnTo>
                <a:lnTo>
                  <a:pt x="945201" y="1077152"/>
                </a:lnTo>
                <a:lnTo>
                  <a:pt x="0" y="10771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469394" y="3424151"/>
            <a:ext cx="4469425" cy="44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2"/>
              </a:lnSpc>
            </a:pPr>
            <a:r>
              <a:rPr lang="en-US" b="true" sz="2594" spc="25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Sessies van webapplicaties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69394" y="5267816"/>
            <a:ext cx="5499856" cy="44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2"/>
              </a:lnSpc>
            </a:pPr>
            <a:r>
              <a:rPr lang="en-US" b="true" sz="2594" spc="25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Realtime aanpassingen te doen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69394" y="7111480"/>
            <a:ext cx="4469425" cy="44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2"/>
              </a:lnSpc>
            </a:pPr>
            <a:r>
              <a:rPr lang="en-US" b="true" sz="2594" spc="25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In memory data caching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10837" y="654161"/>
            <a:ext cx="14066326" cy="109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2"/>
              </a:lnSpc>
              <a:spcBef>
                <a:spcPct val="0"/>
              </a:spcBef>
            </a:pPr>
            <a:r>
              <a:rPr lang="en-US" b="true" sz="6573" spc="328">
                <a:solidFill>
                  <a:srgbClr val="F6821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Wanneer zou je het gebruiken?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46552" y="2733824"/>
            <a:ext cx="3016336" cy="1033557"/>
            <a:chOff x="0" y="0"/>
            <a:chExt cx="941463" cy="32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b="true" sz="2094" spc="20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Betalend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35832" y="2733824"/>
            <a:ext cx="3016336" cy="1033557"/>
            <a:chOff x="0" y="0"/>
            <a:chExt cx="941463" cy="3225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b="true" sz="2094" spc="20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Gratis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24246" y="2733824"/>
            <a:ext cx="3016336" cy="1033557"/>
            <a:chOff x="0" y="0"/>
            <a:chExt cx="941463" cy="322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b="true" sz="2094" spc="20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KV Worker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524246" y="3856245"/>
            <a:ext cx="3016336" cy="1033557"/>
            <a:chOff x="0" y="0"/>
            <a:chExt cx="941463" cy="3225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b="true" sz="2094" spc="20">
                  <a:solidFill>
                    <a:srgbClr val="F37221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Prijs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24246" y="4975527"/>
            <a:ext cx="3016336" cy="1033557"/>
            <a:chOff x="0" y="0"/>
            <a:chExt cx="941463" cy="3225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b="true" sz="2094" spc="20">
                  <a:solidFill>
                    <a:srgbClr val="F37221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Reads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524246" y="6094809"/>
            <a:ext cx="3016336" cy="1033557"/>
            <a:chOff x="0" y="0"/>
            <a:chExt cx="941463" cy="3225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b="true" sz="2094" spc="20">
                  <a:solidFill>
                    <a:srgbClr val="F37221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Write, Delete, List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934483" y="8520018"/>
            <a:ext cx="19670065" cy="5255628"/>
          </a:xfrm>
          <a:custGeom>
            <a:avLst/>
            <a:gdLst/>
            <a:ahLst/>
            <a:cxnLst/>
            <a:rect r="r" b="b" t="t" l="l"/>
            <a:pathLst>
              <a:path h="5255628" w="19670065">
                <a:moveTo>
                  <a:pt x="0" y="0"/>
                </a:moveTo>
                <a:lnTo>
                  <a:pt x="19670065" y="0"/>
                </a:lnTo>
                <a:lnTo>
                  <a:pt x="19670065" y="5255628"/>
                </a:lnTo>
                <a:lnTo>
                  <a:pt x="0" y="52556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691032" y="-3824459"/>
            <a:ext cx="19670065" cy="5255628"/>
          </a:xfrm>
          <a:custGeom>
            <a:avLst/>
            <a:gdLst/>
            <a:ahLst/>
            <a:cxnLst/>
            <a:rect r="r" b="b" t="t" l="l"/>
            <a:pathLst>
              <a:path h="5255628" w="19670065">
                <a:moveTo>
                  <a:pt x="0" y="0"/>
                </a:moveTo>
                <a:lnTo>
                  <a:pt x="19670064" y="0"/>
                </a:lnTo>
                <a:lnTo>
                  <a:pt x="19670064" y="5255629"/>
                </a:lnTo>
                <a:lnTo>
                  <a:pt x="0" y="5255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278312" y="1543735"/>
            <a:ext cx="8056958" cy="91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37"/>
              </a:lnSpc>
              <a:spcBef>
                <a:spcPct val="0"/>
              </a:spcBef>
            </a:pPr>
            <a:r>
              <a:rPr lang="en-US" b="true" sz="5462" spc="273">
                <a:solidFill>
                  <a:srgbClr val="F47C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Kosten?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635832" y="3856245"/>
            <a:ext cx="3016336" cy="1033557"/>
            <a:chOff x="0" y="0"/>
            <a:chExt cx="941463" cy="32259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$0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635832" y="4975527"/>
            <a:ext cx="3016336" cy="1033557"/>
            <a:chOff x="0" y="0"/>
            <a:chExt cx="941463" cy="32259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100 000 </a:t>
              </a:r>
            </a:p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per dag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635832" y="6094809"/>
            <a:ext cx="3016336" cy="1033557"/>
            <a:chOff x="0" y="0"/>
            <a:chExt cx="941463" cy="32259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1 000</a:t>
              </a:r>
            </a:p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per dag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747418" y="3856245"/>
            <a:ext cx="3016336" cy="1033557"/>
            <a:chOff x="0" y="0"/>
            <a:chExt cx="941463" cy="32259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$5 + extra verbruik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747418" y="4975527"/>
            <a:ext cx="3016336" cy="1033557"/>
            <a:chOff x="0" y="0"/>
            <a:chExt cx="941463" cy="32259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10 000 000</a:t>
              </a:r>
            </a:p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per maand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747418" y="6094809"/>
            <a:ext cx="3016336" cy="1033557"/>
            <a:chOff x="0" y="0"/>
            <a:chExt cx="941463" cy="32259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2932"/>
                </a:lnSpc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1 000 000</a:t>
              </a:r>
            </a:p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per maand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524246" y="7214091"/>
            <a:ext cx="3016336" cy="1033557"/>
            <a:chOff x="0" y="0"/>
            <a:chExt cx="941463" cy="32259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b="true" sz="2094" spc="20">
                  <a:solidFill>
                    <a:srgbClr val="F37221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Storage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635832" y="7214091"/>
            <a:ext cx="3016336" cy="1033557"/>
            <a:chOff x="0" y="0"/>
            <a:chExt cx="941463" cy="32259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1 GB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747418" y="7214091"/>
            <a:ext cx="3016336" cy="1033557"/>
            <a:chOff x="0" y="0"/>
            <a:chExt cx="941463" cy="322595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41463" cy="322595"/>
            </a:xfrm>
            <a:custGeom>
              <a:avLst/>
              <a:gdLst/>
              <a:ahLst/>
              <a:cxnLst/>
              <a:rect r="r" b="b" t="t" l="l"/>
              <a:pathLst>
                <a:path h="322595" w="941463">
                  <a:moveTo>
                    <a:pt x="12833" y="0"/>
                  </a:moveTo>
                  <a:lnTo>
                    <a:pt x="928629" y="0"/>
                  </a:lnTo>
                  <a:cubicBezTo>
                    <a:pt x="935717" y="0"/>
                    <a:pt x="941463" y="5746"/>
                    <a:pt x="941463" y="12833"/>
                  </a:cubicBezTo>
                  <a:lnTo>
                    <a:pt x="941463" y="309762"/>
                  </a:lnTo>
                  <a:cubicBezTo>
                    <a:pt x="941463" y="316850"/>
                    <a:pt x="935717" y="322595"/>
                    <a:pt x="928629" y="322595"/>
                  </a:cubicBezTo>
                  <a:lnTo>
                    <a:pt x="12833" y="322595"/>
                  </a:lnTo>
                  <a:cubicBezTo>
                    <a:pt x="5746" y="322595"/>
                    <a:pt x="0" y="316850"/>
                    <a:pt x="0" y="309762"/>
                  </a:cubicBezTo>
                  <a:lnTo>
                    <a:pt x="0" y="12833"/>
                  </a:lnTo>
                  <a:cubicBezTo>
                    <a:pt x="0" y="5746"/>
                    <a:pt x="5746" y="0"/>
                    <a:pt x="128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47C00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941463" cy="360695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 spc="20">
                  <a:solidFill>
                    <a:srgbClr val="F37221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1 GB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DAF-pHGd4KA</dc:identifier>
  <dcterms:modified xsi:type="dcterms:W3CDTF">2011-08-01T06:04:30Z</dcterms:modified>
  <cp:revision>1</cp:revision>
  <dc:title>Cloudflare - KV Worker</dc:title>
</cp:coreProperties>
</file>