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6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6A118-E4C6-42D3-8E20-8AD515D7A297}" type="datetimeFigureOut">
              <a:rPr lang="pt-BR" smtClean="0"/>
              <a:t>22/06/2020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FDD7A-8CBA-4EB6-9E38-2EE20C30962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6A118-E4C6-42D3-8E20-8AD515D7A297}" type="datetimeFigureOut">
              <a:rPr lang="pt-BR" smtClean="0"/>
              <a:t>22/06/2020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FDD7A-8CBA-4EB6-9E38-2EE20C30962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6A118-E4C6-42D3-8E20-8AD515D7A297}" type="datetimeFigureOut">
              <a:rPr lang="pt-BR" smtClean="0"/>
              <a:t>22/06/2020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FDD7A-8CBA-4EB6-9E38-2EE20C30962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6A118-E4C6-42D3-8E20-8AD515D7A297}" type="datetimeFigureOut">
              <a:rPr lang="pt-BR" smtClean="0"/>
              <a:t>22/06/2020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FDD7A-8CBA-4EB6-9E38-2EE20C30962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6A118-E4C6-42D3-8E20-8AD515D7A297}" type="datetimeFigureOut">
              <a:rPr lang="pt-BR" smtClean="0"/>
              <a:t>22/06/2020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FDD7A-8CBA-4EB6-9E38-2EE20C30962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6A118-E4C6-42D3-8E20-8AD515D7A297}" type="datetimeFigureOut">
              <a:rPr lang="pt-BR" smtClean="0"/>
              <a:t>22/06/2020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FDD7A-8CBA-4EB6-9E38-2EE20C30962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6A118-E4C6-42D3-8E20-8AD515D7A297}" type="datetimeFigureOut">
              <a:rPr lang="pt-BR" smtClean="0"/>
              <a:t>22/06/2020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FDD7A-8CBA-4EB6-9E38-2EE20C30962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6A118-E4C6-42D3-8E20-8AD515D7A297}" type="datetimeFigureOut">
              <a:rPr lang="pt-BR" smtClean="0"/>
              <a:t>22/06/2020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FDD7A-8CBA-4EB6-9E38-2EE20C30962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6A118-E4C6-42D3-8E20-8AD515D7A297}" type="datetimeFigureOut">
              <a:rPr lang="pt-BR" smtClean="0"/>
              <a:t>22/06/2020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FDD7A-8CBA-4EB6-9E38-2EE20C30962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6A118-E4C6-42D3-8E20-8AD515D7A297}" type="datetimeFigureOut">
              <a:rPr lang="pt-BR" smtClean="0"/>
              <a:t>22/06/2020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FDD7A-8CBA-4EB6-9E38-2EE20C30962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6A118-E4C6-42D3-8E20-8AD515D7A297}" type="datetimeFigureOut">
              <a:rPr lang="pt-BR" smtClean="0"/>
              <a:t>22/06/2020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FDD7A-8CBA-4EB6-9E38-2EE20C30962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6A118-E4C6-42D3-8E20-8AD515D7A297}" type="datetimeFigureOut">
              <a:rPr lang="pt-BR" smtClean="0"/>
              <a:t>22/06/2020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FDD7A-8CBA-4EB6-9E38-2EE20C309624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71700" y="581025"/>
            <a:ext cx="4800600" cy="569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CaixaDeTexto 4"/>
          <p:cNvSpPr txBox="1"/>
          <p:nvPr/>
        </p:nvSpPr>
        <p:spPr>
          <a:xfrm>
            <a:off x="6215074" y="428604"/>
            <a:ext cx="271464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Para criarmos uma função colocamos primeiro o </a:t>
            </a:r>
            <a:r>
              <a:rPr lang="pt-BR" b="1" dirty="0" err="1" smtClean="0">
                <a:solidFill>
                  <a:schemeClr val="accent2"/>
                </a:solidFill>
              </a:rPr>
              <a:t>public</a:t>
            </a:r>
            <a:r>
              <a:rPr lang="pt-BR" dirty="0" smtClean="0"/>
              <a:t> que indica o escopo da função, depois o </a:t>
            </a:r>
            <a:r>
              <a:rPr lang="pt-BR" b="1" dirty="0" err="1" smtClean="0">
                <a:solidFill>
                  <a:schemeClr val="accent2"/>
                </a:solidFill>
              </a:rPr>
              <a:t>static</a:t>
            </a:r>
            <a:r>
              <a:rPr lang="pt-BR" dirty="0" smtClean="0"/>
              <a:t> que significa que podemos utilizar este objeto na classe depois, depois colocamos o tipo de </a:t>
            </a:r>
            <a:r>
              <a:rPr lang="pt-BR" b="1" dirty="0" smtClean="0">
                <a:solidFill>
                  <a:schemeClr val="accent2"/>
                </a:solidFill>
              </a:rPr>
              <a:t>retorno da função (se for </a:t>
            </a:r>
            <a:r>
              <a:rPr lang="pt-BR" b="1" dirty="0" err="1" smtClean="0">
                <a:solidFill>
                  <a:schemeClr val="accent2"/>
                </a:solidFill>
              </a:rPr>
              <a:t>void</a:t>
            </a:r>
            <a:r>
              <a:rPr lang="pt-BR" b="1" dirty="0" smtClean="0">
                <a:solidFill>
                  <a:schemeClr val="accent2"/>
                </a:solidFill>
              </a:rPr>
              <a:t>, significa que ela não retorna um valor específico e sim um valor vazio, vai retornar uma ação)</a:t>
            </a:r>
            <a:r>
              <a:rPr lang="pt-BR" dirty="0" smtClean="0"/>
              <a:t> depois vem o </a:t>
            </a:r>
            <a:r>
              <a:rPr lang="pt-BR" b="1" dirty="0" smtClean="0">
                <a:solidFill>
                  <a:schemeClr val="accent2"/>
                </a:solidFill>
              </a:rPr>
              <a:t>nome da função</a:t>
            </a:r>
            <a:r>
              <a:rPr lang="pt-BR" dirty="0" smtClean="0"/>
              <a:t> </a:t>
            </a:r>
            <a:r>
              <a:rPr lang="pt-BR" b="1" dirty="0" smtClean="0">
                <a:solidFill>
                  <a:schemeClr val="accent2"/>
                </a:solidFill>
              </a:rPr>
              <a:t>e entre parêntese vem os argumentos/parâmetros da função</a:t>
            </a:r>
            <a:r>
              <a:rPr lang="pt-BR" dirty="0" smtClean="0"/>
              <a:t>, e </a:t>
            </a:r>
            <a:r>
              <a:rPr lang="pt-BR" b="1" dirty="0" smtClean="0">
                <a:solidFill>
                  <a:schemeClr val="accent2"/>
                </a:solidFill>
              </a:rPr>
              <a:t>nos argumentos tenho que especificar seus tipos também.</a:t>
            </a:r>
            <a:endParaRPr lang="pt-BR" b="1" dirty="0">
              <a:solidFill>
                <a:schemeClr val="accent2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214282" y="357166"/>
            <a:ext cx="192882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>
                <a:solidFill>
                  <a:srgbClr val="FF0000"/>
                </a:solidFill>
              </a:rPr>
              <a:t>Obs</a:t>
            </a:r>
            <a:r>
              <a:rPr lang="pt-BR" dirty="0" smtClean="0">
                <a:solidFill>
                  <a:srgbClr val="FF0000"/>
                </a:solidFill>
              </a:rPr>
              <a:t> extra:</a:t>
            </a:r>
          </a:p>
          <a:p>
            <a:r>
              <a:rPr lang="pt-BR" dirty="0" smtClean="0"/>
              <a:t>O tipo da função (no exemplo </a:t>
            </a:r>
            <a:r>
              <a:rPr lang="pt-BR" b="1" dirty="0" err="1" smtClean="0">
                <a:solidFill>
                  <a:schemeClr val="accent2"/>
                </a:solidFill>
              </a:rPr>
              <a:t>int</a:t>
            </a:r>
            <a:r>
              <a:rPr lang="pt-BR" b="1" dirty="0" smtClean="0">
                <a:solidFill>
                  <a:schemeClr val="accent2"/>
                </a:solidFill>
              </a:rPr>
              <a:t> ou </a:t>
            </a:r>
            <a:r>
              <a:rPr lang="pt-BR" b="1" dirty="0" err="1" smtClean="0">
                <a:solidFill>
                  <a:schemeClr val="accent2"/>
                </a:solidFill>
              </a:rPr>
              <a:t>void</a:t>
            </a:r>
            <a:r>
              <a:rPr lang="pt-BR" dirty="0" smtClean="0"/>
              <a:t>, significa o tipo do retorno da função. </a:t>
            </a:r>
            <a:r>
              <a:rPr lang="pt-BR" b="1" dirty="0" smtClean="0">
                <a:solidFill>
                  <a:schemeClr val="accent2"/>
                </a:solidFill>
              </a:rPr>
              <a:t>Se for </a:t>
            </a:r>
            <a:r>
              <a:rPr lang="pt-BR" b="1" dirty="0" err="1" smtClean="0">
                <a:solidFill>
                  <a:schemeClr val="accent2"/>
                </a:solidFill>
              </a:rPr>
              <a:t>void</a:t>
            </a:r>
            <a:r>
              <a:rPr lang="pt-BR" b="1" dirty="0" smtClean="0">
                <a:solidFill>
                  <a:schemeClr val="accent2"/>
                </a:solidFill>
              </a:rPr>
              <a:t> (vazio) quer dizer que não terá retorno e sim uma ação</a:t>
            </a:r>
            <a:endParaRPr lang="pt-BR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124</Words>
  <Application>Microsoft Office PowerPoint</Application>
  <PresentationFormat>Apresentação na tela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Microsoft</dc:creator>
  <cp:lastModifiedBy>Microsoft</cp:lastModifiedBy>
  <cp:revision>1</cp:revision>
  <dcterms:created xsi:type="dcterms:W3CDTF">2020-06-22T22:46:13Z</dcterms:created>
  <dcterms:modified xsi:type="dcterms:W3CDTF">2020-06-22T22:51:50Z</dcterms:modified>
</cp:coreProperties>
</file>