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F# with an Existing Codebase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Wesley Wiser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Expressions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562575"/>
            <a:ext cy="1771650" cx="6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Objects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F# syntax is lighter weight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F# compiler provides high-quality Equals(), GetHashCode(), and ToString() implementations for you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Objects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554875"/>
            <a:ext cy="3841925" cx="6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Objects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562600"/>
            <a:ext cy="3962400" cx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Objects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9725" x="601650"/>
            <a:ext cy="1619250" cx="68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Objects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could have also implemented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IStructuralEquatable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IComparable&lt;Contact&gt;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IComparable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IStructuralComparable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Objects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578475"/>
            <a:ext cy="2066925" cx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Objects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The F# compiler automatically implements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IEquatable&lt;Contact&gt;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IStructuralEquatable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IComparable&lt;Contact&gt;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IComparable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IStructuralComparable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and provides overrides for 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Equals</a:t>
            </a:r>
          </a:p>
          <a:p>
            <a:pPr rtl="0"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GetHashCode</a:t>
            </a:r>
          </a:p>
          <a:p>
            <a:pPr lvl="0" indent="-3429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1800" lang="en"/>
              <a:t>ToString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Primitive Obsession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Primitive Obsession is using primitive data types to represent domain ideas. For example, we use a String to represent a message, an Integer to represent an amount of money, or a Struct/Dictionary/Hash to represent a specific object.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http://c2.com/cgi/wiki?PrimitiveObsession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Primitive Obsession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does this function do?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>
              <a:spcBef>
                <a:spcPts val="0"/>
              </a:spcBef>
              <a:buNone/>
            </a:pPr>
            <a:r>
              <a:rPr lang="en"/>
              <a:t>fun1 : string -&gt; string -&gt; int option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Codebase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Actively developed for 10+ years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100,000s lines of C#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10,000s lines of Js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~10,000 lines of F#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large amount of Web-Forms style ASPX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Primitive Obsession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does this function do?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fun2 : Username -&gt; Password -&gt; UserId option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Primitive Obsession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were only writing F#: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50425" x="578475"/>
            <a:ext cy="2581275" cx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Primitive Obsession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need reified types: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99825" x="584600"/>
            <a:ext cy="2562225" cx="6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places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Build scripts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FAKE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.fsx scripts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Infrastructure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Tests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That’s it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Questions or comments?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@wesleywiser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Add F#?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Strengths of the language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Pattern Matching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 transformation &amp; processing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Developer productivity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Easier to write bug-free code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we use F#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 transformation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Define data types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transformation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Map-Reduce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Not just for big data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Translation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Text markup -&gt; Html or plain text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Xml -&gt; Business objects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Events -&gt;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“F# is a better object oriented language than C# in some ways” - Erik Meijer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4150" x="2522300"/>
            <a:ext cy="4635175" cx="562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569075"/>
            <a:ext cy="1495425" cx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Expressions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Similar to Java’s Anonymous Class feature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Useful when you need to return an object’s interface but wish to hide the implementation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